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762126"/>
          </a:xfrm>
        </p:spPr>
        <p:txBody>
          <a:bodyPr/>
          <a:lstStyle/>
          <a:p>
            <a:r>
              <a:rPr lang="en-US" sz="6000" dirty="0"/>
              <a:t>Set Me Up</a:t>
            </a:r>
          </a:p>
          <a:p>
            <a:r>
              <a:rPr lang="en-US" dirty="0"/>
              <a:t>How to Think in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1408</Words>
  <Application>Microsoft Office PowerPoint</Application>
  <PresentationFormat>Custom</PresentationFormat>
  <Paragraphs>247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103</cp:revision>
  <dcterms:created xsi:type="dcterms:W3CDTF">2011-08-19T20:30:49Z</dcterms:created>
  <dcterms:modified xsi:type="dcterms:W3CDTF">2017-08-02T03:01:48Z</dcterms:modified>
</cp:coreProperties>
</file>