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65" r:id="rId3"/>
    <p:sldId id="268" r:id="rId4"/>
    <p:sldId id="271" r:id="rId5"/>
    <p:sldId id="273" r:id="rId6"/>
    <p:sldId id="272" r:id="rId7"/>
    <p:sldId id="284" r:id="rId8"/>
    <p:sldId id="285" r:id="rId9"/>
    <p:sldId id="274" r:id="rId10"/>
    <p:sldId id="286" r:id="rId11"/>
    <p:sldId id="287" r:id="rId12"/>
    <p:sldId id="278" r:id="rId13"/>
    <p:sldId id="279" r:id="rId14"/>
    <p:sldId id="283" r:id="rId15"/>
    <p:sldId id="280" r:id="rId16"/>
    <p:sldId id="281" r:id="rId17"/>
    <p:sldId id="282" r:id="rId18"/>
    <p:sldId id="275" r:id="rId19"/>
    <p:sldId id="277" r:id="rId20"/>
    <p:sldId id="276" r:id="rId21"/>
    <p:sldId id="267" r:id="rId2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Set Me Up: How to Think in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#628</a:t>
            </a:r>
          </a:p>
          <a:p>
            <a:pPr algn="r"/>
            <a:r>
              <a:rPr lang="en-US" dirty="0"/>
              <a:t>Baton Rouge, Louisiana</a:t>
            </a:r>
          </a:p>
          <a:p>
            <a:pPr algn="r"/>
            <a:r>
              <a:rPr lang="en-US" dirty="0"/>
              <a:t>29 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Aggregations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SSIS: Command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SSIS: Staging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30000" dirty="0" smtClean="0"/>
              <a:t>#</a:t>
            </a:r>
            <a:r>
              <a:rPr lang="en-US" dirty="0" smtClean="0"/>
              <a:t>: Singleton 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30000" dirty="0" smtClean="0"/>
              <a:t>#</a:t>
            </a:r>
            <a:r>
              <a:rPr lang="en-US" dirty="0" smtClean="0"/>
              <a:t>: Bulk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Triangle joins are </a:t>
            </a:r>
            <a:r>
              <a:rPr lang="en-US" dirty="0" smtClean="0"/>
              <a:t>evil</a:t>
            </a:r>
            <a:endParaRPr lang="en-US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Inline TVFs </a:t>
            </a:r>
            <a:r>
              <a:rPr lang="en-US" dirty="0" smtClean="0"/>
              <a:t>generally optimize </a:t>
            </a:r>
            <a:r>
              <a:rPr lang="en-US" dirty="0" smtClean="0"/>
              <a:t>well and tend to perform nicely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/>
              <a:t>A</a:t>
            </a:r>
            <a:r>
              <a:rPr lang="en-US" dirty="0" err="1" smtClean="0"/>
              <a:t>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: It is much more useful than just </a:t>
            </a:r>
            <a:r>
              <a:rPr lang="en-US" dirty="0" smtClean="0"/>
              <a:t>for counting </a:t>
            </a:r>
            <a:r>
              <a:rPr lang="en-US" dirty="0" smtClean="0"/>
              <a:t>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Look for ways to employ tally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(SQL)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(SQL) – 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(C</a:t>
            </a:r>
            <a:r>
              <a:rPr lang="en-US" baseline="30000" dirty="0" smtClean="0"/>
              <a:t>#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Cursors and Loops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(UDFs)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Inline Table-Valued: single select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Improved performance in SQL 2017 under certain conditions (“adaptive join processing”)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581</Words>
  <Application>Microsoft Office PowerPoint</Application>
  <PresentationFormat>Custom</PresentationFormat>
  <Paragraphs>156</Paragraphs>
  <Slides>21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Set Me Up: How to Think in Sets</vt:lpstr>
      <vt:lpstr>Brian Hansen</vt:lpstr>
      <vt:lpstr>Agenda</vt:lpstr>
      <vt:lpstr>Test Harness (SQL)</vt:lpstr>
      <vt:lpstr>Test Harness (SQL) – Results</vt:lpstr>
      <vt:lpstr>Test Harness (C#)</vt:lpstr>
      <vt:lpstr>Demo</vt:lpstr>
      <vt:lpstr>Demo</vt:lpstr>
      <vt:lpstr>User-Defined Functions (UDFs)</vt:lpstr>
      <vt:lpstr>Demo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78</cp:revision>
  <dcterms:created xsi:type="dcterms:W3CDTF">2011-08-19T20:30:49Z</dcterms:created>
  <dcterms:modified xsi:type="dcterms:W3CDTF">2017-07-25T20:08:54Z</dcterms:modified>
</cp:coreProperties>
</file>