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75" r:id="rId27"/>
    <p:sldId id="277" r:id="rId28"/>
    <p:sldId id="276" r:id="rId29"/>
    <p:sldId id="267" r:id="rId3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We have a database we restore to multiple test environments daily.  It has a 33MM row table that contains prod data</a:t>
            </a:r>
            <a:r>
              <a:rPr lang="en-US" baseline="0" dirty="0" smtClean="0"/>
              <a:t> that need to converted to equivalent test data.  Not every row needs to be updated, but about 17.5MM rows do need to be updated.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Originally, I updated this all in a single operation, but this caused problems with the transaction log.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chunking up the operation adds overhead to the process, the reduced impact on the t-log makes this overall a more </a:t>
            </a:r>
            <a:r>
              <a:rPr lang="en-US" baseline="0" smtClean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 if sets are good, really big sets are better, right?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Splitting up sets is a bit </a:t>
            </a:r>
            <a:r>
              <a:rPr lang="en-US" smtClean="0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May need to split up very large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1193</Words>
  <Application>Microsoft Office PowerPoint</Application>
  <PresentationFormat>Custom</PresentationFormat>
  <Paragraphs>240</Paragraphs>
  <Slides>29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Set Me Up: How to Think in Sets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100</cp:revision>
  <dcterms:created xsi:type="dcterms:W3CDTF">2011-08-19T20:30:49Z</dcterms:created>
  <dcterms:modified xsi:type="dcterms:W3CDTF">2017-07-27T21:15:43Z</dcterms:modified>
</cp:coreProperties>
</file>