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65" r:id="rId3"/>
    <p:sldId id="268" r:id="rId4"/>
    <p:sldId id="269" r:id="rId5"/>
    <p:sldId id="271" r:id="rId6"/>
    <p:sldId id="267" r:id="rId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6937" autoAdjust="0"/>
  </p:normalViewPr>
  <p:slideViewPr>
    <p:cSldViewPr snapToGrid="0" snapToObjects="1">
      <p:cViewPr varScale="1">
        <p:scale>
          <a:sx n="59" d="100"/>
          <a:sy n="59" d="100"/>
        </p:scale>
        <p:origin x="1278" y="6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Immediately before the session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Restore the </a:t>
            </a:r>
            <a:r>
              <a:rPr lang="en-US" dirty="0" err="1"/>
              <a:t>bkhUtility</a:t>
            </a:r>
            <a:r>
              <a:rPr lang="en-US" dirty="0"/>
              <a:t> database (Script 000)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the </a:t>
            </a:r>
            <a:r>
              <a:rPr lang="en-US" dirty="0" err="1"/>
              <a:t>AutoTracker</a:t>
            </a:r>
            <a:r>
              <a:rPr lang="en-US" dirty="0"/>
              <a:t> database (Script 010)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workload stored procedures (Script 011)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Start the workloads (Scripts 012a </a:t>
            </a:r>
            <a:r>
              <a:rPr lang="en-US"/>
              <a:t>and 012b)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Verify the workload is running (Script 013)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set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Set Me Up: How to Think in 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5CA58-BC71-4CE1-ACB0-4410970492E6}"/>
              </a:ext>
            </a:extLst>
          </p:cNvPr>
          <p:cNvSpPr txBox="1"/>
          <p:nvPr/>
        </p:nvSpPr>
        <p:spPr>
          <a:xfrm>
            <a:off x="8392886" y="1796144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#628</a:t>
            </a:r>
          </a:p>
          <a:p>
            <a:pPr algn="r"/>
            <a:r>
              <a:rPr lang="en-US" dirty="0"/>
              <a:t>Baton Rouge, Louisiana</a:t>
            </a:r>
          </a:p>
          <a:p>
            <a:pPr algn="r"/>
            <a:r>
              <a:rPr lang="en-US" dirty="0"/>
              <a:t>29 July 2017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 sets?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Anti-patterns and solutions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Set-based constructs</a:t>
            </a:r>
          </a:p>
        </p:txBody>
      </p:sp>
    </p:spTree>
    <p:extLst>
      <p:ext uri="{BB962C8B-B14F-4D97-AF65-F5344CB8AC3E}">
        <p14:creationId xmlns:p14="http://schemas.microsoft.com/office/powerpoint/2010/main" val="351781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Harness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737" y="1681655"/>
            <a:ext cx="10296330" cy="340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0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Harness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Stopwatch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clock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Stopwatch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Execute test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clock.Stop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clock.Elapsed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executionTimes.RemoveMinAndMaxValues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averageTimeInMilliseconds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executionTimes.Average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(t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t.TotalMilliseconds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03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www.tf3604.com/sets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224</Words>
  <Application>Microsoft Office PowerPoint</Application>
  <PresentationFormat>Custom</PresentationFormat>
  <Paragraphs>46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Wingdings</vt:lpstr>
      <vt:lpstr>SQLSatOslo 2016</vt:lpstr>
      <vt:lpstr>Image</vt:lpstr>
      <vt:lpstr>Set Me Up: How to Think in Sets</vt:lpstr>
      <vt:lpstr>Brian Hansen</vt:lpstr>
      <vt:lpstr>Agenda</vt:lpstr>
      <vt:lpstr>Test Harness</vt:lpstr>
      <vt:lpstr>Test Harness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62</cp:revision>
  <dcterms:created xsi:type="dcterms:W3CDTF">2011-08-19T20:30:49Z</dcterms:created>
  <dcterms:modified xsi:type="dcterms:W3CDTF">2017-07-15T17:52:21Z</dcterms:modified>
</cp:coreProperties>
</file>