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43BC24-3565-490D-8AAB-C1972BFC9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de-DE" sz="6000" dirty="0"/>
              <a:t>Travis CI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B2509BA3-73C4-4DB6-989C-830D0453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09" y="456406"/>
            <a:ext cx="7805431" cy="53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972D8-4EAB-4952-9970-7BEA0367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7D84F-A871-466A-A8B5-64A3C848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Travis CI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Demo / Try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88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8FE33-3BBB-4EC1-9B12-DDD38D10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 (CI)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95BF3-1030-431A-8F45-3DD28F29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builds</a:t>
            </a:r>
            <a:endParaRPr lang="de-DE" dirty="0"/>
          </a:p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96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AE112-12B1-4BA3-A3A5-F5FCA44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Travis 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BFC9D-47B6-487E-A249-64F4D285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hosted</a:t>
            </a:r>
            <a:r>
              <a:rPr lang="de-DE" dirty="0"/>
              <a:t> CI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GithubProjects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(travis-ci.org)</a:t>
            </a:r>
          </a:p>
          <a:p>
            <a:r>
              <a:rPr lang="de-DE" dirty="0" err="1"/>
              <a:t>commercial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private </a:t>
            </a:r>
            <a:r>
              <a:rPr lang="de-DE" dirty="0" err="1"/>
              <a:t>projects</a:t>
            </a:r>
            <a:r>
              <a:rPr lang="de-DE" dirty="0"/>
              <a:t> (travis-ci.com)</a:t>
            </a:r>
          </a:p>
          <a:p>
            <a:r>
              <a:rPr lang="de-DE" dirty="0" err="1"/>
              <a:t>builds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in a virtual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 err="1"/>
              <a:t>supports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and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(e.g. </a:t>
            </a:r>
            <a:r>
              <a:rPr lang="de-DE" dirty="0" err="1"/>
              <a:t>SonarCloud</a:t>
            </a:r>
            <a:r>
              <a:rPr lang="de-DE" dirty="0"/>
              <a:t>, Coveralls …)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16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6FC1C-5FEF-4A59-B451-9B8282A1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/ Try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BC980-BA82-484F-83ED-0C29BFA7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Travis CI </a:t>
            </a:r>
            <a:r>
              <a:rPr lang="de-DE" dirty="0" err="1"/>
              <a:t>for</a:t>
            </a:r>
            <a:r>
              <a:rPr lang="de-DE" dirty="0"/>
              <a:t> a Java-Maven Project</a:t>
            </a:r>
          </a:p>
          <a:p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 code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48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Travis CI</vt:lpstr>
      <vt:lpstr>table of contents</vt:lpstr>
      <vt:lpstr>Continous Integration (CI) </vt:lpstr>
      <vt:lpstr>Travis CI</vt:lpstr>
      <vt:lpstr>Demo / Try it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CI</dc:title>
  <dc:creator>Tobias Fritz</dc:creator>
  <cp:lastModifiedBy>Tobias Fritz</cp:lastModifiedBy>
  <cp:revision>4</cp:revision>
  <dcterms:created xsi:type="dcterms:W3CDTF">2019-06-04T19:03:25Z</dcterms:created>
  <dcterms:modified xsi:type="dcterms:W3CDTF">2019-06-04T19:29:45Z</dcterms:modified>
</cp:coreProperties>
</file>