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4854-78D2-46AE-A35B-21BE0782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7EB3-FA86-408A-B6C5-850F09BC7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3535-A5E0-41DC-A4D0-E835C179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74DD4-573F-4E4A-A3FD-BAC92FB6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830D-CC09-4AF2-83EC-BA1E67C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3211-5770-46DC-9E36-F4C25155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D908-2400-41B4-BADC-988F1FD6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A799-A96A-402F-AC6E-D370CA80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59EB-1960-4D2A-8665-ED506788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61CE-F318-4D8F-890B-0005DF1F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E7D7-CEB0-464D-B40C-7D13946B8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DE64D-F160-4885-93FB-A55E3F92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69AE-E0FB-4327-86EA-4AC449F3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3653-C385-42BF-B89B-BCDEB148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6D64-5D8C-4504-AC32-8E274C9F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3B88-B2C5-4859-BB5C-B5A12C45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8CB0-76FC-401A-9A3C-AD0546E3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75F9-69F1-4CB2-B012-88CD537A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3C77-1EAC-412D-A26C-003DF32A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3B7D-0D57-4518-92B0-257AB16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8F30-08BE-4E75-B2E5-3CC2A672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7CBC-1AD6-48EE-8675-9F9DA4B5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EA1C-55BD-4A5F-A596-57C1B0F4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3123-817E-4D8F-8BF9-6EC850F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E3E44-CDC7-4166-8D5F-3393AD84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E2CB-20B1-4C74-80CC-227A6EF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1085-7F07-4636-A739-A745B4DD3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219B-B250-41A2-ADF9-079FC1CE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304B-6760-48BF-AD20-C6B81EC9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0FE9-C2F8-4E52-ABA5-234DADB7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70BF-A119-46FB-9B17-27FC6C9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FEEF-66B5-4661-BA52-16F6F71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9905-FDA6-4566-BE7C-9FA7CDD1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9C2A1-8BC2-4697-88D7-8EE8AC7A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F7840-D108-446E-B9B3-1BEAA7D24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86FB7-6655-45CE-8570-CE11005C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37D22-241A-4DD8-91EA-0ACA0EC3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5D5F0-DFC0-4227-A2BF-AD6642C4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D37B-878C-4471-B7C1-6C583685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27CC-A55A-4771-A0C7-A7B584EB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79E53-A573-4A15-A6B9-4CBCD2E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05F0-A69D-4349-9B27-684BF758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16646-4BB2-42CF-A173-74D6ED7C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07B7-C2CB-488C-BBDE-BA8851A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E7545-50E8-4F7F-862A-005C5004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55931-291E-496A-BB56-48930508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7ECA-0333-48B2-B047-F2065E34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DCAE-79D3-4026-AFB1-D2829E4C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34F-18AC-4051-A721-D8382AE1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5C81-8E3B-475B-86EE-640C88B8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F92F-C975-4AA1-9978-A1630D9D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0769-4EAF-4C95-A21F-C4F534B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4C6A-F853-4594-99E8-C1CE3752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E4F6-DC42-43A7-A96D-418826657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B399F-550C-4923-B5CB-C2A4A24A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2888-49F6-4BF3-A5DE-C16EB38C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0D76-4C93-4E91-BB4C-89D88277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4290-45FC-471F-AB80-2AA9E61D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D10F4-93E2-4DCD-B556-8901DC2D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E33D-C051-4309-94FE-92647BBB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16F6-0188-47A9-BC8B-0CA94C4F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9866-2DA7-41F1-9698-D3FC91B7DB6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116C-8CAD-4E4C-90CF-9544D299C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090A-B5EC-4248-8B5C-4E0597D1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7E22-EE53-4F3C-B89C-18834E8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591-6677-464F-A2A1-E5AC621F4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 Resort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BCE4E-41B5-494D-BEFB-9734D15FB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Fahland</a:t>
            </a:r>
          </a:p>
        </p:txBody>
      </p:sp>
    </p:spTree>
    <p:extLst>
      <p:ext uri="{BB962C8B-B14F-4D97-AF65-F5344CB8AC3E}">
        <p14:creationId xmlns:p14="http://schemas.microsoft.com/office/powerpoint/2010/main" val="36608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4A8-2615-44F0-910A-3313F525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0077-9A53-41F4-8CB8-F3C85972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</a:t>
            </a:r>
          </a:p>
          <a:p>
            <a:r>
              <a:rPr lang="en-US" dirty="0"/>
              <a:t>Modeling results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848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C325-BE30-4366-AF57-C867FC08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58E0-9D42-44D1-A0B1-141C9639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derive a pricing model for ski resort ticket prices for our market segment. Determine if our current price is maximizing returns.  </a:t>
            </a:r>
          </a:p>
          <a:p>
            <a:endParaRPr lang="en-US" dirty="0"/>
          </a:p>
          <a:p>
            <a:r>
              <a:rPr lang="en-US" dirty="0"/>
              <a:t>Data: 2 sets of data</a:t>
            </a:r>
          </a:p>
          <a:p>
            <a:pPr lvl="1"/>
            <a:r>
              <a:rPr lang="en-US" dirty="0"/>
              <a:t>Details of all major ski resorts including information about size, lifts, snowfall,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Details about each state’s population</a:t>
            </a:r>
          </a:p>
          <a:p>
            <a:pPr lvl="1"/>
            <a:r>
              <a:rPr lang="en-US" dirty="0"/>
              <a:t>Combine data so relationships can be determined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658B-D9E8-4B73-96AB-D625D746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364-1181-4D6D-BF5B-0D71B6B4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97"/>
            <a:ext cx="10515600" cy="5678631"/>
          </a:xfrm>
        </p:spPr>
        <p:txBody>
          <a:bodyPr/>
          <a:lstStyle/>
          <a:p>
            <a:r>
              <a:rPr lang="en-US" dirty="0"/>
              <a:t>The overall finding is that our machine learning model predicts that we are undercharging relative to our competition.</a:t>
            </a:r>
          </a:p>
          <a:p>
            <a:pPr lvl="1"/>
            <a:r>
              <a:rPr lang="en-US" dirty="0"/>
              <a:t>We are charging $81 and the model predicts we can charge $90.65. </a:t>
            </a:r>
          </a:p>
          <a:p>
            <a:pPr lvl="1"/>
            <a:endParaRPr lang="en-US" dirty="0"/>
          </a:p>
          <a:p>
            <a:r>
              <a:rPr lang="en-US" dirty="0"/>
              <a:t>We looked at many amenities that change price, # of runs was an important one.</a:t>
            </a:r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872431A-FCC1-48EB-B69F-1F545858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36" y="3186546"/>
            <a:ext cx="7147677" cy="3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B7D-62A7-4200-8A81-92A9ED40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Modeling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94E6-3AC4-4927-9891-9BB48161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2355273"/>
          </a:xfrm>
        </p:spPr>
        <p:txBody>
          <a:bodyPr/>
          <a:lstStyle/>
          <a:p>
            <a:r>
              <a:rPr lang="en-US" dirty="0"/>
              <a:t>By using a cleaned-up and filtered dataset, we created a random forest machine learning model that predicted the price of results fairly well. We employed a grid-search to optimize for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Score as a function of training set size.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3C57A3-E05A-48F3-A985-6A46526D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546764"/>
            <a:ext cx="58483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6633-CC55-4F66-A06C-DF528E5E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774F-9A67-435B-A7D9-A316025F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advise a price increase based on a comprehensive dataset. </a:t>
            </a:r>
          </a:p>
          <a:p>
            <a:r>
              <a:rPr lang="en-US" dirty="0"/>
              <a:t>Further work could be done by enhancing the modeling with additional cost information to probe further expansions and determine profitability of proposed changes. </a:t>
            </a:r>
          </a:p>
        </p:txBody>
      </p:sp>
    </p:spTree>
    <p:extLst>
      <p:ext uri="{BB962C8B-B14F-4D97-AF65-F5344CB8AC3E}">
        <p14:creationId xmlns:p14="http://schemas.microsoft.com/office/powerpoint/2010/main" val="418554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213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Ski Resort Data Analysis</vt:lpstr>
      <vt:lpstr>Outline of Presentation  </vt:lpstr>
      <vt:lpstr>Problem Identification</vt:lpstr>
      <vt:lpstr>Key Findings</vt:lpstr>
      <vt:lpstr>Modeling details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 Resort Data Analysis</dc:title>
  <dc:creator>Fahland, Tom</dc:creator>
  <cp:lastModifiedBy>Fahland, Tom</cp:lastModifiedBy>
  <cp:revision>3</cp:revision>
  <dcterms:created xsi:type="dcterms:W3CDTF">2021-03-31T00:51:18Z</dcterms:created>
  <dcterms:modified xsi:type="dcterms:W3CDTF">2021-04-01T17:52:40Z</dcterms:modified>
</cp:coreProperties>
</file>