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64" d="100"/>
          <a:sy n="64" d="100"/>
        </p:scale>
        <p:origin x="126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6144-A3A6-4042-BC0A-612F8F4E20C0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82C3-3A12-450E-AE5A-3B2087724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41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6144-A3A6-4042-BC0A-612F8F4E20C0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82C3-3A12-450E-AE5A-3B2087724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39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6144-A3A6-4042-BC0A-612F8F4E20C0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82C3-3A12-450E-AE5A-3B2087724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08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6144-A3A6-4042-BC0A-612F8F4E20C0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82C3-3A12-450E-AE5A-3B2087724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55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6144-A3A6-4042-BC0A-612F8F4E20C0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82C3-3A12-450E-AE5A-3B2087724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38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6144-A3A6-4042-BC0A-612F8F4E20C0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82C3-3A12-450E-AE5A-3B2087724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46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6144-A3A6-4042-BC0A-612F8F4E20C0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82C3-3A12-450E-AE5A-3B2087724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37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6144-A3A6-4042-BC0A-612F8F4E20C0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82C3-3A12-450E-AE5A-3B2087724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45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6144-A3A6-4042-BC0A-612F8F4E20C0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82C3-3A12-450E-AE5A-3B2087724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6144-A3A6-4042-BC0A-612F8F4E20C0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82C3-3A12-450E-AE5A-3B2087724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03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6144-A3A6-4042-BC0A-612F8F4E20C0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82C3-3A12-450E-AE5A-3B2087724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97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96144-A3A6-4042-BC0A-612F8F4E20C0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F82C3-3A12-450E-AE5A-3B2087724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68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编程语言的设计原理</a:t>
            </a:r>
            <a:br>
              <a:rPr lang="en-US" altLang="zh-CN" dirty="0"/>
            </a:br>
            <a:r>
              <a:rPr lang="zh-CN" altLang="en-US" dirty="0"/>
              <a:t>课程项目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胡振江、赵海燕、熊英飞</a:t>
            </a:r>
            <a:endParaRPr lang="en-US" altLang="zh-CN" dirty="0"/>
          </a:p>
          <a:p>
            <a:r>
              <a:rPr lang="en-US" altLang="zh-CN" dirty="0"/>
              <a:t>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320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课程项目要求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设计一个带类型系统的程序语言，解决实践中的问题，给出基本实现</a:t>
            </a:r>
            <a:endParaRPr lang="en-US" altLang="zh-CN" dirty="0"/>
          </a:p>
          <a:p>
            <a:r>
              <a:rPr lang="zh-CN" altLang="en-US" dirty="0"/>
              <a:t>要求： </a:t>
            </a:r>
          </a:p>
          <a:p>
            <a:pPr lvl="1"/>
            <a:r>
              <a:rPr lang="zh-CN" altLang="en-US" dirty="0"/>
              <a:t>需要说明该语言解决实践中的什么问题</a:t>
            </a:r>
            <a:endParaRPr lang="en-US" altLang="zh-CN" dirty="0"/>
          </a:p>
          <a:p>
            <a:pPr lvl="1"/>
            <a:r>
              <a:rPr lang="zh-CN" altLang="en-US" dirty="0"/>
              <a:t>需要论证该语言是否解决了该问题，解决的程度如何</a:t>
            </a:r>
          </a:p>
          <a:p>
            <a:pPr lvl="1"/>
            <a:r>
              <a:rPr lang="zh-CN" altLang="en-US" dirty="0"/>
              <a:t>根据需要，给出类型系统的</a:t>
            </a:r>
            <a:r>
              <a:rPr lang="en-US" altLang="zh-CN" dirty="0"/>
              <a:t>Safety</a:t>
            </a:r>
            <a:r>
              <a:rPr lang="zh-CN" altLang="en-US" dirty="0"/>
              <a:t>的证明、类型检查算法和算法终止性证明</a:t>
            </a:r>
          </a:p>
          <a:p>
            <a:pPr lvl="1"/>
            <a:r>
              <a:rPr lang="zh-CN" altLang="en-US" dirty="0"/>
              <a:t>根据需要，给出解决问题的</a:t>
            </a:r>
            <a:r>
              <a:rPr lang="zh-CN" altLang="en-US"/>
              <a:t>形式化定义，并证明解决了该问题</a:t>
            </a:r>
            <a:endParaRPr lang="en-US" altLang="zh-CN" dirty="0"/>
          </a:p>
          <a:p>
            <a:pPr lvl="1"/>
            <a:r>
              <a:rPr lang="zh-CN" altLang="en-US" dirty="0"/>
              <a:t>需要给出该语言的实现和示例程序。</a:t>
            </a:r>
            <a:endParaRPr lang="en-US" altLang="zh-CN" dirty="0"/>
          </a:p>
          <a:p>
            <a:pPr lvl="2"/>
            <a:r>
              <a:rPr lang="zh-CN" altLang="en-US" dirty="0"/>
              <a:t>可以不给出语言的</a:t>
            </a:r>
            <a:r>
              <a:rPr lang="en-US" altLang="zh-CN" dirty="0" err="1"/>
              <a:t>lexer</a:t>
            </a:r>
            <a:r>
              <a:rPr lang="zh-CN" altLang="en-US" dirty="0"/>
              <a:t>和</a:t>
            </a:r>
            <a:r>
              <a:rPr lang="en-US" altLang="zh-CN" dirty="0"/>
              <a:t>parser</a:t>
            </a:r>
            <a:r>
              <a:rPr lang="zh-CN" altLang="en-US" dirty="0"/>
              <a:t>，示例程序可以直接用抽象语法树表达。通过使用</a:t>
            </a:r>
            <a:r>
              <a:rPr lang="en-US" altLang="zh-CN" dirty="0" err="1"/>
              <a:t>OCaml</a:t>
            </a:r>
            <a:r>
              <a:rPr lang="zh-CN" altLang="en-US" dirty="0"/>
              <a:t>或者</a:t>
            </a:r>
            <a:r>
              <a:rPr lang="en-US" altLang="zh-CN" dirty="0"/>
              <a:t>Haskell</a:t>
            </a:r>
            <a:r>
              <a:rPr lang="zh-CN" altLang="en-US" dirty="0"/>
              <a:t>等表达能力强的语言，抽象语法树可以和实际程序很类似。</a:t>
            </a:r>
            <a:endParaRPr lang="en-US" altLang="zh-CN" dirty="0"/>
          </a:p>
          <a:p>
            <a:pPr lvl="2"/>
            <a:r>
              <a:rPr lang="zh-CN" altLang="en-US" dirty="0"/>
              <a:t>可以通过修改本课程给出的</a:t>
            </a:r>
            <a:r>
              <a:rPr lang="en-US" altLang="zh-CN" dirty="0" err="1"/>
              <a:t>Ocaml</a:t>
            </a:r>
            <a:r>
              <a:rPr lang="zh-CN" altLang="en-US" dirty="0"/>
              <a:t>代码实现。 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102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课程项目要求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组队：</a:t>
            </a:r>
            <a:r>
              <a:rPr lang="en-US" altLang="zh-CN" dirty="0"/>
              <a:t>1~3</a:t>
            </a:r>
            <a:r>
              <a:rPr lang="zh-CN" altLang="en-US" dirty="0"/>
              <a:t>人为一个小组完成</a:t>
            </a:r>
            <a:endParaRPr lang="en-US" altLang="zh-CN" dirty="0"/>
          </a:p>
          <a:p>
            <a:r>
              <a:rPr lang="zh-CN" altLang="en-US" dirty="0"/>
              <a:t>考核时间点：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24</a:t>
            </a:r>
            <a:r>
              <a:rPr lang="zh-CN" altLang="en-US" dirty="0"/>
              <a:t>日：报组队名单给助教</a:t>
            </a:r>
            <a:endParaRPr lang="en-US" altLang="zh-CN" dirty="0"/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8</a:t>
            </a:r>
            <a:r>
              <a:rPr lang="zh-CN" altLang="en-US" dirty="0"/>
              <a:t>日：选题报告。每组</a:t>
            </a:r>
            <a:r>
              <a:rPr lang="en-US" altLang="zh-CN" dirty="0"/>
              <a:t>10</a:t>
            </a:r>
            <a:r>
              <a:rPr lang="zh-CN" altLang="en-US"/>
              <a:t>分钟左右，</a:t>
            </a:r>
            <a:r>
              <a:rPr lang="zh-CN" altLang="en-US" dirty="0"/>
              <a:t>介绍选题的意义和目标（如未返校，则网上进行）</a:t>
            </a:r>
            <a:endParaRPr lang="en-US" altLang="zh-CN" dirty="0"/>
          </a:p>
          <a:p>
            <a:pPr lvl="1"/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3</a:t>
            </a:r>
            <a:r>
              <a:rPr lang="zh-CN" altLang="en-US" dirty="0"/>
              <a:t>日：口头报告。每小组</a:t>
            </a:r>
            <a:r>
              <a:rPr lang="en-US" altLang="zh-CN" dirty="0"/>
              <a:t>20</a:t>
            </a:r>
            <a:r>
              <a:rPr lang="zh-CN" altLang="en-US" dirty="0"/>
              <a:t>分钟左右，具体时间根据分组情况决定。</a:t>
            </a:r>
            <a:endParaRPr lang="en-US" altLang="zh-CN" dirty="0"/>
          </a:p>
          <a:p>
            <a:pPr lvl="1"/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7</a:t>
            </a:r>
            <a:r>
              <a:rPr lang="zh-CN" altLang="en-US" dirty="0"/>
              <a:t>日：书面报告和代码提交。书面报告包括语言的设计目标、设计思想、形式定义、性质证明、代码使用方法等。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569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课程项目示例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63040"/>
            <a:ext cx="7886700" cy="4986528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设计一个语言，保证永远不会发生内存</a:t>
            </a:r>
            <a:r>
              <a:rPr lang="en-US" altLang="zh-CN" sz="2400" dirty="0"/>
              <a:t>/</a:t>
            </a:r>
            <a:r>
              <a:rPr lang="zh-CN" altLang="en-US" sz="2400" dirty="0"/>
              <a:t>资源泄露。 </a:t>
            </a:r>
          </a:p>
          <a:p>
            <a:r>
              <a:rPr lang="zh-CN" altLang="en-US" sz="2400" dirty="0"/>
              <a:t>设计</a:t>
            </a:r>
            <a:r>
              <a:rPr lang="zh-CN" altLang="en-US" sz="2400"/>
              <a:t>一个汇编语言的类型系统</a:t>
            </a:r>
            <a:endParaRPr lang="zh-CN" altLang="en-US" sz="2400" dirty="0"/>
          </a:p>
          <a:p>
            <a:r>
              <a:rPr lang="zh-CN" altLang="en-US" sz="2400" dirty="0"/>
              <a:t>设计一个没有停机问题的编程语言 </a:t>
            </a:r>
          </a:p>
          <a:p>
            <a:r>
              <a:rPr lang="zh-CN" altLang="en-US" sz="2400" dirty="0"/>
              <a:t>设计一个嵌入复杂度表示的类型系统，保证编写的程序的复杂度不会高于类型标示的复杂度。 </a:t>
            </a:r>
          </a:p>
          <a:p>
            <a:r>
              <a:rPr lang="zh-CN" altLang="en-US" sz="2400" dirty="0"/>
              <a:t>设计一个类型系统，使得敏感信息永远不会泄露。 </a:t>
            </a:r>
          </a:p>
          <a:p>
            <a:r>
              <a:rPr lang="zh-CN" altLang="en-US" sz="2400" dirty="0"/>
              <a:t>设计一个类型系统，使得写出的并行程序没有竞争问题 </a:t>
            </a:r>
          </a:p>
          <a:p>
            <a:r>
              <a:rPr lang="zh-CN" altLang="en-US" sz="2400" dirty="0"/>
              <a:t>设计一个类型系统，保证所有的浮点计算都满足一定精度要求（比如：保留若干有效数位） </a:t>
            </a:r>
            <a:endParaRPr lang="en-US" altLang="zh-CN" sz="2400" dirty="0"/>
          </a:p>
          <a:p>
            <a:r>
              <a:rPr lang="zh-CN" altLang="en-US" sz="2400" dirty="0"/>
              <a:t>解决自己研究领域的具体问题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0542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往年优秀项目举例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2017 </a:t>
            </a:r>
            <a:r>
              <a:rPr lang="zh-CN" altLang="en-US" dirty="0"/>
              <a:t>陈逸凡、吴昊泽、吉如一。针对不可靠输入数据的编程语言。</a:t>
            </a:r>
            <a:endParaRPr lang="en-US" altLang="zh-CN" dirty="0"/>
          </a:p>
          <a:p>
            <a:pPr lvl="1"/>
            <a:r>
              <a:rPr lang="zh-CN" altLang="en-US" dirty="0"/>
              <a:t>假设输入会发生随机采样错误，给定输出的可靠性，自动算出输入所需的采样次数。</a:t>
            </a:r>
            <a:endParaRPr lang="en-US" altLang="zh-CN" dirty="0"/>
          </a:p>
          <a:p>
            <a:r>
              <a:rPr lang="en-US" altLang="zh-CN" dirty="0"/>
              <a:t>2016 </a:t>
            </a:r>
            <a:r>
              <a:rPr lang="zh-CN" altLang="en-US" dirty="0"/>
              <a:t>王然、王迪。设计了一个针对下标的</a:t>
            </a:r>
            <a:r>
              <a:rPr lang="en-US" altLang="zh-CN" dirty="0"/>
              <a:t>Dependent Type</a:t>
            </a:r>
            <a:r>
              <a:rPr lang="zh-CN" altLang="en-US" dirty="0"/>
              <a:t>系统，可以在相当丰富的程序类型上完成如下检查，能力超过一些近期论文里的系统</a:t>
            </a:r>
            <a:endParaRPr lang="en-US" altLang="zh-CN" dirty="0"/>
          </a:p>
          <a:p>
            <a:pPr lvl="1"/>
            <a:r>
              <a:rPr lang="zh-CN" altLang="en-US" dirty="0"/>
              <a:t>数组越界检查</a:t>
            </a:r>
            <a:endParaRPr lang="en-US" altLang="zh-CN" dirty="0"/>
          </a:p>
          <a:p>
            <a:pPr lvl="1"/>
            <a:r>
              <a:rPr lang="zh-CN" altLang="en-US" dirty="0"/>
              <a:t>函数作用域检查</a:t>
            </a:r>
            <a:endParaRPr lang="en-US" altLang="zh-CN" dirty="0"/>
          </a:p>
          <a:p>
            <a:pPr lvl="1"/>
            <a:r>
              <a:rPr lang="zh-CN" altLang="en-US" dirty="0"/>
              <a:t>矩阵运算维度检查</a:t>
            </a:r>
            <a:endParaRPr lang="en-US" altLang="zh-CN" dirty="0"/>
          </a:p>
          <a:p>
            <a:r>
              <a:rPr lang="en-US" altLang="zh-CN" dirty="0"/>
              <a:t>2018 </a:t>
            </a:r>
            <a:r>
              <a:rPr lang="zh-CN" altLang="en-US" dirty="0"/>
              <a:t>王伦。设计了一个基于差分隐私的编程语言，保证程序不会泄露造成隐私数据的泄漏。</a:t>
            </a:r>
            <a:endParaRPr lang="en-US" altLang="zh-CN" dirty="0"/>
          </a:p>
          <a:p>
            <a:r>
              <a:rPr lang="en-US" altLang="zh-CN" dirty="0"/>
              <a:t>2019 </a:t>
            </a:r>
            <a:r>
              <a:rPr lang="zh-CN" altLang="en-US" dirty="0"/>
              <a:t>扬子毅：高阶逻辑编程语言</a:t>
            </a:r>
            <a:endParaRPr lang="en-US" altLang="zh-CN" dirty="0"/>
          </a:p>
          <a:p>
            <a:pPr lvl="1"/>
            <a:r>
              <a:rPr lang="zh-CN" altLang="en-US" dirty="0"/>
              <a:t>将高阶逻辑引入</a:t>
            </a:r>
            <a:r>
              <a:rPr lang="en-US" altLang="zh-CN" dirty="0"/>
              <a:t>Prolog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5705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往年优秀项目举例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2017 </a:t>
            </a:r>
            <a:r>
              <a:rPr lang="zh-CN" altLang="en-US" dirty="0"/>
              <a:t>沈琦、郝有峰、周昊宇。绘图编程语言</a:t>
            </a:r>
            <a:endParaRPr lang="en-US" altLang="zh-CN" dirty="0"/>
          </a:p>
          <a:p>
            <a:pPr lvl="1"/>
            <a:r>
              <a:rPr lang="zh-CN" altLang="en-US" dirty="0"/>
              <a:t>描述各种形状和递归组合</a:t>
            </a:r>
            <a:endParaRPr lang="en-US" altLang="zh-CN" dirty="0"/>
          </a:p>
          <a:p>
            <a:pPr lvl="1"/>
            <a:r>
              <a:rPr lang="zh-CN" altLang="en-US" dirty="0"/>
              <a:t>描述各种约束：不可重叠、不可超出边界等</a:t>
            </a:r>
            <a:endParaRPr lang="en-US" altLang="zh-CN" dirty="0"/>
          </a:p>
          <a:p>
            <a:pPr lvl="1"/>
            <a:r>
              <a:rPr lang="zh-CN" altLang="en-US" dirty="0"/>
              <a:t>自动检查约束</a:t>
            </a:r>
            <a:endParaRPr lang="en-US" altLang="zh-CN" dirty="0"/>
          </a:p>
          <a:p>
            <a:r>
              <a:rPr lang="en-US" altLang="zh-CN" dirty="0"/>
              <a:t>2016 </a:t>
            </a:r>
            <a:r>
              <a:rPr lang="zh-CN" altLang="en-US" dirty="0"/>
              <a:t>扬子岳。作曲语言</a:t>
            </a:r>
            <a:endParaRPr lang="en-US" altLang="zh-CN" dirty="0"/>
          </a:p>
          <a:p>
            <a:pPr lvl="1"/>
            <a:r>
              <a:rPr lang="zh-CN" altLang="en-US" dirty="0"/>
              <a:t>描述乐曲，通过条件循环等方式支持复杂的重用</a:t>
            </a:r>
            <a:endParaRPr lang="en-US" altLang="zh-CN" dirty="0"/>
          </a:p>
          <a:p>
            <a:pPr lvl="1"/>
            <a:r>
              <a:rPr lang="zh-CN" altLang="en-US" dirty="0"/>
              <a:t>通过类型系统检查和弦</a:t>
            </a:r>
            <a:endParaRPr lang="en-US" altLang="zh-CN" dirty="0"/>
          </a:p>
          <a:p>
            <a:r>
              <a:rPr lang="en-US" altLang="zh-CN" dirty="0"/>
              <a:t>2014 </a:t>
            </a:r>
            <a:r>
              <a:rPr lang="zh-CN" altLang="en-US" dirty="0"/>
              <a:t>徐泽骅、刘晨昊、包新启。网络协议编程语言</a:t>
            </a:r>
            <a:endParaRPr lang="en-US" altLang="zh-CN" dirty="0"/>
          </a:p>
          <a:p>
            <a:pPr lvl="1"/>
            <a:r>
              <a:rPr lang="zh-CN" altLang="en-US" dirty="0"/>
              <a:t>三名网络所的同学设计的描述网络协议的编程语言</a:t>
            </a:r>
            <a:endParaRPr lang="en-US" altLang="zh-CN" dirty="0"/>
          </a:p>
          <a:p>
            <a:pPr lvl="1"/>
            <a:r>
              <a:rPr lang="zh-CN" altLang="en-US" dirty="0"/>
              <a:t>设计语法描述越界检查、大小端检查、字段定义等问题</a:t>
            </a:r>
            <a:endParaRPr lang="en-US" altLang="zh-CN" dirty="0"/>
          </a:p>
          <a:p>
            <a:r>
              <a:rPr lang="en-US" altLang="zh-CN" dirty="0"/>
              <a:t>2019 </a:t>
            </a:r>
            <a:r>
              <a:rPr lang="zh-CN" altLang="en-US" dirty="0"/>
              <a:t>张宇博 吴瑾昭 许涵：类型安全的</a:t>
            </a:r>
            <a:r>
              <a:rPr lang="en-US" altLang="zh-CN" dirty="0"/>
              <a:t>Latex</a:t>
            </a:r>
          </a:p>
          <a:p>
            <a:pPr lvl="1"/>
            <a:r>
              <a:rPr lang="en-US" altLang="zh-CN" dirty="0"/>
              <a:t>Latex</a:t>
            </a:r>
            <a:r>
              <a:rPr lang="zh-CN" altLang="en-US" dirty="0"/>
              <a:t>的宏不是类型安全的，设计了一个新版宏，可以编译成普通</a:t>
            </a:r>
            <a:r>
              <a:rPr lang="en-US" altLang="zh-CN" dirty="0"/>
              <a:t>Latex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772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635</Words>
  <Application>Microsoft Office PowerPoint</Application>
  <PresentationFormat>全屏显示(4:3)</PresentationFormat>
  <Paragraphs>52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编程语言的设计原理 课程项目</vt:lpstr>
      <vt:lpstr>课程项目要求</vt:lpstr>
      <vt:lpstr>课程项目要求</vt:lpstr>
      <vt:lpstr>课程项目示例</vt:lpstr>
      <vt:lpstr>往年优秀项目举例</vt:lpstr>
      <vt:lpstr>往年优秀项目举例</vt:lpstr>
    </vt:vector>
  </TitlesOfParts>
  <Company>Peking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编程语言的设计原理 课程项目</dc:title>
  <dc:creator>Yingfei Xiong</dc:creator>
  <cp:lastModifiedBy>Xiong Yingfei</cp:lastModifiedBy>
  <cp:revision>53</cp:revision>
  <dcterms:created xsi:type="dcterms:W3CDTF">2014-03-11T09:33:53Z</dcterms:created>
  <dcterms:modified xsi:type="dcterms:W3CDTF">2020-03-09T14:53:03Z</dcterms:modified>
</cp:coreProperties>
</file>