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4"/>
  </p:normalViewPr>
  <p:slideViewPr>
    <p:cSldViewPr snapToGrid="0">
      <p:cViewPr>
        <p:scale>
          <a:sx n="75" d="100"/>
          <a:sy n="75" d="100"/>
        </p:scale>
        <p:origin x="76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931C8-0149-454B-9A8F-3301744151D7}" type="doc">
      <dgm:prSet loTypeId="urn:microsoft.com/office/officeart/2005/8/layout/hierarchy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53D6C0-16EF-5749-8FE5-29DCD889F1AD}">
      <dgm:prSet phldrT="[Text]"/>
      <dgm:spPr/>
      <dgm:t>
        <a:bodyPr/>
        <a:lstStyle/>
        <a:p>
          <a:r>
            <a:rPr lang="en-US" b="1" dirty="0"/>
            <a:t>Exploratory Data Analysis</a:t>
          </a:r>
        </a:p>
      </dgm:t>
    </dgm:pt>
    <dgm:pt modelId="{8DD80049-6F5A-A049-955C-090D839FA62F}" type="parTrans" cxnId="{2BBA40F8-2E3A-434E-AFF3-F961B13E033C}">
      <dgm:prSet/>
      <dgm:spPr/>
      <dgm:t>
        <a:bodyPr/>
        <a:lstStyle/>
        <a:p>
          <a:endParaRPr lang="en-US"/>
        </a:p>
      </dgm:t>
    </dgm:pt>
    <dgm:pt modelId="{5C31C362-D07E-0944-AE71-374BAD5AB59E}" type="sibTrans" cxnId="{2BBA40F8-2E3A-434E-AFF3-F961B13E033C}">
      <dgm:prSet/>
      <dgm:spPr/>
      <dgm:t>
        <a:bodyPr/>
        <a:lstStyle/>
        <a:p>
          <a:endParaRPr lang="en-US"/>
        </a:p>
      </dgm:t>
    </dgm:pt>
    <dgm:pt modelId="{B005FC55-5E69-384D-A6E4-DD213C7AA931}">
      <dgm:prSet phldrT="[Text]"/>
      <dgm:spPr/>
      <dgm:t>
        <a:bodyPr/>
        <a:lstStyle/>
        <a:p>
          <a:r>
            <a:rPr lang="en-US" b="1" dirty="0"/>
            <a:t>Graphic Chart</a:t>
          </a:r>
        </a:p>
      </dgm:t>
    </dgm:pt>
    <dgm:pt modelId="{F9566E55-D892-094E-A8A3-AE9F2B918020}" type="parTrans" cxnId="{2EB008A1-BBEB-724D-B612-2961373E0CFC}">
      <dgm:prSet/>
      <dgm:spPr/>
      <dgm:t>
        <a:bodyPr/>
        <a:lstStyle/>
        <a:p>
          <a:endParaRPr lang="en-US"/>
        </a:p>
      </dgm:t>
    </dgm:pt>
    <dgm:pt modelId="{214D27A4-4381-A646-A5B1-E5A171F43C5F}" type="sibTrans" cxnId="{2EB008A1-BBEB-724D-B612-2961373E0CFC}">
      <dgm:prSet/>
      <dgm:spPr/>
      <dgm:t>
        <a:bodyPr/>
        <a:lstStyle/>
        <a:p>
          <a:endParaRPr lang="en-US"/>
        </a:p>
      </dgm:t>
    </dgm:pt>
    <dgm:pt modelId="{BCD4F712-3C02-BD4B-B803-8ED6964CC411}">
      <dgm:prSet phldrT="[Text]" custT="1"/>
      <dgm:spPr/>
      <dgm:t>
        <a:bodyPr/>
        <a:lstStyle/>
        <a:p>
          <a:r>
            <a:rPr lang="en-US" sz="2000" dirty="0"/>
            <a:t>Time Relation</a:t>
          </a:r>
        </a:p>
      </dgm:t>
    </dgm:pt>
    <dgm:pt modelId="{A8E9C8A3-4ED9-C34B-8D82-2B4152322628}" type="parTrans" cxnId="{BA6FAF02-C38A-0747-9A8B-06D2460194B0}">
      <dgm:prSet/>
      <dgm:spPr/>
      <dgm:t>
        <a:bodyPr/>
        <a:lstStyle/>
        <a:p>
          <a:endParaRPr lang="en-US"/>
        </a:p>
      </dgm:t>
    </dgm:pt>
    <dgm:pt modelId="{26842442-7D74-3442-9A7A-8D58AA3D9850}" type="sibTrans" cxnId="{BA6FAF02-C38A-0747-9A8B-06D2460194B0}">
      <dgm:prSet/>
      <dgm:spPr/>
      <dgm:t>
        <a:bodyPr/>
        <a:lstStyle/>
        <a:p>
          <a:endParaRPr lang="en-US"/>
        </a:p>
      </dgm:t>
    </dgm:pt>
    <dgm:pt modelId="{DBDF828A-92ED-B24D-A1D7-3EC6143471A5}">
      <dgm:prSet phldrT="[Text]" custT="1"/>
      <dgm:spPr/>
      <dgm:t>
        <a:bodyPr/>
        <a:lstStyle/>
        <a:p>
          <a:r>
            <a:rPr lang="en-US" sz="1400" dirty="0"/>
            <a:t>What is the number of incident trend during 2019-2023</a:t>
          </a:r>
        </a:p>
      </dgm:t>
    </dgm:pt>
    <dgm:pt modelId="{9E544388-DE92-2C41-A49D-D38F952253A9}" type="parTrans" cxnId="{2B629731-E45C-3047-825F-8A3BABB239ED}">
      <dgm:prSet/>
      <dgm:spPr/>
      <dgm:t>
        <a:bodyPr/>
        <a:lstStyle/>
        <a:p>
          <a:endParaRPr lang="en-US"/>
        </a:p>
      </dgm:t>
    </dgm:pt>
    <dgm:pt modelId="{377C1250-3396-7E43-872F-DB088A3FB073}" type="sibTrans" cxnId="{2B629731-E45C-3047-825F-8A3BABB239ED}">
      <dgm:prSet/>
      <dgm:spPr/>
      <dgm:t>
        <a:bodyPr/>
        <a:lstStyle/>
        <a:p>
          <a:endParaRPr lang="en-US"/>
        </a:p>
      </dgm:t>
    </dgm:pt>
    <dgm:pt modelId="{D5681CB1-BDDF-6A4D-9EEB-7E28B2780661}">
      <dgm:prSet phldrT="[Text]"/>
      <dgm:spPr/>
      <dgm:t>
        <a:bodyPr/>
        <a:lstStyle/>
        <a:p>
          <a:r>
            <a:rPr lang="en-US" b="1" dirty="0"/>
            <a:t>Natural Language Processing</a:t>
          </a:r>
        </a:p>
      </dgm:t>
    </dgm:pt>
    <dgm:pt modelId="{BCB68B6D-4540-7C42-8802-530A95DCF915}" type="parTrans" cxnId="{45BD2412-4A4E-274E-961C-CA9F1515B633}">
      <dgm:prSet/>
      <dgm:spPr/>
      <dgm:t>
        <a:bodyPr/>
        <a:lstStyle/>
        <a:p>
          <a:endParaRPr lang="en-US"/>
        </a:p>
      </dgm:t>
    </dgm:pt>
    <dgm:pt modelId="{EEEC01EF-064A-754C-B44D-93DF7B6564A6}" type="sibTrans" cxnId="{45BD2412-4A4E-274E-961C-CA9F1515B633}">
      <dgm:prSet/>
      <dgm:spPr/>
      <dgm:t>
        <a:bodyPr/>
        <a:lstStyle/>
        <a:p>
          <a:endParaRPr lang="en-US"/>
        </a:p>
      </dgm:t>
    </dgm:pt>
    <dgm:pt modelId="{151C37C0-7624-CF4A-9492-394C79355179}">
      <dgm:prSet phldrT="[Text]" custT="1"/>
      <dgm:spPr/>
      <dgm:t>
        <a:bodyPr/>
        <a:lstStyle/>
        <a:p>
          <a:r>
            <a:rPr lang="en-US" sz="1400" dirty="0"/>
            <a:t>Which month does the incident occur most during 2019-2023</a:t>
          </a:r>
        </a:p>
      </dgm:t>
    </dgm:pt>
    <dgm:pt modelId="{3D03B98C-F6AE-DA46-A1E2-88D5655735DE}" type="parTrans" cxnId="{2D001B18-2028-7149-B1F5-449CD00BD5B7}">
      <dgm:prSet/>
      <dgm:spPr/>
      <dgm:t>
        <a:bodyPr/>
        <a:lstStyle/>
        <a:p>
          <a:endParaRPr lang="en-US"/>
        </a:p>
      </dgm:t>
    </dgm:pt>
    <dgm:pt modelId="{2D4C8F3E-DE1F-304D-8473-5E7E0E6AFA26}" type="sibTrans" cxnId="{2D001B18-2028-7149-B1F5-449CD00BD5B7}">
      <dgm:prSet/>
      <dgm:spPr/>
      <dgm:t>
        <a:bodyPr/>
        <a:lstStyle/>
        <a:p>
          <a:endParaRPr lang="en-US"/>
        </a:p>
      </dgm:t>
    </dgm:pt>
    <dgm:pt modelId="{78EFB38F-07BC-4140-867C-544D2F2EAEDD}">
      <dgm:prSet custT="1"/>
      <dgm:spPr/>
      <dgm:t>
        <a:bodyPr/>
        <a:lstStyle/>
        <a:p>
          <a:r>
            <a:rPr lang="en-US" sz="1400" dirty="0"/>
            <a:t>at What time does the incident occur most during 2019-2023</a:t>
          </a:r>
        </a:p>
      </dgm:t>
    </dgm:pt>
    <dgm:pt modelId="{B5B12DAA-E5EC-B742-97FD-9F667F3E45F1}" type="parTrans" cxnId="{3B5C019B-FF46-0649-9488-A87E2B990A99}">
      <dgm:prSet/>
      <dgm:spPr/>
      <dgm:t>
        <a:bodyPr/>
        <a:lstStyle/>
        <a:p>
          <a:endParaRPr lang="en-US"/>
        </a:p>
      </dgm:t>
    </dgm:pt>
    <dgm:pt modelId="{9FD6AF04-2B6E-A94E-96A3-BD489BBCA5C5}" type="sibTrans" cxnId="{3B5C019B-FF46-0649-9488-A87E2B990A99}">
      <dgm:prSet/>
      <dgm:spPr/>
      <dgm:t>
        <a:bodyPr/>
        <a:lstStyle/>
        <a:p>
          <a:endParaRPr lang="en-US"/>
        </a:p>
      </dgm:t>
    </dgm:pt>
    <dgm:pt modelId="{F29C1B7B-B5ED-A04A-8F95-911A3A536676}">
      <dgm:prSet custT="1"/>
      <dgm:spPr/>
      <dgm:t>
        <a:bodyPr/>
        <a:lstStyle/>
        <a:p>
          <a:r>
            <a:rPr lang="en-US" sz="2000" dirty="0"/>
            <a:t>Type of Incident</a:t>
          </a:r>
        </a:p>
      </dgm:t>
    </dgm:pt>
    <dgm:pt modelId="{61611394-FD3F-1C4B-858B-75E36F6825D0}" type="parTrans" cxnId="{2D459084-E2EA-AA4B-BD6F-8565CAB4DCA9}">
      <dgm:prSet/>
      <dgm:spPr/>
      <dgm:t>
        <a:bodyPr/>
        <a:lstStyle/>
        <a:p>
          <a:endParaRPr lang="en-US"/>
        </a:p>
      </dgm:t>
    </dgm:pt>
    <dgm:pt modelId="{9B260BDC-900E-F845-9EB4-A073AAFB0D92}" type="sibTrans" cxnId="{2D459084-E2EA-AA4B-BD6F-8565CAB4DCA9}">
      <dgm:prSet/>
      <dgm:spPr/>
      <dgm:t>
        <a:bodyPr/>
        <a:lstStyle/>
        <a:p>
          <a:endParaRPr lang="en-US"/>
        </a:p>
      </dgm:t>
    </dgm:pt>
    <dgm:pt modelId="{2CA6F528-1B9E-4F41-AE81-4F7761B9210D}">
      <dgm:prSet custT="1"/>
      <dgm:spPr/>
      <dgm:t>
        <a:bodyPr/>
        <a:lstStyle/>
        <a:p>
          <a:r>
            <a:rPr lang="en-US" sz="1400" dirty="0"/>
            <a:t>What type of incident occur most during 2019-2023</a:t>
          </a:r>
        </a:p>
      </dgm:t>
    </dgm:pt>
    <dgm:pt modelId="{F5303D6D-6A41-994B-8A2E-F3E911E2836F}" type="parTrans" cxnId="{90F7B7BD-05EB-EC4C-8B81-615185CF4D12}">
      <dgm:prSet/>
      <dgm:spPr/>
      <dgm:t>
        <a:bodyPr/>
        <a:lstStyle/>
        <a:p>
          <a:endParaRPr lang="en-US"/>
        </a:p>
      </dgm:t>
    </dgm:pt>
    <dgm:pt modelId="{95D7988C-9DDB-A24B-BCC6-10D63E585E7C}" type="sibTrans" cxnId="{90F7B7BD-05EB-EC4C-8B81-615185CF4D12}">
      <dgm:prSet/>
      <dgm:spPr/>
      <dgm:t>
        <a:bodyPr/>
        <a:lstStyle/>
        <a:p>
          <a:endParaRPr lang="en-US"/>
        </a:p>
      </dgm:t>
    </dgm:pt>
    <dgm:pt modelId="{1328D542-BE89-ED41-911B-3E45CB564293}">
      <dgm:prSet custT="1"/>
      <dgm:spPr/>
      <dgm:t>
        <a:bodyPr/>
        <a:lstStyle/>
        <a:p>
          <a:r>
            <a:rPr lang="en-US" sz="2000" dirty="0"/>
            <a:t>Equipment Involved</a:t>
          </a:r>
        </a:p>
      </dgm:t>
    </dgm:pt>
    <dgm:pt modelId="{CF51A4EC-8C36-2F42-81AB-DA2F41C6529C}" type="parTrans" cxnId="{708E8C84-BE4A-A645-A2CD-7B1990D2D295}">
      <dgm:prSet/>
      <dgm:spPr/>
      <dgm:t>
        <a:bodyPr/>
        <a:lstStyle/>
        <a:p>
          <a:endParaRPr lang="en-US"/>
        </a:p>
      </dgm:t>
    </dgm:pt>
    <dgm:pt modelId="{3CD68303-5459-6D48-A5EB-BF6F92CCDDD2}" type="sibTrans" cxnId="{708E8C84-BE4A-A645-A2CD-7B1990D2D295}">
      <dgm:prSet/>
      <dgm:spPr/>
      <dgm:t>
        <a:bodyPr/>
        <a:lstStyle/>
        <a:p>
          <a:endParaRPr lang="en-US"/>
        </a:p>
      </dgm:t>
    </dgm:pt>
    <dgm:pt modelId="{1D463025-CA14-5449-B755-8E493BC8F1F1}">
      <dgm:prSet custT="1"/>
      <dgm:spPr/>
      <dgm:t>
        <a:bodyPr/>
        <a:lstStyle/>
        <a:p>
          <a:r>
            <a:rPr lang="en-US" sz="1400" dirty="0"/>
            <a:t>What equipment involved most in incident during 2019-2023</a:t>
          </a:r>
        </a:p>
      </dgm:t>
    </dgm:pt>
    <dgm:pt modelId="{2AA974B5-0FA2-9042-A75B-40961687E3CA}" type="parTrans" cxnId="{53976300-A997-3B44-8225-6A7B86610B1D}">
      <dgm:prSet/>
      <dgm:spPr/>
      <dgm:t>
        <a:bodyPr/>
        <a:lstStyle/>
        <a:p>
          <a:endParaRPr lang="en-US"/>
        </a:p>
      </dgm:t>
    </dgm:pt>
    <dgm:pt modelId="{334D0E2F-A0DE-F643-8F19-15B9B115E8BB}" type="sibTrans" cxnId="{53976300-A997-3B44-8225-6A7B86610B1D}">
      <dgm:prSet/>
      <dgm:spPr/>
      <dgm:t>
        <a:bodyPr/>
        <a:lstStyle/>
        <a:p>
          <a:endParaRPr lang="en-US"/>
        </a:p>
      </dgm:t>
    </dgm:pt>
    <dgm:pt modelId="{5E7BAC42-254B-8740-91CB-51010E305B34}" type="pres">
      <dgm:prSet presAssocID="{025931C8-0149-454B-9A8F-3301744151D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996108-5BE9-304A-ABC4-7354B6CAEBF3}" type="pres">
      <dgm:prSet presAssocID="{C653D6C0-16EF-5749-8FE5-29DCD889F1AD}" presName="root1" presStyleCnt="0"/>
      <dgm:spPr/>
    </dgm:pt>
    <dgm:pt modelId="{A26C0829-5BD6-0941-BD02-CDD36D92502D}" type="pres">
      <dgm:prSet presAssocID="{C653D6C0-16EF-5749-8FE5-29DCD889F1AD}" presName="LevelOneTextNode" presStyleLbl="node0" presStyleIdx="0" presStyleCnt="1">
        <dgm:presLayoutVars>
          <dgm:chPref val="3"/>
        </dgm:presLayoutVars>
      </dgm:prSet>
      <dgm:spPr/>
    </dgm:pt>
    <dgm:pt modelId="{2D50C93D-A247-804B-B1F8-928B2189C496}" type="pres">
      <dgm:prSet presAssocID="{C653D6C0-16EF-5749-8FE5-29DCD889F1AD}" presName="level2hierChild" presStyleCnt="0"/>
      <dgm:spPr/>
    </dgm:pt>
    <dgm:pt modelId="{102D5301-E2CF-9644-BF7E-FE996F51B64E}" type="pres">
      <dgm:prSet presAssocID="{F9566E55-D892-094E-A8A3-AE9F2B918020}" presName="conn2-1" presStyleLbl="parChTrans1D2" presStyleIdx="0" presStyleCnt="2"/>
      <dgm:spPr/>
    </dgm:pt>
    <dgm:pt modelId="{C2D6C672-38BD-8848-9EB0-87DB2707C76F}" type="pres">
      <dgm:prSet presAssocID="{F9566E55-D892-094E-A8A3-AE9F2B918020}" presName="connTx" presStyleLbl="parChTrans1D2" presStyleIdx="0" presStyleCnt="2"/>
      <dgm:spPr/>
    </dgm:pt>
    <dgm:pt modelId="{C79151B9-1CDF-1F46-8405-5A57D3C7E6F7}" type="pres">
      <dgm:prSet presAssocID="{B005FC55-5E69-384D-A6E4-DD213C7AA931}" presName="root2" presStyleCnt="0"/>
      <dgm:spPr/>
    </dgm:pt>
    <dgm:pt modelId="{868731E3-CBDE-8243-91AB-7BBD29EAB2C4}" type="pres">
      <dgm:prSet presAssocID="{B005FC55-5E69-384D-A6E4-DD213C7AA931}" presName="LevelTwoTextNode" presStyleLbl="node2" presStyleIdx="0" presStyleCnt="2" custLinFactNeighborY="-37565">
        <dgm:presLayoutVars>
          <dgm:chPref val="3"/>
        </dgm:presLayoutVars>
      </dgm:prSet>
      <dgm:spPr/>
    </dgm:pt>
    <dgm:pt modelId="{E8196697-580C-9042-B2CE-4435F3BAFF2C}" type="pres">
      <dgm:prSet presAssocID="{B005FC55-5E69-384D-A6E4-DD213C7AA931}" presName="level3hierChild" presStyleCnt="0"/>
      <dgm:spPr/>
    </dgm:pt>
    <dgm:pt modelId="{643A1172-B235-7E47-B076-870D917C0EE2}" type="pres">
      <dgm:prSet presAssocID="{A8E9C8A3-4ED9-C34B-8D82-2B4152322628}" presName="conn2-1" presStyleLbl="parChTrans1D3" presStyleIdx="0" presStyleCnt="3"/>
      <dgm:spPr/>
    </dgm:pt>
    <dgm:pt modelId="{AD9208E9-D61D-1146-A5DA-54E642C7D9E6}" type="pres">
      <dgm:prSet presAssocID="{A8E9C8A3-4ED9-C34B-8D82-2B4152322628}" presName="connTx" presStyleLbl="parChTrans1D3" presStyleIdx="0" presStyleCnt="3"/>
      <dgm:spPr/>
    </dgm:pt>
    <dgm:pt modelId="{791840AA-199A-9C4B-9EB5-298D0B280F0F}" type="pres">
      <dgm:prSet presAssocID="{BCD4F712-3C02-BD4B-B803-8ED6964CC411}" presName="root2" presStyleCnt="0"/>
      <dgm:spPr/>
    </dgm:pt>
    <dgm:pt modelId="{B8A4D622-C197-C948-AF4D-40E05D878B9C}" type="pres">
      <dgm:prSet presAssocID="{BCD4F712-3C02-BD4B-B803-8ED6964CC411}" presName="LevelTwoTextNode" presStyleLbl="node3" presStyleIdx="0" presStyleCnt="3" custScaleY="61432" custLinFactNeighborX="-722" custLinFactNeighborY="-76574">
        <dgm:presLayoutVars>
          <dgm:chPref val="3"/>
        </dgm:presLayoutVars>
      </dgm:prSet>
      <dgm:spPr/>
    </dgm:pt>
    <dgm:pt modelId="{3011A574-0EE0-944D-AE44-738B888B23F6}" type="pres">
      <dgm:prSet presAssocID="{BCD4F712-3C02-BD4B-B803-8ED6964CC411}" presName="level3hierChild" presStyleCnt="0"/>
      <dgm:spPr/>
    </dgm:pt>
    <dgm:pt modelId="{2F7C0314-B89E-1348-8EDB-F011CB15B56B}" type="pres">
      <dgm:prSet presAssocID="{9E544388-DE92-2C41-A49D-D38F952253A9}" presName="conn2-1" presStyleLbl="parChTrans1D4" presStyleIdx="0" presStyleCnt="5"/>
      <dgm:spPr/>
    </dgm:pt>
    <dgm:pt modelId="{C797C076-9B6D-854C-B602-2EF817BCACAD}" type="pres">
      <dgm:prSet presAssocID="{9E544388-DE92-2C41-A49D-D38F952253A9}" presName="connTx" presStyleLbl="parChTrans1D4" presStyleIdx="0" presStyleCnt="5"/>
      <dgm:spPr/>
    </dgm:pt>
    <dgm:pt modelId="{A8C875BA-48F9-124B-A943-CF005A82F6B0}" type="pres">
      <dgm:prSet presAssocID="{DBDF828A-92ED-B24D-A1D7-3EC6143471A5}" presName="root2" presStyleCnt="0"/>
      <dgm:spPr/>
    </dgm:pt>
    <dgm:pt modelId="{BD3BE064-2437-AE47-9A52-FBAD8139EE53}" type="pres">
      <dgm:prSet presAssocID="{DBDF828A-92ED-B24D-A1D7-3EC6143471A5}" presName="LevelTwoTextNode" presStyleLbl="node4" presStyleIdx="0" presStyleCnt="5" custScaleY="55289" custLinFactNeighborX="64" custLinFactNeighborY="-78019">
        <dgm:presLayoutVars>
          <dgm:chPref val="3"/>
        </dgm:presLayoutVars>
      </dgm:prSet>
      <dgm:spPr/>
    </dgm:pt>
    <dgm:pt modelId="{55F23B83-BC89-3E47-9BBA-4677F45ECFDC}" type="pres">
      <dgm:prSet presAssocID="{DBDF828A-92ED-B24D-A1D7-3EC6143471A5}" presName="level3hierChild" presStyleCnt="0"/>
      <dgm:spPr/>
    </dgm:pt>
    <dgm:pt modelId="{55D61225-3ADE-5E4E-8EE4-886BCEEAA942}" type="pres">
      <dgm:prSet presAssocID="{3D03B98C-F6AE-DA46-A1E2-88D5655735DE}" presName="conn2-1" presStyleLbl="parChTrans1D4" presStyleIdx="1" presStyleCnt="5"/>
      <dgm:spPr/>
    </dgm:pt>
    <dgm:pt modelId="{CDF47765-B6E4-404F-BF35-014F599CAE08}" type="pres">
      <dgm:prSet presAssocID="{3D03B98C-F6AE-DA46-A1E2-88D5655735DE}" presName="connTx" presStyleLbl="parChTrans1D4" presStyleIdx="1" presStyleCnt="5"/>
      <dgm:spPr/>
    </dgm:pt>
    <dgm:pt modelId="{6BD9DD79-CC2B-6949-9C1B-3DB0709E3D50}" type="pres">
      <dgm:prSet presAssocID="{151C37C0-7624-CF4A-9492-394C79355179}" presName="root2" presStyleCnt="0"/>
      <dgm:spPr/>
    </dgm:pt>
    <dgm:pt modelId="{1510532E-1EA9-0C40-9C34-5D58F9519576}" type="pres">
      <dgm:prSet presAssocID="{151C37C0-7624-CF4A-9492-394C79355179}" presName="LevelTwoTextNode" presStyleLbl="node4" presStyleIdx="1" presStyleCnt="5" custScaleY="55384" custLinFactNeighborX="64" custLinFactNeighborY="-78019">
        <dgm:presLayoutVars>
          <dgm:chPref val="3"/>
        </dgm:presLayoutVars>
      </dgm:prSet>
      <dgm:spPr/>
    </dgm:pt>
    <dgm:pt modelId="{245A3202-28EE-8342-A202-83CC6703FEB8}" type="pres">
      <dgm:prSet presAssocID="{151C37C0-7624-CF4A-9492-394C79355179}" presName="level3hierChild" presStyleCnt="0"/>
      <dgm:spPr/>
    </dgm:pt>
    <dgm:pt modelId="{EF9C2531-E3E7-414C-92CE-44EDE1E598B9}" type="pres">
      <dgm:prSet presAssocID="{B5B12DAA-E5EC-B742-97FD-9F667F3E45F1}" presName="conn2-1" presStyleLbl="parChTrans1D4" presStyleIdx="2" presStyleCnt="5"/>
      <dgm:spPr/>
    </dgm:pt>
    <dgm:pt modelId="{57175EE8-FFD7-FE4D-A5C5-6351A26B6303}" type="pres">
      <dgm:prSet presAssocID="{B5B12DAA-E5EC-B742-97FD-9F667F3E45F1}" presName="connTx" presStyleLbl="parChTrans1D4" presStyleIdx="2" presStyleCnt="5"/>
      <dgm:spPr/>
    </dgm:pt>
    <dgm:pt modelId="{86481D85-2770-4D4F-B6CB-68D0F46AC4E7}" type="pres">
      <dgm:prSet presAssocID="{78EFB38F-07BC-4140-867C-544D2F2EAEDD}" presName="root2" presStyleCnt="0"/>
      <dgm:spPr/>
    </dgm:pt>
    <dgm:pt modelId="{5E309338-2133-2444-B62A-52F887B5B7C1}" type="pres">
      <dgm:prSet presAssocID="{78EFB38F-07BC-4140-867C-544D2F2EAEDD}" presName="LevelTwoTextNode" presStyleLbl="node4" presStyleIdx="2" presStyleCnt="5" custScaleY="55289" custLinFactNeighborX="64" custLinFactNeighborY="-78019">
        <dgm:presLayoutVars>
          <dgm:chPref val="3"/>
        </dgm:presLayoutVars>
      </dgm:prSet>
      <dgm:spPr/>
    </dgm:pt>
    <dgm:pt modelId="{D92D7A78-F8F1-7940-9D87-FA29000F02C5}" type="pres">
      <dgm:prSet presAssocID="{78EFB38F-07BC-4140-867C-544D2F2EAEDD}" presName="level3hierChild" presStyleCnt="0"/>
      <dgm:spPr/>
    </dgm:pt>
    <dgm:pt modelId="{15AF6FD4-E143-B149-93E4-8C42060B7188}" type="pres">
      <dgm:prSet presAssocID="{61611394-FD3F-1C4B-858B-75E36F6825D0}" presName="conn2-1" presStyleLbl="parChTrans1D3" presStyleIdx="1" presStyleCnt="3"/>
      <dgm:spPr/>
    </dgm:pt>
    <dgm:pt modelId="{72125330-B261-A444-96EE-4847853FB893}" type="pres">
      <dgm:prSet presAssocID="{61611394-FD3F-1C4B-858B-75E36F6825D0}" presName="connTx" presStyleLbl="parChTrans1D3" presStyleIdx="1" presStyleCnt="3"/>
      <dgm:spPr/>
    </dgm:pt>
    <dgm:pt modelId="{AC0CC928-88B6-734E-AE26-67A985E19192}" type="pres">
      <dgm:prSet presAssocID="{F29C1B7B-B5ED-A04A-8F95-911A3A536676}" presName="root2" presStyleCnt="0"/>
      <dgm:spPr/>
    </dgm:pt>
    <dgm:pt modelId="{6759397C-FFB9-2549-BEA0-95AA133BC172}" type="pres">
      <dgm:prSet presAssocID="{F29C1B7B-B5ED-A04A-8F95-911A3A536676}" presName="LevelTwoTextNode" presStyleLbl="node3" presStyleIdx="1" presStyleCnt="3" custScaleY="61432" custLinFactNeighborX="-2167" custLinFactNeighborY="-70795">
        <dgm:presLayoutVars>
          <dgm:chPref val="3"/>
        </dgm:presLayoutVars>
      </dgm:prSet>
      <dgm:spPr/>
    </dgm:pt>
    <dgm:pt modelId="{4883149E-4B75-534C-8F4C-11BE0EBEDB23}" type="pres">
      <dgm:prSet presAssocID="{F29C1B7B-B5ED-A04A-8F95-911A3A536676}" presName="level3hierChild" presStyleCnt="0"/>
      <dgm:spPr/>
    </dgm:pt>
    <dgm:pt modelId="{4BB87B55-46BF-E04F-AEA1-9200BC101134}" type="pres">
      <dgm:prSet presAssocID="{F5303D6D-6A41-994B-8A2E-F3E911E2836F}" presName="conn2-1" presStyleLbl="parChTrans1D4" presStyleIdx="3" presStyleCnt="5"/>
      <dgm:spPr/>
    </dgm:pt>
    <dgm:pt modelId="{547D51D4-F3B7-A04B-BE4B-9C636831AB64}" type="pres">
      <dgm:prSet presAssocID="{F5303D6D-6A41-994B-8A2E-F3E911E2836F}" presName="connTx" presStyleLbl="parChTrans1D4" presStyleIdx="3" presStyleCnt="5"/>
      <dgm:spPr/>
    </dgm:pt>
    <dgm:pt modelId="{55F524D7-006B-1345-A1D3-FAA85256E74C}" type="pres">
      <dgm:prSet presAssocID="{2CA6F528-1B9E-4F41-AE81-4F7761B9210D}" presName="root2" presStyleCnt="0"/>
      <dgm:spPr/>
    </dgm:pt>
    <dgm:pt modelId="{986EE065-C0C8-4648-83E0-E53C6E7A4C06}" type="pres">
      <dgm:prSet presAssocID="{2CA6F528-1B9E-4F41-AE81-4F7761B9210D}" presName="LevelTwoTextNode" presStyleLbl="node4" presStyleIdx="3" presStyleCnt="5" custScaleY="55289" custLinFactNeighborX="63" custLinFactNeighborY="-71826">
        <dgm:presLayoutVars>
          <dgm:chPref val="3"/>
        </dgm:presLayoutVars>
      </dgm:prSet>
      <dgm:spPr/>
    </dgm:pt>
    <dgm:pt modelId="{6A524A89-0233-4F4E-A581-DCD9E2587DA1}" type="pres">
      <dgm:prSet presAssocID="{2CA6F528-1B9E-4F41-AE81-4F7761B9210D}" presName="level3hierChild" presStyleCnt="0"/>
      <dgm:spPr/>
    </dgm:pt>
    <dgm:pt modelId="{5EE07408-0E40-B741-87FA-FA62614AE960}" type="pres">
      <dgm:prSet presAssocID="{CF51A4EC-8C36-2F42-81AB-DA2F41C6529C}" presName="conn2-1" presStyleLbl="parChTrans1D3" presStyleIdx="2" presStyleCnt="3"/>
      <dgm:spPr/>
    </dgm:pt>
    <dgm:pt modelId="{5765E645-8F49-D64A-9026-CFE1F634E49A}" type="pres">
      <dgm:prSet presAssocID="{CF51A4EC-8C36-2F42-81AB-DA2F41C6529C}" presName="connTx" presStyleLbl="parChTrans1D3" presStyleIdx="2" presStyleCnt="3"/>
      <dgm:spPr/>
    </dgm:pt>
    <dgm:pt modelId="{0ED974BC-493D-0B49-B1CF-A33337B54CE3}" type="pres">
      <dgm:prSet presAssocID="{1328D542-BE89-ED41-911B-3E45CB564293}" presName="root2" presStyleCnt="0"/>
      <dgm:spPr/>
    </dgm:pt>
    <dgm:pt modelId="{2E85BD88-DF3E-534A-81DA-5EFDB443839F}" type="pres">
      <dgm:prSet presAssocID="{1328D542-BE89-ED41-911B-3E45CB564293}" presName="LevelTwoTextNode" presStyleLbl="node3" presStyleIdx="2" presStyleCnt="3" custScaleY="61432" custLinFactNeighborX="0" custLinFactNeighborY="-10114">
        <dgm:presLayoutVars>
          <dgm:chPref val="3"/>
        </dgm:presLayoutVars>
      </dgm:prSet>
      <dgm:spPr/>
    </dgm:pt>
    <dgm:pt modelId="{77D438E5-E71D-6B47-9023-448E5B1FAD12}" type="pres">
      <dgm:prSet presAssocID="{1328D542-BE89-ED41-911B-3E45CB564293}" presName="level3hierChild" presStyleCnt="0"/>
      <dgm:spPr/>
    </dgm:pt>
    <dgm:pt modelId="{5343E75F-3976-FD43-9757-B27E415093E4}" type="pres">
      <dgm:prSet presAssocID="{2AA974B5-0FA2-9042-A75B-40961687E3CA}" presName="conn2-1" presStyleLbl="parChTrans1D4" presStyleIdx="4" presStyleCnt="5"/>
      <dgm:spPr/>
    </dgm:pt>
    <dgm:pt modelId="{5AAEFADE-5BD6-9643-A8E8-BB60F897B20C}" type="pres">
      <dgm:prSet presAssocID="{2AA974B5-0FA2-9042-A75B-40961687E3CA}" presName="connTx" presStyleLbl="parChTrans1D4" presStyleIdx="4" presStyleCnt="5"/>
      <dgm:spPr/>
    </dgm:pt>
    <dgm:pt modelId="{7C3570A6-EC45-5248-8A17-F231017DB189}" type="pres">
      <dgm:prSet presAssocID="{1D463025-CA14-5449-B755-8E493BC8F1F1}" presName="root2" presStyleCnt="0"/>
      <dgm:spPr/>
    </dgm:pt>
    <dgm:pt modelId="{E30D1C13-34D0-424D-8BA2-604B470F95E9}" type="pres">
      <dgm:prSet presAssocID="{1D463025-CA14-5449-B755-8E493BC8F1F1}" presName="LevelTwoTextNode" presStyleLbl="node4" presStyleIdx="4" presStyleCnt="5" custScaleY="55289" custLinFactNeighborX="63" custLinFactNeighborY="-11558">
        <dgm:presLayoutVars>
          <dgm:chPref val="3"/>
        </dgm:presLayoutVars>
      </dgm:prSet>
      <dgm:spPr/>
    </dgm:pt>
    <dgm:pt modelId="{9FECF88B-89C1-2B46-9F03-CDE6DB377867}" type="pres">
      <dgm:prSet presAssocID="{1D463025-CA14-5449-B755-8E493BC8F1F1}" presName="level3hierChild" presStyleCnt="0"/>
      <dgm:spPr/>
    </dgm:pt>
    <dgm:pt modelId="{2B64A0D9-B8FB-2743-A490-9F16952A4929}" type="pres">
      <dgm:prSet presAssocID="{BCB68B6D-4540-7C42-8802-530A95DCF915}" presName="conn2-1" presStyleLbl="parChTrans1D2" presStyleIdx="1" presStyleCnt="2"/>
      <dgm:spPr/>
    </dgm:pt>
    <dgm:pt modelId="{C5BACE5C-1157-514D-8A92-2EC4FF73E313}" type="pres">
      <dgm:prSet presAssocID="{BCB68B6D-4540-7C42-8802-530A95DCF915}" presName="connTx" presStyleLbl="parChTrans1D2" presStyleIdx="1" presStyleCnt="2"/>
      <dgm:spPr/>
    </dgm:pt>
    <dgm:pt modelId="{69405321-D2CB-BF40-A55C-5EB52048ABE0}" type="pres">
      <dgm:prSet presAssocID="{D5681CB1-BDDF-6A4D-9EEB-7E28B2780661}" presName="root2" presStyleCnt="0"/>
      <dgm:spPr/>
    </dgm:pt>
    <dgm:pt modelId="{B252B4B8-593A-5842-A8D8-A2A128A6429C}" type="pres">
      <dgm:prSet presAssocID="{D5681CB1-BDDF-6A4D-9EEB-7E28B2780661}" presName="LevelTwoTextNode" presStyleLbl="node2" presStyleIdx="1" presStyleCnt="2" custLinFactNeighborX="-1445" custLinFactNeighborY="92467">
        <dgm:presLayoutVars>
          <dgm:chPref val="3"/>
        </dgm:presLayoutVars>
      </dgm:prSet>
      <dgm:spPr/>
    </dgm:pt>
    <dgm:pt modelId="{DFA13A8B-CB86-B34E-919B-E34A063B95C6}" type="pres">
      <dgm:prSet presAssocID="{D5681CB1-BDDF-6A4D-9EEB-7E28B2780661}" presName="level3hierChild" presStyleCnt="0"/>
      <dgm:spPr/>
    </dgm:pt>
  </dgm:ptLst>
  <dgm:cxnLst>
    <dgm:cxn modelId="{53976300-A997-3B44-8225-6A7B86610B1D}" srcId="{1328D542-BE89-ED41-911B-3E45CB564293}" destId="{1D463025-CA14-5449-B755-8E493BC8F1F1}" srcOrd="0" destOrd="0" parTransId="{2AA974B5-0FA2-9042-A75B-40961687E3CA}" sibTransId="{334D0E2F-A0DE-F643-8F19-15B9B115E8BB}"/>
    <dgm:cxn modelId="{BA6FAF02-C38A-0747-9A8B-06D2460194B0}" srcId="{B005FC55-5E69-384D-A6E4-DD213C7AA931}" destId="{BCD4F712-3C02-BD4B-B803-8ED6964CC411}" srcOrd="0" destOrd="0" parTransId="{A8E9C8A3-4ED9-C34B-8D82-2B4152322628}" sibTransId="{26842442-7D74-3442-9A7A-8D58AA3D9850}"/>
    <dgm:cxn modelId="{88AE1F0D-292E-8845-801F-CA1CF758BAB2}" type="presOf" srcId="{CF51A4EC-8C36-2F42-81AB-DA2F41C6529C}" destId="{5EE07408-0E40-B741-87FA-FA62614AE960}" srcOrd="0" destOrd="0" presId="urn:microsoft.com/office/officeart/2005/8/layout/hierarchy2"/>
    <dgm:cxn modelId="{921B9E0E-5F76-1542-A356-33B8D41600D6}" type="presOf" srcId="{3D03B98C-F6AE-DA46-A1E2-88D5655735DE}" destId="{55D61225-3ADE-5E4E-8EE4-886BCEEAA942}" srcOrd="0" destOrd="0" presId="urn:microsoft.com/office/officeart/2005/8/layout/hierarchy2"/>
    <dgm:cxn modelId="{1687DA0F-2E1F-5542-8D7B-538557280E5D}" type="presOf" srcId="{1D463025-CA14-5449-B755-8E493BC8F1F1}" destId="{E30D1C13-34D0-424D-8BA2-604B470F95E9}" srcOrd="0" destOrd="0" presId="urn:microsoft.com/office/officeart/2005/8/layout/hierarchy2"/>
    <dgm:cxn modelId="{45BD2412-4A4E-274E-961C-CA9F1515B633}" srcId="{C653D6C0-16EF-5749-8FE5-29DCD889F1AD}" destId="{D5681CB1-BDDF-6A4D-9EEB-7E28B2780661}" srcOrd="1" destOrd="0" parTransId="{BCB68B6D-4540-7C42-8802-530A95DCF915}" sibTransId="{EEEC01EF-064A-754C-B44D-93DF7B6564A6}"/>
    <dgm:cxn modelId="{94ED9F14-08A2-2443-846F-2A72CBC1692F}" type="presOf" srcId="{151C37C0-7624-CF4A-9492-394C79355179}" destId="{1510532E-1EA9-0C40-9C34-5D58F9519576}" srcOrd="0" destOrd="0" presId="urn:microsoft.com/office/officeart/2005/8/layout/hierarchy2"/>
    <dgm:cxn modelId="{9F718316-5DDC-CF48-9116-994929E79E0F}" type="presOf" srcId="{61611394-FD3F-1C4B-858B-75E36F6825D0}" destId="{15AF6FD4-E143-B149-93E4-8C42060B7188}" srcOrd="0" destOrd="0" presId="urn:microsoft.com/office/officeart/2005/8/layout/hierarchy2"/>
    <dgm:cxn modelId="{2BD15E17-E974-D14D-992B-7EC40D99C9F9}" type="presOf" srcId="{DBDF828A-92ED-B24D-A1D7-3EC6143471A5}" destId="{BD3BE064-2437-AE47-9A52-FBAD8139EE53}" srcOrd="0" destOrd="0" presId="urn:microsoft.com/office/officeart/2005/8/layout/hierarchy2"/>
    <dgm:cxn modelId="{2D001B18-2028-7149-B1F5-449CD00BD5B7}" srcId="{BCD4F712-3C02-BD4B-B803-8ED6964CC411}" destId="{151C37C0-7624-CF4A-9492-394C79355179}" srcOrd="1" destOrd="0" parTransId="{3D03B98C-F6AE-DA46-A1E2-88D5655735DE}" sibTransId="{2D4C8F3E-DE1F-304D-8473-5E7E0E6AFA26}"/>
    <dgm:cxn modelId="{3F1AEE1F-CA17-5A4E-AA95-435BB43783C0}" type="presOf" srcId="{025931C8-0149-454B-9A8F-3301744151D7}" destId="{5E7BAC42-254B-8740-91CB-51010E305B34}" srcOrd="0" destOrd="0" presId="urn:microsoft.com/office/officeart/2005/8/layout/hierarchy2"/>
    <dgm:cxn modelId="{A52CF025-24F2-674A-9AD1-4340DD3962D8}" type="presOf" srcId="{BCB68B6D-4540-7C42-8802-530A95DCF915}" destId="{2B64A0D9-B8FB-2743-A490-9F16952A4929}" srcOrd="0" destOrd="0" presId="urn:microsoft.com/office/officeart/2005/8/layout/hierarchy2"/>
    <dgm:cxn modelId="{76BD9B26-7245-1F4B-85F9-90303B90BC3D}" type="presOf" srcId="{B5B12DAA-E5EC-B742-97FD-9F667F3E45F1}" destId="{EF9C2531-E3E7-414C-92CE-44EDE1E598B9}" srcOrd="0" destOrd="0" presId="urn:microsoft.com/office/officeart/2005/8/layout/hierarchy2"/>
    <dgm:cxn modelId="{2B629731-E45C-3047-825F-8A3BABB239ED}" srcId="{BCD4F712-3C02-BD4B-B803-8ED6964CC411}" destId="{DBDF828A-92ED-B24D-A1D7-3EC6143471A5}" srcOrd="0" destOrd="0" parTransId="{9E544388-DE92-2C41-A49D-D38F952253A9}" sibTransId="{377C1250-3396-7E43-872F-DB088A3FB073}"/>
    <dgm:cxn modelId="{E0A7AA32-07C5-0843-BAF3-E049E51D3D55}" type="presOf" srcId="{F29C1B7B-B5ED-A04A-8F95-911A3A536676}" destId="{6759397C-FFB9-2549-BEA0-95AA133BC172}" srcOrd="0" destOrd="0" presId="urn:microsoft.com/office/officeart/2005/8/layout/hierarchy2"/>
    <dgm:cxn modelId="{0E3CB034-6039-8149-8279-63433FECF268}" type="presOf" srcId="{F5303D6D-6A41-994B-8A2E-F3E911E2836F}" destId="{547D51D4-F3B7-A04B-BE4B-9C636831AB64}" srcOrd="1" destOrd="0" presId="urn:microsoft.com/office/officeart/2005/8/layout/hierarchy2"/>
    <dgm:cxn modelId="{461CD839-9A80-D541-B935-60E2935DDBCD}" type="presOf" srcId="{1328D542-BE89-ED41-911B-3E45CB564293}" destId="{2E85BD88-DF3E-534A-81DA-5EFDB443839F}" srcOrd="0" destOrd="0" presId="urn:microsoft.com/office/officeart/2005/8/layout/hierarchy2"/>
    <dgm:cxn modelId="{78DE8144-5514-5040-B4EE-4E7DB227E2D4}" type="presOf" srcId="{B005FC55-5E69-384D-A6E4-DD213C7AA931}" destId="{868731E3-CBDE-8243-91AB-7BBD29EAB2C4}" srcOrd="0" destOrd="0" presId="urn:microsoft.com/office/officeart/2005/8/layout/hierarchy2"/>
    <dgm:cxn modelId="{D90B1A47-8A58-F541-9010-68920F0B1092}" type="presOf" srcId="{F9566E55-D892-094E-A8A3-AE9F2B918020}" destId="{102D5301-E2CF-9644-BF7E-FE996F51B64E}" srcOrd="0" destOrd="0" presId="urn:microsoft.com/office/officeart/2005/8/layout/hierarchy2"/>
    <dgm:cxn modelId="{45A2CC4B-6597-F84F-8000-55A8360D1771}" type="presOf" srcId="{61611394-FD3F-1C4B-858B-75E36F6825D0}" destId="{72125330-B261-A444-96EE-4847853FB893}" srcOrd="1" destOrd="0" presId="urn:microsoft.com/office/officeart/2005/8/layout/hierarchy2"/>
    <dgm:cxn modelId="{071E0969-C229-BC4B-8098-019971A8B00A}" type="presOf" srcId="{A8E9C8A3-4ED9-C34B-8D82-2B4152322628}" destId="{AD9208E9-D61D-1146-A5DA-54E642C7D9E6}" srcOrd="1" destOrd="0" presId="urn:microsoft.com/office/officeart/2005/8/layout/hierarchy2"/>
    <dgm:cxn modelId="{747A866B-718B-7549-945E-3FECAA6FD5A2}" type="presOf" srcId="{2AA974B5-0FA2-9042-A75B-40961687E3CA}" destId="{5AAEFADE-5BD6-9643-A8E8-BB60F897B20C}" srcOrd="1" destOrd="0" presId="urn:microsoft.com/office/officeart/2005/8/layout/hierarchy2"/>
    <dgm:cxn modelId="{76DF3F73-5A9F-5449-A8AD-83A9A7C32E17}" type="presOf" srcId="{B5B12DAA-E5EC-B742-97FD-9F667F3E45F1}" destId="{57175EE8-FFD7-FE4D-A5C5-6351A26B6303}" srcOrd="1" destOrd="0" presId="urn:microsoft.com/office/officeart/2005/8/layout/hierarchy2"/>
    <dgm:cxn modelId="{8AF6F577-D993-3F48-AA8C-AF58235527D7}" type="presOf" srcId="{9E544388-DE92-2C41-A49D-D38F952253A9}" destId="{C797C076-9B6D-854C-B602-2EF817BCACAD}" srcOrd="1" destOrd="0" presId="urn:microsoft.com/office/officeart/2005/8/layout/hierarchy2"/>
    <dgm:cxn modelId="{708E8C84-BE4A-A645-A2CD-7B1990D2D295}" srcId="{B005FC55-5E69-384D-A6E4-DD213C7AA931}" destId="{1328D542-BE89-ED41-911B-3E45CB564293}" srcOrd="2" destOrd="0" parTransId="{CF51A4EC-8C36-2F42-81AB-DA2F41C6529C}" sibTransId="{3CD68303-5459-6D48-A5EB-BF6F92CCDDD2}"/>
    <dgm:cxn modelId="{2D459084-E2EA-AA4B-BD6F-8565CAB4DCA9}" srcId="{B005FC55-5E69-384D-A6E4-DD213C7AA931}" destId="{F29C1B7B-B5ED-A04A-8F95-911A3A536676}" srcOrd="1" destOrd="0" parTransId="{61611394-FD3F-1C4B-858B-75E36F6825D0}" sibTransId="{9B260BDC-900E-F845-9EB4-A073AAFB0D92}"/>
    <dgm:cxn modelId="{9631358F-30E6-8D45-AD52-830C6B74D7BD}" type="presOf" srcId="{C653D6C0-16EF-5749-8FE5-29DCD889F1AD}" destId="{A26C0829-5BD6-0941-BD02-CDD36D92502D}" srcOrd="0" destOrd="0" presId="urn:microsoft.com/office/officeart/2005/8/layout/hierarchy2"/>
    <dgm:cxn modelId="{F0E6C390-1AB8-8B48-894C-AEDDA968DA5C}" type="presOf" srcId="{3D03B98C-F6AE-DA46-A1E2-88D5655735DE}" destId="{CDF47765-B6E4-404F-BF35-014F599CAE08}" srcOrd="1" destOrd="0" presId="urn:microsoft.com/office/officeart/2005/8/layout/hierarchy2"/>
    <dgm:cxn modelId="{E9ABB497-A7A2-5546-BAD2-A32325D02068}" type="presOf" srcId="{78EFB38F-07BC-4140-867C-544D2F2EAEDD}" destId="{5E309338-2133-2444-B62A-52F887B5B7C1}" srcOrd="0" destOrd="0" presId="urn:microsoft.com/office/officeart/2005/8/layout/hierarchy2"/>
    <dgm:cxn modelId="{3B5C019B-FF46-0649-9488-A87E2B990A99}" srcId="{BCD4F712-3C02-BD4B-B803-8ED6964CC411}" destId="{78EFB38F-07BC-4140-867C-544D2F2EAEDD}" srcOrd="2" destOrd="0" parTransId="{B5B12DAA-E5EC-B742-97FD-9F667F3E45F1}" sibTransId="{9FD6AF04-2B6E-A94E-96A3-BD489BBCA5C5}"/>
    <dgm:cxn modelId="{2EB008A1-BBEB-724D-B612-2961373E0CFC}" srcId="{C653D6C0-16EF-5749-8FE5-29DCD889F1AD}" destId="{B005FC55-5E69-384D-A6E4-DD213C7AA931}" srcOrd="0" destOrd="0" parTransId="{F9566E55-D892-094E-A8A3-AE9F2B918020}" sibTransId="{214D27A4-4381-A646-A5B1-E5A171F43C5F}"/>
    <dgm:cxn modelId="{352838A3-C371-874E-B16B-575A98C19160}" type="presOf" srcId="{D5681CB1-BDDF-6A4D-9EEB-7E28B2780661}" destId="{B252B4B8-593A-5842-A8D8-A2A128A6429C}" srcOrd="0" destOrd="0" presId="urn:microsoft.com/office/officeart/2005/8/layout/hierarchy2"/>
    <dgm:cxn modelId="{A4E870A7-8937-E848-8FEE-FE2470055F35}" type="presOf" srcId="{BCB68B6D-4540-7C42-8802-530A95DCF915}" destId="{C5BACE5C-1157-514D-8A92-2EC4FF73E313}" srcOrd="1" destOrd="0" presId="urn:microsoft.com/office/officeart/2005/8/layout/hierarchy2"/>
    <dgm:cxn modelId="{446306A8-0373-A443-8B5B-9EB04FB18171}" type="presOf" srcId="{F5303D6D-6A41-994B-8A2E-F3E911E2836F}" destId="{4BB87B55-46BF-E04F-AEA1-9200BC101134}" srcOrd="0" destOrd="0" presId="urn:microsoft.com/office/officeart/2005/8/layout/hierarchy2"/>
    <dgm:cxn modelId="{89DD8BAB-0F9C-2149-81C2-111FD0597F1E}" type="presOf" srcId="{9E544388-DE92-2C41-A49D-D38F952253A9}" destId="{2F7C0314-B89E-1348-8EDB-F011CB15B56B}" srcOrd="0" destOrd="0" presId="urn:microsoft.com/office/officeart/2005/8/layout/hierarchy2"/>
    <dgm:cxn modelId="{5FE0D9B3-C5CB-BF4D-988D-292E9639DE8B}" type="presOf" srcId="{A8E9C8A3-4ED9-C34B-8D82-2B4152322628}" destId="{643A1172-B235-7E47-B076-870D917C0EE2}" srcOrd="0" destOrd="0" presId="urn:microsoft.com/office/officeart/2005/8/layout/hierarchy2"/>
    <dgm:cxn modelId="{6C56C2B4-29B6-9D4A-9C74-37530B47F4AB}" type="presOf" srcId="{2CA6F528-1B9E-4F41-AE81-4F7761B9210D}" destId="{986EE065-C0C8-4648-83E0-E53C6E7A4C06}" srcOrd="0" destOrd="0" presId="urn:microsoft.com/office/officeart/2005/8/layout/hierarchy2"/>
    <dgm:cxn modelId="{90F7B7BD-05EB-EC4C-8B81-615185CF4D12}" srcId="{F29C1B7B-B5ED-A04A-8F95-911A3A536676}" destId="{2CA6F528-1B9E-4F41-AE81-4F7761B9210D}" srcOrd="0" destOrd="0" parTransId="{F5303D6D-6A41-994B-8A2E-F3E911E2836F}" sibTransId="{95D7988C-9DDB-A24B-BCC6-10D63E585E7C}"/>
    <dgm:cxn modelId="{451246C3-07E4-E447-97A9-1DD2A88238FC}" type="presOf" srcId="{BCD4F712-3C02-BD4B-B803-8ED6964CC411}" destId="{B8A4D622-C197-C948-AF4D-40E05D878B9C}" srcOrd="0" destOrd="0" presId="urn:microsoft.com/office/officeart/2005/8/layout/hierarchy2"/>
    <dgm:cxn modelId="{285C0BCA-462D-4648-B052-F7ECD187179A}" type="presOf" srcId="{CF51A4EC-8C36-2F42-81AB-DA2F41C6529C}" destId="{5765E645-8F49-D64A-9026-CFE1F634E49A}" srcOrd="1" destOrd="0" presId="urn:microsoft.com/office/officeart/2005/8/layout/hierarchy2"/>
    <dgm:cxn modelId="{0FA317DE-F829-FF46-9AD4-B8D06C248FD9}" type="presOf" srcId="{F9566E55-D892-094E-A8A3-AE9F2B918020}" destId="{C2D6C672-38BD-8848-9EB0-87DB2707C76F}" srcOrd="1" destOrd="0" presId="urn:microsoft.com/office/officeart/2005/8/layout/hierarchy2"/>
    <dgm:cxn modelId="{2BBA40F8-2E3A-434E-AFF3-F961B13E033C}" srcId="{025931C8-0149-454B-9A8F-3301744151D7}" destId="{C653D6C0-16EF-5749-8FE5-29DCD889F1AD}" srcOrd="0" destOrd="0" parTransId="{8DD80049-6F5A-A049-955C-090D839FA62F}" sibTransId="{5C31C362-D07E-0944-AE71-374BAD5AB59E}"/>
    <dgm:cxn modelId="{63EC6BFE-78A5-DD40-A813-BC0B73835D1F}" type="presOf" srcId="{2AA974B5-0FA2-9042-A75B-40961687E3CA}" destId="{5343E75F-3976-FD43-9757-B27E415093E4}" srcOrd="0" destOrd="0" presId="urn:microsoft.com/office/officeart/2005/8/layout/hierarchy2"/>
    <dgm:cxn modelId="{3E71FAE1-4C35-3D4F-BAA5-F6CF44E5EE21}" type="presParOf" srcId="{5E7BAC42-254B-8740-91CB-51010E305B34}" destId="{20996108-5BE9-304A-ABC4-7354B6CAEBF3}" srcOrd="0" destOrd="0" presId="urn:microsoft.com/office/officeart/2005/8/layout/hierarchy2"/>
    <dgm:cxn modelId="{F616CDBC-154F-A644-99D2-FBF439BDBCDF}" type="presParOf" srcId="{20996108-5BE9-304A-ABC4-7354B6CAEBF3}" destId="{A26C0829-5BD6-0941-BD02-CDD36D92502D}" srcOrd="0" destOrd="0" presId="urn:microsoft.com/office/officeart/2005/8/layout/hierarchy2"/>
    <dgm:cxn modelId="{0EC31D34-BD0B-B041-8E10-44858A6E69BC}" type="presParOf" srcId="{20996108-5BE9-304A-ABC4-7354B6CAEBF3}" destId="{2D50C93D-A247-804B-B1F8-928B2189C496}" srcOrd="1" destOrd="0" presId="urn:microsoft.com/office/officeart/2005/8/layout/hierarchy2"/>
    <dgm:cxn modelId="{C5FFAE2F-71F1-5640-97D6-71576C9D35A3}" type="presParOf" srcId="{2D50C93D-A247-804B-B1F8-928B2189C496}" destId="{102D5301-E2CF-9644-BF7E-FE996F51B64E}" srcOrd="0" destOrd="0" presId="urn:microsoft.com/office/officeart/2005/8/layout/hierarchy2"/>
    <dgm:cxn modelId="{B8329FCA-4056-CB4E-946A-379E1FC118F4}" type="presParOf" srcId="{102D5301-E2CF-9644-BF7E-FE996F51B64E}" destId="{C2D6C672-38BD-8848-9EB0-87DB2707C76F}" srcOrd="0" destOrd="0" presId="urn:microsoft.com/office/officeart/2005/8/layout/hierarchy2"/>
    <dgm:cxn modelId="{9FA4992B-3083-364D-8665-6F8EA177F391}" type="presParOf" srcId="{2D50C93D-A247-804B-B1F8-928B2189C496}" destId="{C79151B9-1CDF-1F46-8405-5A57D3C7E6F7}" srcOrd="1" destOrd="0" presId="urn:microsoft.com/office/officeart/2005/8/layout/hierarchy2"/>
    <dgm:cxn modelId="{43EBA76D-2564-B143-B014-1426D7C540AC}" type="presParOf" srcId="{C79151B9-1CDF-1F46-8405-5A57D3C7E6F7}" destId="{868731E3-CBDE-8243-91AB-7BBD29EAB2C4}" srcOrd="0" destOrd="0" presId="urn:microsoft.com/office/officeart/2005/8/layout/hierarchy2"/>
    <dgm:cxn modelId="{8BA36CE9-4CB1-7A40-A37E-07BB27F4BB3E}" type="presParOf" srcId="{C79151B9-1CDF-1F46-8405-5A57D3C7E6F7}" destId="{E8196697-580C-9042-B2CE-4435F3BAFF2C}" srcOrd="1" destOrd="0" presId="urn:microsoft.com/office/officeart/2005/8/layout/hierarchy2"/>
    <dgm:cxn modelId="{545E0E6B-AF50-EF40-AE68-C06C59809788}" type="presParOf" srcId="{E8196697-580C-9042-B2CE-4435F3BAFF2C}" destId="{643A1172-B235-7E47-B076-870D917C0EE2}" srcOrd="0" destOrd="0" presId="urn:microsoft.com/office/officeart/2005/8/layout/hierarchy2"/>
    <dgm:cxn modelId="{D11D4049-0AA5-F140-A36B-554698A4DC10}" type="presParOf" srcId="{643A1172-B235-7E47-B076-870D917C0EE2}" destId="{AD9208E9-D61D-1146-A5DA-54E642C7D9E6}" srcOrd="0" destOrd="0" presId="urn:microsoft.com/office/officeart/2005/8/layout/hierarchy2"/>
    <dgm:cxn modelId="{8D493937-1E57-1B47-81E8-69D776CA4303}" type="presParOf" srcId="{E8196697-580C-9042-B2CE-4435F3BAFF2C}" destId="{791840AA-199A-9C4B-9EB5-298D0B280F0F}" srcOrd="1" destOrd="0" presId="urn:microsoft.com/office/officeart/2005/8/layout/hierarchy2"/>
    <dgm:cxn modelId="{9344B669-C32F-1B4F-A521-D8EBA7CBB6D6}" type="presParOf" srcId="{791840AA-199A-9C4B-9EB5-298D0B280F0F}" destId="{B8A4D622-C197-C948-AF4D-40E05D878B9C}" srcOrd="0" destOrd="0" presId="urn:microsoft.com/office/officeart/2005/8/layout/hierarchy2"/>
    <dgm:cxn modelId="{FDB5F821-B339-4444-ACFA-87C8EB0083EB}" type="presParOf" srcId="{791840AA-199A-9C4B-9EB5-298D0B280F0F}" destId="{3011A574-0EE0-944D-AE44-738B888B23F6}" srcOrd="1" destOrd="0" presId="urn:microsoft.com/office/officeart/2005/8/layout/hierarchy2"/>
    <dgm:cxn modelId="{187A3656-7D2B-DC42-8266-AA32BE366450}" type="presParOf" srcId="{3011A574-0EE0-944D-AE44-738B888B23F6}" destId="{2F7C0314-B89E-1348-8EDB-F011CB15B56B}" srcOrd="0" destOrd="0" presId="urn:microsoft.com/office/officeart/2005/8/layout/hierarchy2"/>
    <dgm:cxn modelId="{3DCC54F4-1DDF-7545-90B0-FE7236F7E335}" type="presParOf" srcId="{2F7C0314-B89E-1348-8EDB-F011CB15B56B}" destId="{C797C076-9B6D-854C-B602-2EF817BCACAD}" srcOrd="0" destOrd="0" presId="urn:microsoft.com/office/officeart/2005/8/layout/hierarchy2"/>
    <dgm:cxn modelId="{9B2D4E0E-27D0-144D-B42D-A32D11FC07C6}" type="presParOf" srcId="{3011A574-0EE0-944D-AE44-738B888B23F6}" destId="{A8C875BA-48F9-124B-A943-CF005A82F6B0}" srcOrd="1" destOrd="0" presId="urn:microsoft.com/office/officeart/2005/8/layout/hierarchy2"/>
    <dgm:cxn modelId="{EBC1FBF8-C16A-DF4F-94D4-12F78E4C1762}" type="presParOf" srcId="{A8C875BA-48F9-124B-A943-CF005A82F6B0}" destId="{BD3BE064-2437-AE47-9A52-FBAD8139EE53}" srcOrd="0" destOrd="0" presId="urn:microsoft.com/office/officeart/2005/8/layout/hierarchy2"/>
    <dgm:cxn modelId="{06C32F7A-4F87-2043-B19B-8F1C8D796C4A}" type="presParOf" srcId="{A8C875BA-48F9-124B-A943-CF005A82F6B0}" destId="{55F23B83-BC89-3E47-9BBA-4677F45ECFDC}" srcOrd="1" destOrd="0" presId="urn:microsoft.com/office/officeart/2005/8/layout/hierarchy2"/>
    <dgm:cxn modelId="{3CEAB0B0-9180-D74C-96AC-9A16657B4974}" type="presParOf" srcId="{3011A574-0EE0-944D-AE44-738B888B23F6}" destId="{55D61225-3ADE-5E4E-8EE4-886BCEEAA942}" srcOrd="2" destOrd="0" presId="urn:microsoft.com/office/officeart/2005/8/layout/hierarchy2"/>
    <dgm:cxn modelId="{2903707E-DDAB-2945-88AD-80DBCA988EAD}" type="presParOf" srcId="{55D61225-3ADE-5E4E-8EE4-886BCEEAA942}" destId="{CDF47765-B6E4-404F-BF35-014F599CAE08}" srcOrd="0" destOrd="0" presId="urn:microsoft.com/office/officeart/2005/8/layout/hierarchy2"/>
    <dgm:cxn modelId="{5FB09549-700C-654A-87AE-46334AE748A8}" type="presParOf" srcId="{3011A574-0EE0-944D-AE44-738B888B23F6}" destId="{6BD9DD79-CC2B-6949-9C1B-3DB0709E3D50}" srcOrd="3" destOrd="0" presId="urn:microsoft.com/office/officeart/2005/8/layout/hierarchy2"/>
    <dgm:cxn modelId="{7781DFC8-8477-8A4C-8CFC-4B5D40B09369}" type="presParOf" srcId="{6BD9DD79-CC2B-6949-9C1B-3DB0709E3D50}" destId="{1510532E-1EA9-0C40-9C34-5D58F9519576}" srcOrd="0" destOrd="0" presId="urn:microsoft.com/office/officeart/2005/8/layout/hierarchy2"/>
    <dgm:cxn modelId="{8A9935DF-37AA-0C44-B2E9-2BE7681B3D5D}" type="presParOf" srcId="{6BD9DD79-CC2B-6949-9C1B-3DB0709E3D50}" destId="{245A3202-28EE-8342-A202-83CC6703FEB8}" srcOrd="1" destOrd="0" presId="urn:microsoft.com/office/officeart/2005/8/layout/hierarchy2"/>
    <dgm:cxn modelId="{EE616D1E-73A5-6C4D-83B2-AC9E4915C467}" type="presParOf" srcId="{3011A574-0EE0-944D-AE44-738B888B23F6}" destId="{EF9C2531-E3E7-414C-92CE-44EDE1E598B9}" srcOrd="4" destOrd="0" presId="urn:microsoft.com/office/officeart/2005/8/layout/hierarchy2"/>
    <dgm:cxn modelId="{86B5F8B3-FDD7-AE45-894E-331966D55369}" type="presParOf" srcId="{EF9C2531-E3E7-414C-92CE-44EDE1E598B9}" destId="{57175EE8-FFD7-FE4D-A5C5-6351A26B6303}" srcOrd="0" destOrd="0" presId="urn:microsoft.com/office/officeart/2005/8/layout/hierarchy2"/>
    <dgm:cxn modelId="{7473F261-999E-C744-B545-7B57E41FB94C}" type="presParOf" srcId="{3011A574-0EE0-944D-AE44-738B888B23F6}" destId="{86481D85-2770-4D4F-B6CB-68D0F46AC4E7}" srcOrd="5" destOrd="0" presId="urn:microsoft.com/office/officeart/2005/8/layout/hierarchy2"/>
    <dgm:cxn modelId="{7FA25A18-D72E-9847-ACBC-BF37CA7013B2}" type="presParOf" srcId="{86481D85-2770-4D4F-B6CB-68D0F46AC4E7}" destId="{5E309338-2133-2444-B62A-52F887B5B7C1}" srcOrd="0" destOrd="0" presId="urn:microsoft.com/office/officeart/2005/8/layout/hierarchy2"/>
    <dgm:cxn modelId="{0FC6E6D9-FA20-404F-9FB3-01B2166A6C6E}" type="presParOf" srcId="{86481D85-2770-4D4F-B6CB-68D0F46AC4E7}" destId="{D92D7A78-F8F1-7940-9D87-FA29000F02C5}" srcOrd="1" destOrd="0" presId="urn:microsoft.com/office/officeart/2005/8/layout/hierarchy2"/>
    <dgm:cxn modelId="{21FE11AD-0DD0-A747-9D67-BC4C72B98F07}" type="presParOf" srcId="{E8196697-580C-9042-B2CE-4435F3BAFF2C}" destId="{15AF6FD4-E143-B149-93E4-8C42060B7188}" srcOrd="2" destOrd="0" presId="urn:microsoft.com/office/officeart/2005/8/layout/hierarchy2"/>
    <dgm:cxn modelId="{D78CDF21-61A9-2D4B-A328-7B4A0AD04C0A}" type="presParOf" srcId="{15AF6FD4-E143-B149-93E4-8C42060B7188}" destId="{72125330-B261-A444-96EE-4847853FB893}" srcOrd="0" destOrd="0" presId="urn:microsoft.com/office/officeart/2005/8/layout/hierarchy2"/>
    <dgm:cxn modelId="{53EF2CCE-3518-6240-A38F-40683829FD5D}" type="presParOf" srcId="{E8196697-580C-9042-B2CE-4435F3BAFF2C}" destId="{AC0CC928-88B6-734E-AE26-67A985E19192}" srcOrd="3" destOrd="0" presId="urn:microsoft.com/office/officeart/2005/8/layout/hierarchy2"/>
    <dgm:cxn modelId="{4A1D7399-A160-AE44-8998-34A949E55B7E}" type="presParOf" srcId="{AC0CC928-88B6-734E-AE26-67A985E19192}" destId="{6759397C-FFB9-2549-BEA0-95AA133BC172}" srcOrd="0" destOrd="0" presId="urn:microsoft.com/office/officeart/2005/8/layout/hierarchy2"/>
    <dgm:cxn modelId="{B48378B6-F5BE-7943-8A9E-1A19ECDF8281}" type="presParOf" srcId="{AC0CC928-88B6-734E-AE26-67A985E19192}" destId="{4883149E-4B75-534C-8F4C-11BE0EBEDB23}" srcOrd="1" destOrd="0" presId="urn:microsoft.com/office/officeart/2005/8/layout/hierarchy2"/>
    <dgm:cxn modelId="{014B3021-51FD-B344-96E6-7FFF8E04E94F}" type="presParOf" srcId="{4883149E-4B75-534C-8F4C-11BE0EBEDB23}" destId="{4BB87B55-46BF-E04F-AEA1-9200BC101134}" srcOrd="0" destOrd="0" presId="urn:microsoft.com/office/officeart/2005/8/layout/hierarchy2"/>
    <dgm:cxn modelId="{6446BCFE-3C80-8D44-9606-340C699B94AF}" type="presParOf" srcId="{4BB87B55-46BF-E04F-AEA1-9200BC101134}" destId="{547D51D4-F3B7-A04B-BE4B-9C636831AB64}" srcOrd="0" destOrd="0" presId="urn:microsoft.com/office/officeart/2005/8/layout/hierarchy2"/>
    <dgm:cxn modelId="{0A6B3F4C-844A-AC41-B543-3D7697B05947}" type="presParOf" srcId="{4883149E-4B75-534C-8F4C-11BE0EBEDB23}" destId="{55F524D7-006B-1345-A1D3-FAA85256E74C}" srcOrd="1" destOrd="0" presId="urn:microsoft.com/office/officeart/2005/8/layout/hierarchy2"/>
    <dgm:cxn modelId="{0D1176BC-5286-884A-8709-BD5780D1359A}" type="presParOf" srcId="{55F524D7-006B-1345-A1D3-FAA85256E74C}" destId="{986EE065-C0C8-4648-83E0-E53C6E7A4C06}" srcOrd="0" destOrd="0" presId="urn:microsoft.com/office/officeart/2005/8/layout/hierarchy2"/>
    <dgm:cxn modelId="{139D3541-C5A2-9D49-BC62-69CD5EDFA388}" type="presParOf" srcId="{55F524D7-006B-1345-A1D3-FAA85256E74C}" destId="{6A524A89-0233-4F4E-A581-DCD9E2587DA1}" srcOrd="1" destOrd="0" presId="urn:microsoft.com/office/officeart/2005/8/layout/hierarchy2"/>
    <dgm:cxn modelId="{9E81A803-980F-3841-BD23-28B2225D4281}" type="presParOf" srcId="{E8196697-580C-9042-B2CE-4435F3BAFF2C}" destId="{5EE07408-0E40-B741-87FA-FA62614AE960}" srcOrd="4" destOrd="0" presId="urn:microsoft.com/office/officeart/2005/8/layout/hierarchy2"/>
    <dgm:cxn modelId="{19DF88D9-E156-8C45-94B8-31CD3D4D03B4}" type="presParOf" srcId="{5EE07408-0E40-B741-87FA-FA62614AE960}" destId="{5765E645-8F49-D64A-9026-CFE1F634E49A}" srcOrd="0" destOrd="0" presId="urn:microsoft.com/office/officeart/2005/8/layout/hierarchy2"/>
    <dgm:cxn modelId="{FA1E6E60-70E3-814A-8B0A-3D5C8F325E6A}" type="presParOf" srcId="{E8196697-580C-9042-B2CE-4435F3BAFF2C}" destId="{0ED974BC-493D-0B49-B1CF-A33337B54CE3}" srcOrd="5" destOrd="0" presId="urn:microsoft.com/office/officeart/2005/8/layout/hierarchy2"/>
    <dgm:cxn modelId="{8A0C7D93-D147-D14D-BD3F-BE7672A84B12}" type="presParOf" srcId="{0ED974BC-493D-0B49-B1CF-A33337B54CE3}" destId="{2E85BD88-DF3E-534A-81DA-5EFDB443839F}" srcOrd="0" destOrd="0" presId="urn:microsoft.com/office/officeart/2005/8/layout/hierarchy2"/>
    <dgm:cxn modelId="{3B753722-CFDF-CC49-A363-28FB1DFE9D67}" type="presParOf" srcId="{0ED974BC-493D-0B49-B1CF-A33337B54CE3}" destId="{77D438E5-E71D-6B47-9023-448E5B1FAD12}" srcOrd="1" destOrd="0" presId="urn:microsoft.com/office/officeart/2005/8/layout/hierarchy2"/>
    <dgm:cxn modelId="{426B1F94-7A1A-D24F-A4D5-E3677A65B29E}" type="presParOf" srcId="{77D438E5-E71D-6B47-9023-448E5B1FAD12}" destId="{5343E75F-3976-FD43-9757-B27E415093E4}" srcOrd="0" destOrd="0" presId="urn:microsoft.com/office/officeart/2005/8/layout/hierarchy2"/>
    <dgm:cxn modelId="{99F3BA33-A037-954F-8044-0D3B48D03809}" type="presParOf" srcId="{5343E75F-3976-FD43-9757-B27E415093E4}" destId="{5AAEFADE-5BD6-9643-A8E8-BB60F897B20C}" srcOrd="0" destOrd="0" presId="urn:microsoft.com/office/officeart/2005/8/layout/hierarchy2"/>
    <dgm:cxn modelId="{FD8D579F-0DE3-8D45-B8C7-613C6C3BD28E}" type="presParOf" srcId="{77D438E5-E71D-6B47-9023-448E5B1FAD12}" destId="{7C3570A6-EC45-5248-8A17-F231017DB189}" srcOrd="1" destOrd="0" presId="urn:microsoft.com/office/officeart/2005/8/layout/hierarchy2"/>
    <dgm:cxn modelId="{157E5068-D859-D842-A3CE-5C544C070230}" type="presParOf" srcId="{7C3570A6-EC45-5248-8A17-F231017DB189}" destId="{E30D1C13-34D0-424D-8BA2-604B470F95E9}" srcOrd="0" destOrd="0" presId="urn:microsoft.com/office/officeart/2005/8/layout/hierarchy2"/>
    <dgm:cxn modelId="{BD00A4CF-0C96-0A46-954E-F569F751EB25}" type="presParOf" srcId="{7C3570A6-EC45-5248-8A17-F231017DB189}" destId="{9FECF88B-89C1-2B46-9F03-CDE6DB377867}" srcOrd="1" destOrd="0" presId="urn:microsoft.com/office/officeart/2005/8/layout/hierarchy2"/>
    <dgm:cxn modelId="{183A1492-D82F-F349-BC5F-106E524B7949}" type="presParOf" srcId="{2D50C93D-A247-804B-B1F8-928B2189C496}" destId="{2B64A0D9-B8FB-2743-A490-9F16952A4929}" srcOrd="2" destOrd="0" presId="urn:microsoft.com/office/officeart/2005/8/layout/hierarchy2"/>
    <dgm:cxn modelId="{A8A937BC-9506-8045-BD86-4A653B39D8D0}" type="presParOf" srcId="{2B64A0D9-B8FB-2743-A490-9F16952A4929}" destId="{C5BACE5C-1157-514D-8A92-2EC4FF73E313}" srcOrd="0" destOrd="0" presId="urn:microsoft.com/office/officeart/2005/8/layout/hierarchy2"/>
    <dgm:cxn modelId="{E1EA4DD9-C11B-FB40-8FE0-3B8BBD19CABB}" type="presParOf" srcId="{2D50C93D-A247-804B-B1F8-928B2189C496}" destId="{69405321-D2CB-BF40-A55C-5EB52048ABE0}" srcOrd="3" destOrd="0" presId="urn:microsoft.com/office/officeart/2005/8/layout/hierarchy2"/>
    <dgm:cxn modelId="{6751F53B-2A3F-5648-B5E2-A082DF33ECFD}" type="presParOf" srcId="{69405321-D2CB-BF40-A55C-5EB52048ABE0}" destId="{B252B4B8-593A-5842-A8D8-A2A128A6429C}" srcOrd="0" destOrd="0" presId="urn:microsoft.com/office/officeart/2005/8/layout/hierarchy2"/>
    <dgm:cxn modelId="{FE972051-9F86-4A4F-B278-3B511A4EF0CC}" type="presParOf" srcId="{69405321-D2CB-BF40-A55C-5EB52048ABE0}" destId="{DFA13A8B-CB86-B34E-919B-E34A063B95C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C0829-5BD6-0941-BD02-CDD36D92502D}">
      <dsp:nvSpPr>
        <dsp:cNvPr id="0" name=""/>
        <dsp:cNvSpPr/>
      </dsp:nvSpPr>
      <dsp:spPr>
        <a:xfrm>
          <a:off x="1488" y="3760153"/>
          <a:ext cx="2344042" cy="1172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Exploratory Data Analysis</a:t>
          </a:r>
        </a:p>
      </dsp:txBody>
      <dsp:txXfrm>
        <a:off x="35815" y="3794480"/>
        <a:ext cx="2275388" cy="1103367"/>
      </dsp:txXfrm>
    </dsp:sp>
    <dsp:sp modelId="{102D5301-E2CF-9644-BF7E-FE996F51B64E}">
      <dsp:nvSpPr>
        <dsp:cNvPr id="0" name=""/>
        <dsp:cNvSpPr/>
      </dsp:nvSpPr>
      <dsp:spPr>
        <a:xfrm rot="18604896">
          <a:off x="2086238" y="3773691"/>
          <a:ext cx="1456203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1456203" y="153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7934" y="3752667"/>
        <a:ext cx="72810" cy="72810"/>
      </dsp:txXfrm>
    </dsp:sp>
    <dsp:sp modelId="{868731E3-CBDE-8243-91AB-7BBD29EAB2C4}">
      <dsp:nvSpPr>
        <dsp:cNvPr id="0" name=""/>
        <dsp:cNvSpPr/>
      </dsp:nvSpPr>
      <dsp:spPr>
        <a:xfrm>
          <a:off x="3283148" y="2645970"/>
          <a:ext cx="2344042" cy="1172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Graphic Chart</a:t>
          </a:r>
        </a:p>
      </dsp:txBody>
      <dsp:txXfrm>
        <a:off x="3317475" y="2680297"/>
        <a:ext cx="2275388" cy="1103367"/>
      </dsp:txXfrm>
    </dsp:sp>
    <dsp:sp modelId="{643A1172-B235-7E47-B076-870D917C0EE2}">
      <dsp:nvSpPr>
        <dsp:cNvPr id="0" name=""/>
        <dsp:cNvSpPr/>
      </dsp:nvSpPr>
      <dsp:spPr>
        <a:xfrm rot="17881976">
          <a:off x="5108033" y="2352013"/>
          <a:ext cx="1959009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1959009" y="15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038562" y="2318419"/>
        <a:ext cx="97950" cy="97950"/>
      </dsp:txXfrm>
    </dsp:sp>
    <dsp:sp modelId="{B8A4D622-C197-C948-AF4D-40E05D878B9C}">
      <dsp:nvSpPr>
        <dsp:cNvPr id="0" name=""/>
        <dsp:cNvSpPr/>
      </dsp:nvSpPr>
      <dsp:spPr>
        <a:xfrm>
          <a:off x="6547884" y="1142809"/>
          <a:ext cx="2344042" cy="719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Relation</a:t>
          </a:r>
        </a:p>
      </dsp:txBody>
      <dsp:txXfrm>
        <a:off x="6568972" y="1163897"/>
        <a:ext cx="2301866" cy="677820"/>
      </dsp:txXfrm>
    </dsp:sp>
    <dsp:sp modelId="{2F7C0314-B89E-1348-8EDB-F011CB15B56B}">
      <dsp:nvSpPr>
        <dsp:cNvPr id="0" name=""/>
        <dsp:cNvSpPr/>
      </dsp:nvSpPr>
      <dsp:spPr>
        <a:xfrm rot="19119156">
          <a:off x="8733198" y="1066779"/>
          <a:ext cx="1273486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1273486" y="15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338105" y="1050323"/>
        <a:ext cx="63674" cy="63674"/>
      </dsp:txXfrm>
    </dsp:sp>
    <dsp:sp modelId="{BD3BE064-2437-AE47-9A52-FBAD8139EE53}">
      <dsp:nvSpPr>
        <dsp:cNvPr id="0" name=""/>
        <dsp:cNvSpPr/>
      </dsp:nvSpPr>
      <dsp:spPr>
        <a:xfrm>
          <a:off x="9847957" y="337513"/>
          <a:ext cx="2344042" cy="6479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is the number of incident trend during 2019-2023</a:t>
          </a:r>
        </a:p>
      </dsp:txBody>
      <dsp:txXfrm>
        <a:off x="9866936" y="356492"/>
        <a:ext cx="2306084" cy="610040"/>
      </dsp:txXfrm>
    </dsp:sp>
    <dsp:sp modelId="{55D61225-3ADE-5E4E-8EE4-886BCEEAA942}">
      <dsp:nvSpPr>
        <dsp:cNvPr id="0" name=""/>
        <dsp:cNvSpPr/>
      </dsp:nvSpPr>
      <dsp:spPr>
        <a:xfrm rot="21539108">
          <a:off x="8891852" y="1478958"/>
          <a:ext cx="956179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956179" y="15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346037" y="1470435"/>
        <a:ext cx="47808" cy="47808"/>
      </dsp:txXfrm>
    </dsp:sp>
    <dsp:sp modelId="{1510532E-1EA9-0C40-9C34-5D58F9519576}">
      <dsp:nvSpPr>
        <dsp:cNvPr id="0" name=""/>
        <dsp:cNvSpPr/>
      </dsp:nvSpPr>
      <dsp:spPr>
        <a:xfrm>
          <a:off x="9847957" y="1161315"/>
          <a:ext cx="2344042" cy="649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Which month does the incident occur most during 2019-2023</a:t>
          </a:r>
        </a:p>
      </dsp:txBody>
      <dsp:txXfrm>
        <a:off x="9866969" y="1180327"/>
        <a:ext cx="2306018" cy="611088"/>
      </dsp:txXfrm>
    </dsp:sp>
    <dsp:sp modelId="{EF9C2531-E3E7-414C-92CE-44EDE1E598B9}">
      <dsp:nvSpPr>
        <dsp:cNvPr id="0" name=""/>
        <dsp:cNvSpPr/>
      </dsp:nvSpPr>
      <dsp:spPr>
        <a:xfrm rot="2410984">
          <a:off x="8744257" y="1891138"/>
          <a:ext cx="1251369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1251369" y="15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338658" y="1875234"/>
        <a:ext cx="62568" cy="62568"/>
      </dsp:txXfrm>
    </dsp:sp>
    <dsp:sp modelId="{5E309338-2133-2444-B62A-52F887B5B7C1}">
      <dsp:nvSpPr>
        <dsp:cNvPr id="0" name=""/>
        <dsp:cNvSpPr/>
      </dsp:nvSpPr>
      <dsp:spPr>
        <a:xfrm>
          <a:off x="9847957" y="1986231"/>
          <a:ext cx="2344042" cy="6479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at What time does the incident occur most during 2019-2023</a:t>
          </a:r>
        </a:p>
      </dsp:txBody>
      <dsp:txXfrm>
        <a:off x="9866936" y="2005210"/>
        <a:ext cx="2306084" cy="610040"/>
      </dsp:txXfrm>
    </dsp:sp>
    <dsp:sp modelId="{15AF6FD4-E143-B149-93E4-8C42060B7188}">
      <dsp:nvSpPr>
        <dsp:cNvPr id="0" name=""/>
        <dsp:cNvSpPr/>
      </dsp:nvSpPr>
      <dsp:spPr>
        <a:xfrm rot="21548517">
          <a:off x="5627141" y="3209959"/>
          <a:ext cx="886921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886921" y="15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48429" y="3203167"/>
        <a:ext cx="44346" cy="44346"/>
      </dsp:txXfrm>
    </dsp:sp>
    <dsp:sp modelId="{6759397C-FFB9-2549-BEA0-95AA133BC172}">
      <dsp:nvSpPr>
        <dsp:cNvPr id="0" name=""/>
        <dsp:cNvSpPr/>
      </dsp:nvSpPr>
      <dsp:spPr>
        <a:xfrm>
          <a:off x="6514013" y="2858701"/>
          <a:ext cx="2344042" cy="719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Type of Incident</a:t>
          </a:r>
        </a:p>
      </dsp:txBody>
      <dsp:txXfrm>
        <a:off x="6535101" y="2879789"/>
        <a:ext cx="2301866" cy="677820"/>
      </dsp:txXfrm>
    </dsp:sp>
    <dsp:sp modelId="{4BB87B55-46BF-E04F-AEA1-9200BC101134}">
      <dsp:nvSpPr>
        <dsp:cNvPr id="0" name=""/>
        <dsp:cNvSpPr/>
      </dsp:nvSpPr>
      <dsp:spPr>
        <a:xfrm rot="21558038">
          <a:off x="8858019" y="3197277"/>
          <a:ext cx="989963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989963" y="15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328251" y="3187908"/>
        <a:ext cx="49498" cy="49498"/>
      </dsp:txXfrm>
    </dsp:sp>
    <dsp:sp modelId="{986EE065-C0C8-4648-83E0-E53C6E7A4C06}">
      <dsp:nvSpPr>
        <dsp:cNvPr id="0" name=""/>
        <dsp:cNvSpPr/>
      </dsp:nvSpPr>
      <dsp:spPr>
        <a:xfrm>
          <a:off x="9847945" y="2882616"/>
          <a:ext cx="2344042" cy="6479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type of incident occur most during 2019-2023</a:t>
          </a:r>
        </a:p>
      </dsp:txBody>
      <dsp:txXfrm>
        <a:off x="9866924" y="2901595"/>
        <a:ext cx="2306084" cy="610040"/>
      </dsp:txXfrm>
    </dsp:sp>
    <dsp:sp modelId="{5EE07408-0E40-B741-87FA-FA62614AE960}">
      <dsp:nvSpPr>
        <dsp:cNvPr id="0" name=""/>
        <dsp:cNvSpPr/>
      </dsp:nvSpPr>
      <dsp:spPr>
        <a:xfrm rot="3571844">
          <a:off x="5171467" y="4013456"/>
          <a:ext cx="1849065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1849065" y="15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049773" y="3982611"/>
        <a:ext cx="92453" cy="92453"/>
      </dsp:txXfrm>
    </dsp:sp>
    <dsp:sp modelId="{2E85BD88-DF3E-534A-81DA-5EFDB443839F}">
      <dsp:nvSpPr>
        <dsp:cNvPr id="0" name=""/>
        <dsp:cNvSpPr/>
      </dsp:nvSpPr>
      <dsp:spPr>
        <a:xfrm>
          <a:off x="6564808" y="4465695"/>
          <a:ext cx="2344042" cy="7199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Equipment Involved</a:t>
          </a:r>
        </a:p>
      </dsp:txBody>
      <dsp:txXfrm>
        <a:off x="6585896" y="4486783"/>
        <a:ext cx="2301866" cy="677820"/>
      </dsp:txXfrm>
    </dsp:sp>
    <dsp:sp modelId="{5343E75F-3976-FD43-9757-B27E415093E4}">
      <dsp:nvSpPr>
        <dsp:cNvPr id="0" name=""/>
        <dsp:cNvSpPr/>
      </dsp:nvSpPr>
      <dsp:spPr>
        <a:xfrm rot="21538053">
          <a:off x="8908775" y="4801850"/>
          <a:ext cx="939246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939246" y="153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354917" y="4793750"/>
        <a:ext cx="46962" cy="46962"/>
      </dsp:txXfrm>
    </dsp:sp>
    <dsp:sp modelId="{E30D1C13-34D0-424D-8BA2-604B470F95E9}">
      <dsp:nvSpPr>
        <dsp:cNvPr id="0" name=""/>
        <dsp:cNvSpPr/>
      </dsp:nvSpPr>
      <dsp:spPr>
        <a:xfrm>
          <a:off x="9847945" y="4484770"/>
          <a:ext cx="2344042" cy="6479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equipment involved most in incident during 2019-2023</a:t>
          </a:r>
        </a:p>
      </dsp:txBody>
      <dsp:txXfrm>
        <a:off x="9866924" y="4503749"/>
        <a:ext cx="2306084" cy="610040"/>
      </dsp:txXfrm>
    </dsp:sp>
    <dsp:sp modelId="{2B64A0D9-B8FB-2743-A490-9F16952A4929}">
      <dsp:nvSpPr>
        <dsp:cNvPr id="0" name=""/>
        <dsp:cNvSpPr/>
      </dsp:nvSpPr>
      <dsp:spPr>
        <a:xfrm rot="3767321">
          <a:off x="1809214" y="5209605"/>
          <a:ext cx="1976379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1976379" y="153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747994" y="5175577"/>
        <a:ext cx="98818" cy="98818"/>
      </dsp:txXfrm>
    </dsp:sp>
    <dsp:sp modelId="{B252B4B8-593A-5842-A8D8-A2A128A6429C}">
      <dsp:nvSpPr>
        <dsp:cNvPr id="0" name=""/>
        <dsp:cNvSpPr/>
      </dsp:nvSpPr>
      <dsp:spPr>
        <a:xfrm>
          <a:off x="3249277" y="5517798"/>
          <a:ext cx="2344042" cy="1172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Natural Language Processing</a:t>
          </a:r>
        </a:p>
      </dsp:txBody>
      <dsp:txXfrm>
        <a:off x="3283604" y="5552125"/>
        <a:ext cx="2275388" cy="1103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AC2A-BF73-9D07-2BBB-1C993C73F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B0A4E-D51E-F20E-9999-328208C13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3DA20-4DD2-57BC-2D12-FDD0BEF4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C620-1EEC-AC4C-8119-6860D44945F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8C8C8-6BEA-5319-82FD-11487B5C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FD10B-925B-66FC-ED80-113193EA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59E7-E90A-3046-A75D-A244F65C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5C95-0994-116F-8AB2-1C8C2961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1FC6E-5674-36FD-1F64-C27C96C45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6C-F33B-4B4A-53D5-FFD20196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C620-1EEC-AC4C-8119-6860D44945F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2E5F7-ECE2-E8EE-DA43-551FD904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43CA-CBC5-9906-A702-5AAEEC0E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59E7-E90A-3046-A75D-A244F65C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6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64306-56A9-90EA-C611-BE07AAC02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AD66B-FA04-E77A-DA86-4D6B95D11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EE1B4-1BE7-FD89-2243-9834C51F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C620-1EEC-AC4C-8119-6860D44945F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8D27B-86EE-03E9-FB73-31457388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90794-CCE3-E792-6C20-2B4B746B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59E7-E90A-3046-A75D-A244F65C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5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4B40-91C1-3D56-3821-F2CCE933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C639-BE37-BD5E-BF2D-E28D2172A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B0AC6-7922-C1CE-5EFD-1CEEDEC3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C620-1EEC-AC4C-8119-6860D44945F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3FD7-D08A-CF8B-AD14-751F0DED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AD677-8CF0-CC9E-8389-26B184A2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59E7-E90A-3046-A75D-A244F65C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9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24E1-6969-DEE9-D9B2-54A2FF61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6CBEF-82DB-0249-7F54-3EEB8803C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B911-8D11-E640-C4F2-5FF3B897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C620-1EEC-AC4C-8119-6860D44945F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E10C5-B5B4-627A-77B7-86810DD1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1B75-461B-9544-E17B-E436D59C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59E7-E90A-3046-A75D-A244F65C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7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97F5-434E-976C-2DEC-071ACC21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DEC0-C980-38D1-AA80-448FC8AF2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5739C-EE50-03FA-873F-5B0AEF716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F1CDB-1DBD-9BD6-6D34-CE604C0C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C620-1EEC-AC4C-8119-6860D44945F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8251F-5054-BC9D-7213-365D7E71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9A60C-61FE-0DBA-5CB4-9091CE84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59E7-E90A-3046-A75D-A244F65C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9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CBCB-4E38-398A-7187-1E4A6B1A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8ECBB-EDD9-A914-032A-87DFD198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4E199-E89B-89C7-97CD-57C318B28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C4925-AF49-0152-3ED2-BC20EDC09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9C18A-3100-A701-51A3-7EA2EEF11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F388B-7C39-E35A-3011-7BF97DCC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C620-1EEC-AC4C-8119-6860D44945F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A63FF-AB2E-7A9E-EA99-787C1DE2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BA87F-7F4F-5AF0-8F2D-AACF7F32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59E7-E90A-3046-A75D-A244F65C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7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D1EE-B6C4-2CD3-6C8F-D05E7B56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AC2B5-064A-306E-2576-180D04D2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C620-1EEC-AC4C-8119-6860D44945F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18BB8-E57A-65AC-A7FF-6254F897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F452B-702D-24FB-D85C-B556B10E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59E7-E90A-3046-A75D-A244F65C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0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953F7-B0F3-0858-A9FF-7DC39402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C620-1EEC-AC4C-8119-6860D44945F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1D2A8-771C-7764-9D13-DE7E931D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EEB9A-98F4-FB37-9CF9-2ECC8EB6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59E7-E90A-3046-A75D-A244F65C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E51B-6D59-98EC-6C09-90C9963A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E1A4-168C-4B9F-F7FB-A46EC28AB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09300-DB74-F283-B15B-66C81D3A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FF708-77DF-46CE-3AB8-3E6BC180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C620-1EEC-AC4C-8119-6860D44945F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44B09-C96B-C16A-422C-C6FF702C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714D7-8E0C-F91B-018B-B2F114A9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59E7-E90A-3046-A75D-A244F65C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5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B7D3-68AE-5571-3C03-B69C6C8E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47E74-7C52-CF46-025C-F086158C4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B301E-E891-5485-8A43-9EA6CDA2F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DC428-865E-AEC0-370A-101CC1A8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C620-1EEC-AC4C-8119-6860D44945F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814C0-B46A-2D6A-CE18-E530AD0A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0EF94-F81D-DDEC-5C3D-FD3DC413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59E7-E90A-3046-A75D-A244F65C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3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881A3-56B5-04E2-ED09-B6E9959E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423F2-AC96-95B6-B946-0FD2964E9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D5F16-92A8-59E6-5787-17B9337E9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1C620-1EEC-AC4C-8119-6860D44945F1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EA38-6B8F-E7F9-A698-01151C037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6FD3E-F3F8-B699-E751-1F9D6FC15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859E7-E90A-3046-A75D-A244F65C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E69F-3830-9A52-85B1-760F2D12D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24CD5-E2B6-6300-13D5-D94279B0A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68C4C5-F21C-D90A-E153-7989A6F607B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29212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677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59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zrhanifah@outlook.com</dc:creator>
  <cp:lastModifiedBy>zrhanifah@outlook.com</cp:lastModifiedBy>
  <cp:revision>1</cp:revision>
  <dcterms:created xsi:type="dcterms:W3CDTF">2023-12-12T07:19:58Z</dcterms:created>
  <dcterms:modified xsi:type="dcterms:W3CDTF">2023-12-12T08:17:44Z</dcterms:modified>
</cp:coreProperties>
</file>