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29" r:id="rId5"/>
    <p:sldId id="322" r:id="rId6"/>
    <p:sldId id="257" r:id="rId7"/>
    <p:sldId id="258" r:id="rId8"/>
    <p:sldId id="324" r:id="rId9"/>
    <p:sldId id="328" r:id="rId10"/>
    <p:sldId id="262" r:id="rId11"/>
    <p:sldId id="330" r:id="rId12"/>
    <p:sldId id="321" r:id="rId13"/>
    <p:sldId id="274" r:id="rId14"/>
    <p:sldId id="325" r:id="rId15"/>
    <p:sldId id="327" r:id="rId16"/>
    <p:sldId id="326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5841" y="1670382"/>
            <a:ext cx="7117430" cy="160178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5841" y="3311858"/>
            <a:ext cx="7117430" cy="6859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19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05192" y="3626812"/>
            <a:ext cx="9568915" cy="966455"/>
          </a:xfrm>
          <a:prstGeom prst="rect">
            <a:avLst/>
          </a:prstGeo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defRPr>
            </a:lvl1pPr>
            <a:lvl2pPr marL="3429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6858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marL="10287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marL="13716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marL="17145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0574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24003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27432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2062718"/>
            <a:ext cx="10515600" cy="1564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3653801"/>
            <a:ext cx="10515600" cy="800432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5271"/>
            <a:ext cx="5181600" cy="482169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5271"/>
            <a:ext cx="5181600" cy="4821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48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03577"/>
            <a:ext cx="5157787" cy="5721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9711"/>
            <a:ext cx="5157787" cy="415698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03577"/>
            <a:ext cx="5183188" cy="5721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9711"/>
            <a:ext cx="5183188" cy="415698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934624-EADD-419F-B33D-806CBF6EF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4D77D-70BC-4647-B4AE-CA8743B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3797024" y="879301"/>
            <a:ext cx="4597953" cy="5099399"/>
            <a:chOff x="2951163" y="1466850"/>
            <a:chExt cx="3522662" cy="3906838"/>
          </a:xfrm>
        </p:grpSpPr>
        <p:sp>
          <p:nvSpPr>
            <p:cNvPr id="41" name="Freeform 93"/>
            <p:cNvSpPr/>
            <p:nvPr>
              <p:custDataLst>
                <p:tags r:id="rId2"/>
              </p:custDataLst>
            </p:nvPr>
          </p:nvSpPr>
          <p:spPr bwMode="auto">
            <a:xfrm>
              <a:off x="3714750" y="2611438"/>
              <a:ext cx="2592388" cy="458787"/>
            </a:xfrm>
            <a:custGeom>
              <a:avLst/>
              <a:gdLst>
                <a:gd name="T0" fmla="*/ 1633 w 1638"/>
                <a:gd name="T1" fmla="*/ 0 h 289"/>
                <a:gd name="T2" fmla="*/ 0 w 1638"/>
                <a:gd name="T3" fmla="*/ 66 h 289"/>
                <a:gd name="T4" fmla="*/ 0 w 1638"/>
                <a:gd name="T5" fmla="*/ 289 h 289"/>
                <a:gd name="T6" fmla="*/ 1638 w 1638"/>
                <a:gd name="T7" fmla="*/ 213 h 289"/>
                <a:gd name="T8" fmla="*/ 1633 w 1638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8" h="289">
                  <a:moveTo>
                    <a:pt x="1633" y="0"/>
                  </a:moveTo>
                  <a:lnTo>
                    <a:pt x="0" y="66"/>
                  </a:lnTo>
                  <a:lnTo>
                    <a:pt x="0" y="289"/>
                  </a:lnTo>
                  <a:lnTo>
                    <a:pt x="1638" y="213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2" name="Freeform 94"/>
            <p:cNvSpPr/>
            <p:nvPr>
              <p:custDataLst>
                <p:tags r:id="rId3"/>
              </p:custDataLst>
            </p:nvPr>
          </p:nvSpPr>
          <p:spPr bwMode="auto">
            <a:xfrm>
              <a:off x="3714750" y="2611438"/>
              <a:ext cx="2600325" cy="458787"/>
            </a:xfrm>
            <a:custGeom>
              <a:avLst/>
              <a:gdLst>
                <a:gd name="T0" fmla="*/ 2147483646 w 1638"/>
                <a:gd name="T1" fmla="*/ 0 h 289"/>
                <a:gd name="T2" fmla="*/ 0 w 1638"/>
                <a:gd name="T3" fmla="*/ 2147483646 h 289"/>
                <a:gd name="T4" fmla="*/ 0 w 1638"/>
                <a:gd name="T5" fmla="*/ 2147483646 h 289"/>
                <a:gd name="T6" fmla="*/ 2147483646 w 1638"/>
                <a:gd name="T7" fmla="*/ 2147483646 h 289"/>
                <a:gd name="T8" fmla="*/ 2147483646 w 1638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8" h="289">
                  <a:moveTo>
                    <a:pt x="1633" y="0"/>
                  </a:moveTo>
                  <a:lnTo>
                    <a:pt x="0" y="66"/>
                  </a:lnTo>
                  <a:lnTo>
                    <a:pt x="0" y="289"/>
                  </a:lnTo>
                  <a:lnTo>
                    <a:pt x="1638" y="213"/>
                  </a:lnTo>
                  <a:lnTo>
                    <a:pt x="16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43" name="Freeform 95"/>
            <p:cNvSpPr/>
            <p:nvPr>
              <p:custDataLst>
                <p:tags r:id="rId4"/>
              </p:custDataLst>
            </p:nvPr>
          </p:nvSpPr>
          <p:spPr bwMode="auto">
            <a:xfrm>
              <a:off x="3119438" y="3827463"/>
              <a:ext cx="2359025" cy="450850"/>
            </a:xfrm>
            <a:custGeom>
              <a:avLst/>
              <a:gdLst>
                <a:gd name="T0" fmla="*/ 1486 w 1486"/>
                <a:gd name="T1" fmla="*/ 0 h 284"/>
                <a:gd name="T2" fmla="*/ 0 w 1486"/>
                <a:gd name="T3" fmla="*/ 61 h 284"/>
                <a:gd name="T4" fmla="*/ 5 w 1486"/>
                <a:gd name="T5" fmla="*/ 284 h 284"/>
                <a:gd name="T6" fmla="*/ 1486 w 1486"/>
                <a:gd name="T7" fmla="*/ 213 h 284"/>
                <a:gd name="T8" fmla="*/ 1486 w 1486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6" h="284">
                  <a:moveTo>
                    <a:pt x="1486" y="0"/>
                  </a:moveTo>
                  <a:lnTo>
                    <a:pt x="0" y="61"/>
                  </a:lnTo>
                  <a:lnTo>
                    <a:pt x="5" y="284"/>
                  </a:lnTo>
                  <a:lnTo>
                    <a:pt x="1486" y="213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4" name="Freeform 96"/>
            <p:cNvSpPr/>
            <p:nvPr>
              <p:custDataLst>
                <p:tags r:id="rId5"/>
              </p:custDataLst>
            </p:nvPr>
          </p:nvSpPr>
          <p:spPr bwMode="auto">
            <a:xfrm>
              <a:off x="3109913" y="3827463"/>
              <a:ext cx="2359025" cy="450850"/>
            </a:xfrm>
            <a:custGeom>
              <a:avLst/>
              <a:gdLst>
                <a:gd name="T0" fmla="*/ 2147483646 w 1486"/>
                <a:gd name="T1" fmla="*/ 0 h 284"/>
                <a:gd name="T2" fmla="*/ 0 w 1486"/>
                <a:gd name="T3" fmla="*/ 2147483646 h 284"/>
                <a:gd name="T4" fmla="*/ 2147483646 w 1486"/>
                <a:gd name="T5" fmla="*/ 2147483646 h 284"/>
                <a:gd name="T6" fmla="*/ 2147483646 w 1486"/>
                <a:gd name="T7" fmla="*/ 2147483646 h 284"/>
                <a:gd name="T8" fmla="*/ 2147483646 w 1486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6" h="284">
                  <a:moveTo>
                    <a:pt x="1486" y="0"/>
                  </a:moveTo>
                  <a:lnTo>
                    <a:pt x="0" y="61"/>
                  </a:lnTo>
                  <a:lnTo>
                    <a:pt x="5" y="284"/>
                  </a:lnTo>
                  <a:lnTo>
                    <a:pt x="1486" y="213"/>
                  </a:lnTo>
                  <a:lnTo>
                    <a:pt x="14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45" name="Freeform 97"/>
            <p:cNvSpPr/>
            <p:nvPr>
              <p:custDataLst>
                <p:tags r:id="rId6"/>
              </p:custDataLst>
            </p:nvPr>
          </p:nvSpPr>
          <p:spPr bwMode="auto">
            <a:xfrm>
              <a:off x="3727450" y="4737100"/>
              <a:ext cx="1481138" cy="636588"/>
            </a:xfrm>
            <a:custGeom>
              <a:avLst/>
              <a:gdLst>
                <a:gd name="T0" fmla="*/ 436 w 933"/>
                <a:gd name="T1" fmla="*/ 0 h 401"/>
                <a:gd name="T2" fmla="*/ 933 w 933"/>
                <a:gd name="T3" fmla="*/ 112 h 401"/>
                <a:gd name="T4" fmla="*/ 750 w 933"/>
                <a:gd name="T5" fmla="*/ 218 h 401"/>
                <a:gd name="T6" fmla="*/ 831 w 933"/>
                <a:gd name="T7" fmla="*/ 401 h 401"/>
                <a:gd name="T8" fmla="*/ 0 w 933"/>
                <a:gd name="T9" fmla="*/ 203 h 401"/>
                <a:gd name="T10" fmla="*/ 436 w 933"/>
                <a:gd name="T1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3" h="401">
                  <a:moveTo>
                    <a:pt x="436" y="0"/>
                  </a:moveTo>
                  <a:lnTo>
                    <a:pt x="933" y="112"/>
                  </a:lnTo>
                  <a:lnTo>
                    <a:pt x="750" y="218"/>
                  </a:lnTo>
                  <a:lnTo>
                    <a:pt x="831" y="401"/>
                  </a:lnTo>
                  <a:lnTo>
                    <a:pt x="0" y="203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6" name="Freeform 98"/>
            <p:cNvSpPr/>
            <p:nvPr>
              <p:custDataLst>
                <p:tags r:id="rId7"/>
              </p:custDataLst>
            </p:nvPr>
          </p:nvSpPr>
          <p:spPr bwMode="auto">
            <a:xfrm>
              <a:off x="3714750" y="4737100"/>
              <a:ext cx="1481138" cy="636588"/>
            </a:xfrm>
            <a:custGeom>
              <a:avLst/>
              <a:gdLst>
                <a:gd name="T0" fmla="*/ 2147483646 w 933"/>
                <a:gd name="T1" fmla="*/ 0 h 401"/>
                <a:gd name="T2" fmla="*/ 2147483646 w 933"/>
                <a:gd name="T3" fmla="*/ 2147483646 h 401"/>
                <a:gd name="T4" fmla="*/ 2147483646 w 933"/>
                <a:gd name="T5" fmla="*/ 2147483646 h 401"/>
                <a:gd name="T6" fmla="*/ 2147483646 w 933"/>
                <a:gd name="T7" fmla="*/ 2147483646 h 401"/>
                <a:gd name="T8" fmla="*/ 0 w 933"/>
                <a:gd name="T9" fmla="*/ 2147483646 h 401"/>
                <a:gd name="T10" fmla="*/ 2147483646 w 933"/>
                <a:gd name="T11" fmla="*/ 0 h 4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33" h="401">
                  <a:moveTo>
                    <a:pt x="436" y="0"/>
                  </a:moveTo>
                  <a:lnTo>
                    <a:pt x="933" y="112"/>
                  </a:lnTo>
                  <a:lnTo>
                    <a:pt x="750" y="218"/>
                  </a:lnTo>
                  <a:lnTo>
                    <a:pt x="831" y="401"/>
                  </a:lnTo>
                  <a:lnTo>
                    <a:pt x="0" y="203"/>
                  </a:lnTo>
                  <a:lnTo>
                    <a:pt x="4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47" name="Freeform 100"/>
            <p:cNvSpPr/>
            <p:nvPr>
              <p:custDataLst>
                <p:tags r:id="rId8"/>
              </p:custDataLst>
            </p:nvPr>
          </p:nvSpPr>
          <p:spPr bwMode="auto">
            <a:xfrm>
              <a:off x="3109913" y="2611438"/>
              <a:ext cx="3205162" cy="1666875"/>
            </a:xfrm>
            <a:custGeom>
              <a:avLst/>
              <a:gdLst>
                <a:gd name="T0" fmla="*/ 2147483646 w 2019"/>
                <a:gd name="T1" fmla="*/ 0 h 1050"/>
                <a:gd name="T2" fmla="*/ 0 w 2019"/>
                <a:gd name="T3" fmla="*/ 2147483646 h 1050"/>
                <a:gd name="T4" fmla="*/ 2147483646 w 2019"/>
                <a:gd name="T5" fmla="*/ 2147483646 h 1050"/>
                <a:gd name="T6" fmla="*/ 2147483646 w 2019"/>
                <a:gd name="T7" fmla="*/ 2147483646 h 1050"/>
                <a:gd name="T8" fmla="*/ 2147483646 w 2019"/>
                <a:gd name="T9" fmla="*/ 0 h 1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9" h="1050">
                  <a:moveTo>
                    <a:pt x="2014" y="0"/>
                  </a:moveTo>
                  <a:lnTo>
                    <a:pt x="0" y="594"/>
                  </a:lnTo>
                  <a:lnTo>
                    <a:pt x="5" y="1050"/>
                  </a:lnTo>
                  <a:lnTo>
                    <a:pt x="2019" y="457"/>
                  </a:lnTo>
                  <a:lnTo>
                    <a:pt x="2014" y="0"/>
                  </a:lnTo>
                </a:path>
              </a:pathLst>
            </a:custGeom>
            <a:solidFill>
              <a:srgbClr val="579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48" name="Freeform 102"/>
            <p:cNvSpPr/>
            <p:nvPr>
              <p:custDataLst>
                <p:tags r:id="rId9"/>
              </p:custDataLst>
            </p:nvPr>
          </p:nvSpPr>
          <p:spPr bwMode="auto">
            <a:xfrm>
              <a:off x="3109913" y="2611438"/>
              <a:ext cx="3197225" cy="1047750"/>
            </a:xfrm>
            <a:custGeom>
              <a:avLst/>
              <a:gdLst>
                <a:gd name="T0" fmla="*/ 2147483646 w 2014"/>
                <a:gd name="T1" fmla="*/ 0 h 660"/>
                <a:gd name="T2" fmla="*/ 2147483646 w 2014"/>
                <a:gd name="T3" fmla="*/ 0 h 660"/>
                <a:gd name="T4" fmla="*/ 2147483646 w 2014"/>
                <a:gd name="T5" fmla="*/ 2147483646 h 660"/>
                <a:gd name="T6" fmla="*/ 0 w 2014"/>
                <a:gd name="T7" fmla="*/ 2147483646 h 660"/>
                <a:gd name="T8" fmla="*/ 0 w 2014"/>
                <a:gd name="T9" fmla="*/ 2147483646 h 660"/>
                <a:gd name="T10" fmla="*/ 2147483646 w 2014"/>
                <a:gd name="T11" fmla="*/ 2147483646 h 660"/>
                <a:gd name="T12" fmla="*/ 2147483646 w 2014"/>
                <a:gd name="T13" fmla="*/ 0 h 6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14" h="660">
                  <a:moveTo>
                    <a:pt x="2014" y="0"/>
                  </a:moveTo>
                  <a:lnTo>
                    <a:pt x="2014" y="0"/>
                  </a:lnTo>
                  <a:lnTo>
                    <a:pt x="1162" y="254"/>
                  </a:lnTo>
                  <a:lnTo>
                    <a:pt x="0" y="594"/>
                  </a:lnTo>
                  <a:lnTo>
                    <a:pt x="0" y="660"/>
                  </a:lnTo>
                  <a:lnTo>
                    <a:pt x="2014" y="76"/>
                  </a:lnTo>
                  <a:lnTo>
                    <a:pt x="20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49" name="Freeform 104"/>
            <p:cNvSpPr/>
            <p:nvPr>
              <p:custDataLst>
                <p:tags r:id="rId10"/>
              </p:custDataLst>
            </p:nvPr>
          </p:nvSpPr>
          <p:spPr bwMode="auto">
            <a:xfrm>
              <a:off x="3109913" y="3232150"/>
              <a:ext cx="3205162" cy="1046163"/>
            </a:xfrm>
            <a:custGeom>
              <a:avLst/>
              <a:gdLst>
                <a:gd name="T0" fmla="*/ 2147483646 w 2019"/>
                <a:gd name="T1" fmla="*/ 0 h 659"/>
                <a:gd name="T2" fmla="*/ 0 w 2019"/>
                <a:gd name="T3" fmla="*/ 2147483646 h 659"/>
                <a:gd name="T4" fmla="*/ 2147483646 w 2019"/>
                <a:gd name="T5" fmla="*/ 2147483646 h 659"/>
                <a:gd name="T6" fmla="*/ 2147483646 w 2019"/>
                <a:gd name="T7" fmla="*/ 2147483646 h 659"/>
                <a:gd name="T8" fmla="*/ 2147483646 w 2019"/>
                <a:gd name="T9" fmla="*/ 0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9" h="659">
                  <a:moveTo>
                    <a:pt x="2019" y="0"/>
                  </a:moveTo>
                  <a:lnTo>
                    <a:pt x="0" y="598"/>
                  </a:lnTo>
                  <a:lnTo>
                    <a:pt x="5" y="659"/>
                  </a:lnTo>
                  <a:lnTo>
                    <a:pt x="2019" y="66"/>
                  </a:lnTo>
                  <a:lnTo>
                    <a:pt x="20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50" name="Freeform 123"/>
            <p:cNvSpPr/>
            <p:nvPr>
              <p:custDataLst>
                <p:tags r:id="rId11"/>
              </p:custDataLst>
            </p:nvPr>
          </p:nvSpPr>
          <p:spPr bwMode="auto">
            <a:xfrm>
              <a:off x="3987800" y="1466850"/>
              <a:ext cx="1481138" cy="804863"/>
            </a:xfrm>
            <a:custGeom>
              <a:avLst/>
              <a:gdLst>
                <a:gd name="T0" fmla="*/ 928 w 933"/>
                <a:gd name="T1" fmla="*/ 233 h 507"/>
                <a:gd name="T2" fmla="*/ 91 w 933"/>
                <a:gd name="T3" fmla="*/ 0 h 507"/>
                <a:gd name="T4" fmla="*/ 172 w 933"/>
                <a:gd name="T5" fmla="*/ 172 h 507"/>
                <a:gd name="T6" fmla="*/ 0 w 933"/>
                <a:gd name="T7" fmla="*/ 289 h 507"/>
                <a:gd name="T8" fmla="*/ 933 w 933"/>
                <a:gd name="T9" fmla="*/ 507 h 507"/>
                <a:gd name="T10" fmla="*/ 928 w 933"/>
                <a:gd name="T11" fmla="*/ 23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3" h="507">
                  <a:moveTo>
                    <a:pt x="928" y="233"/>
                  </a:moveTo>
                  <a:lnTo>
                    <a:pt x="91" y="0"/>
                  </a:lnTo>
                  <a:lnTo>
                    <a:pt x="172" y="172"/>
                  </a:lnTo>
                  <a:lnTo>
                    <a:pt x="0" y="289"/>
                  </a:lnTo>
                  <a:lnTo>
                    <a:pt x="933" y="507"/>
                  </a:lnTo>
                  <a:lnTo>
                    <a:pt x="928" y="2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1" name="Freeform 124"/>
            <p:cNvSpPr/>
            <p:nvPr>
              <p:custDataLst>
                <p:tags r:id="rId12"/>
              </p:custDataLst>
            </p:nvPr>
          </p:nvSpPr>
          <p:spPr bwMode="auto">
            <a:xfrm>
              <a:off x="3987800" y="1476375"/>
              <a:ext cx="1481138" cy="804863"/>
            </a:xfrm>
            <a:custGeom>
              <a:avLst/>
              <a:gdLst>
                <a:gd name="T0" fmla="*/ 2147483646 w 933"/>
                <a:gd name="T1" fmla="*/ 2147483646 h 507"/>
                <a:gd name="T2" fmla="*/ 2147483646 w 933"/>
                <a:gd name="T3" fmla="*/ 0 h 507"/>
                <a:gd name="T4" fmla="*/ 2147483646 w 933"/>
                <a:gd name="T5" fmla="*/ 2147483646 h 507"/>
                <a:gd name="T6" fmla="*/ 0 w 933"/>
                <a:gd name="T7" fmla="*/ 2147483646 h 507"/>
                <a:gd name="T8" fmla="*/ 2147483646 w 933"/>
                <a:gd name="T9" fmla="*/ 2147483646 h 507"/>
                <a:gd name="T10" fmla="*/ 2147483646 w 933"/>
                <a:gd name="T11" fmla="*/ 2147483646 h 5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33" h="507">
                  <a:moveTo>
                    <a:pt x="928" y="233"/>
                  </a:moveTo>
                  <a:lnTo>
                    <a:pt x="91" y="0"/>
                  </a:lnTo>
                  <a:lnTo>
                    <a:pt x="172" y="172"/>
                  </a:lnTo>
                  <a:lnTo>
                    <a:pt x="0" y="289"/>
                  </a:lnTo>
                  <a:lnTo>
                    <a:pt x="933" y="507"/>
                  </a:lnTo>
                  <a:lnTo>
                    <a:pt x="928" y="2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52" name="Freeform 126"/>
            <p:cNvSpPr/>
            <p:nvPr>
              <p:custDataLst>
                <p:tags r:id="rId13"/>
              </p:custDataLst>
            </p:nvPr>
          </p:nvSpPr>
          <p:spPr bwMode="auto">
            <a:xfrm>
              <a:off x="3705225" y="1838325"/>
              <a:ext cx="1771650" cy="1231900"/>
            </a:xfrm>
            <a:custGeom>
              <a:avLst/>
              <a:gdLst>
                <a:gd name="T0" fmla="*/ 2147483646 w 1116"/>
                <a:gd name="T1" fmla="*/ 0 h 776"/>
                <a:gd name="T2" fmla="*/ 0 w 1116"/>
                <a:gd name="T3" fmla="*/ 2147483646 h 776"/>
                <a:gd name="T4" fmla="*/ 2147483646 w 1116"/>
                <a:gd name="T5" fmla="*/ 2147483646 h 776"/>
                <a:gd name="T6" fmla="*/ 2147483646 w 1116"/>
                <a:gd name="T7" fmla="*/ 2147483646 h 776"/>
                <a:gd name="T8" fmla="*/ 2147483646 w 1116"/>
                <a:gd name="T9" fmla="*/ 0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6" h="776">
                  <a:moveTo>
                    <a:pt x="1111" y="0"/>
                  </a:moveTo>
                  <a:lnTo>
                    <a:pt x="0" y="320"/>
                  </a:lnTo>
                  <a:lnTo>
                    <a:pt x="6" y="776"/>
                  </a:lnTo>
                  <a:lnTo>
                    <a:pt x="1116" y="457"/>
                  </a:lnTo>
                  <a:lnTo>
                    <a:pt x="1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53" name="Freeform 129"/>
            <p:cNvSpPr/>
            <p:nvPr>
              <p:custDataLst>
                <p:tags r:id="rId14"/>
              </p:custDataLst>
            </p:nvPr>
          </p:nvSpPr>
          <p:spPr bwMode="auto">
            <a:xfrm>
              <a:off x="3714750" y="2482850"/>
              <a:ext cx="1762125" cy="587375"/>
            </a:xfrm>
            <a:custGeom>
              <a:avLst/>
              <a:gdLst>
                <a:gd name="T0" fmla="*/ 2147483646 w 1110"/>
                <a:gd name="T1" fmla="*/ 0 h 370"/>
                <a:gd name="T2" fmla="*/ 0 w 1110"/>
                <a:gd name="T3" fmla="*/ 2147483646 h 370"/>
                <a:gd name="T4" fmla="*/ 0 w 1110"/>
                <a:gd name="T5" fmla="*/ 2147483646 h 370"/>
                <a:gd name="T6" fmla="*/ 2147483646 w 1110"/>
                <a:gd name="T7" fmla="*/ 2147483646 h 370"/>
                <a:gd name="T8" fmla="*/ 2147483646 w 1110"/>
                <a:gd name="T9" fmla="*/ 0 h 3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0" h="370">
                  <a:moveTo>
                    <a:pt x="1110" y="0"/>
                  </a:moveTo>
                  <a:lnTo>
                    <a:pt x="0" y="314"/>
                  </a:lnTo>
                  <a:lnTo>
                    <a:pt x="0" y="370"/>
                  </a:lnTo>
                  <a:lnTo>
                    <a:pt x="1110" y="51"/>
                  </a:lnTo>
                  <a:lnTo>
                    <a:pt x="11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54" name="Freeform 131"/>
            <p:cNvSpPr/>
            <p:nvPr>
              <p:custDataLst>
                <p:tags r:id="rId15"/>
              </p:custDataLst>
            </p:nvPr>
          </p:nvSpPr>
          <p:spPr bwMode="auto">
            <a:xfrm>
              <a:off x="3705225" y="3827463"/>
              <a:ext cx="1771650" cy="1231900"/>
            </a:xfrm>
            <a:custGeom>
              <a:avLst/>
              <a:gdLst>
                <a:gd name="T0" fmla="*/ 2147483646 w 1116"/>
                <a:gd name="T1" fmla="*/ 0 h 776"/>
                <a:gd name="T2" fmla="*/ 0 w 1116"/>
                <a:gd name="T3" fmla="*/ 2147483646 h 776"/>
                <a:gd name="T4" fmla="*/ 2147483646 w 1116"/>
                <a:gd name="T5" fmla="*/ 2147483646 h 776"/>
                <a:gd name="T6" fmla="*/ 2147483646 w 1116"/>
                <a:gd name="T7" fmla="*/ 2147483646 h 776"/>
                <a:gd name="T8" fmla="*/ 2147483646 w 1116"/>
                <a:gd name="T9" fmla="*/ 0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6" h="776">
                  <a:moveTo>
                    <a:pt x="1111" y="0"/>
                  </a:moveTo>
                  <a:lnTo>
                    <a:pt x="0" y="320"/>
                  </a:lnTo>
                  <a:lnTo>
                    <a:pt x="6" y="776"/>
                  </a:lnTo>
                  <a:lnTo>
                    <a:pt x="1116" y="457"/>
                  </a:lnTo>
                  <a:lnTo>
                    <a:pt x="1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55" name="Freeform 133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3705225" y="3827463"/>
              <a:ext cx="1771650" cy="1231900"/>
            </a:xfrm>
            <a:custGeom>
              <a:avLst/>
              <a:gdLst>
                <a:gd name="T0" fmla="*/ 2147483646 w 1116"/>
                <a:gd name="T1" fmla="*/ 2147483646 h 776"/>
                <a:gd name="T2" fmla="*/ 2147483646 w 1116"/>
                <a:gd name="T3" fmla="*/ 2147483646 h 776"/>
                <a:gd name="T4" fmla="*/ 2147483646 w 1116"/>
                <a:gd name="T5" fmla="*/ 2147483646 h 776"/>
                <a:gd name="T6" fmla="*/ 2147483646 w 1116"/>
                <a:gd name="T7" fmla="*/ 2147483646 h 776"/>
                <a:gd name="T8" fmla="*/ 2147483646 w 1116"/>
                <a:gd name="T9" fmla="*/ 2147483646 h 776"/>
                <a:gd name="T10" fmla="*/ 2147483646 w 1116"/>
                <a:gd name="T11" fmla="*/ 0 h 776"/>
                <a:gd name="T12" fmla="*/ 2147483646 w 1116"/>
                <a:gd name="T13" fmla="*/ 0 h 776"/>
                <a:gd name="T14" fmla="*/ 0 w 1116"/>
                <a:gd name="T15" fmla="*/ 2147483646 h 776"/>
                <a:gd name="T16" fmla="*/ 0 w 1116"/>
                <a:gd name="T17" fmla="*/ 2147483646 h 776"/>
                <a:gd name="T18" fmla="*/ 0 w 1116"/>
                <a:gd name="T19" fmla="*/ 2147483646 h 776"/>
                <a:gd name="T20" fmla="*/ 2147483646 w 1116"/>
                <a:gd name="T21" fmla="*/ 2147483646 h 776"/>
                <a:gd name="T22" fmla="*/ 2147483646 w 1116"/>
                <a:gd name="T23" fmla="*/ 0 h 7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16" h="776">
                  <a:moveTo>
                    <a:pt x="1116" y="406"/>
                  </a:moveTo>
                  <a:lnTo>
                    <a:pt x="6" y="720"/>
                  </a:lnTo>
                  <a:lnTo>
                    <a:pt x="6" y="776"/>
                  </a:lnTo>
                  <a:lnTo>
                    <a:pt x="1116" y="457"/>
                  </a:lnTo>
                  <a:lnTo>
                    <a:pt x="1116" y="406"/>
                  </a:lnTo>
                  <a:moveTo>
                    <a:pt x="1111" y="0"/>
                  </a:moveTo>
                  <a:lnTo>
                    <a:pt x="1111" y="0"/>
                  </a:lnTo>
                  <a:lnTo>
                    <a:pt x="0" y="320"/>
                  </a:lnTo>
                  <a:lnTo>
                    <a:pt x="0" y="345"/>
                  </a:lnTo>
                  <a:lnTo>
                    <a:pt x="0" y="370"/>
                  </a:lnTo>
                  <a:lnTo>
                    <a:pt x="1111" y="51"/>
                  </a:lnTo>
                  <a:lnTo>
                    <a:pt x="1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 163"/>
            <p:cNvSpPr/>
            <p:nvPr>
              <p:custDataLst>
                <p:tags r:id="rId17"/>
              </p:custDataLst>
            </p:nvPr>
          </p:nvSpPr>
          <p:spPr bwMode="auto">
            <a:xfrm rot="-942146">
              <a:off x="2951163" y="3073400"/>
              <a:ext cx="3522662" cy="742950"/>
            </a:xfrm>
            <a:custGeom>
              <a:avLst/>
              <a:gdLst>
                <a:gd name="T0" fmla="*/ 3525205 w 3521391"/>
                <a:gd name="T1" fmla="*/ 0 h 741516"/>
                <a:gd name="T2" fmla="*/ 3363490 w 3521391"/>
                <a:gd name="T3" fmla="*/ 603200 h 741516"/>
                <a:gd name="T4" fmla="*/ 3364682 w 3521391"/>
                <a:gd name="T5" fmla="*/ 603182 h 741516"/>
                <a:gd name="T6" fmla="*/ 3336294 w 3521391"/>
                <a:gd name="T7" fmla="*/ 704633 h 741516"/>
                <a:gd name="T8" fmla="*/ 0 w 3521391"/>
                <a:gd name="T9" fmla="*/ 745827 h 741516"/>
                <a:gd name="T10" fmla="*/ 3717 w 3521391"/>
                <a:gd name="T11" fmla="*/ 726637 h 741516"/>
                <a:gd name="T12" fmla="*/ 25216 w 3521391"/>
                <a:gd name="T13" fmla="*/ 649807 h 741516"/>
                <a:gd name="T14" fmla="*/ 25741 w 3521391"/>
                <a:gd name="T15" fmla="*/ 649800 h 741516"/>
                <a:gd name="T16" fmla="*/ 37710 w 3521391"/>
                <a:gd name="T17" fmla="*/ 605162 h 741516"/>
                <a:gd name="T18" fmla="*/ 195106 w 3521391"/>
                <a:gd name="T19" fmla="*/ 42644 h 741516"/>
                <a:gd name="T20" fmla="*/ 3525158 w 3521391"/>
                <a:gd name="T21" fmla="*/ 0 h 741516"/>
                <a:gd name="T22" fmla="*/ 3525204 w 3521391"/>
                <a:gd name="T23" fmla="*/ 0 h 7415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1391"/>
                <a:gd name="T37" fmla="*/ 0 h 741516"/>
                <a:gd name="T38" fmla="*/ 3521391 w 3521391"/>
                <a:gd name="T39" fmla="*/ 741516 h 7415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1391" h="741516">
                  <a:moveTo>
                    <a:pt x="3521391" y="0"/>
                  </a:moveTo>
                  <a:lnTo>
                    <a:pt x="3359850" y="599714"/>
                  </a:lnTo>
                  <a:lnTo>
                    <a:pt x="3361041" y="599696"/>
                  </a:lnTo>
                  <a:lnTo>
                    <a:pt x="3332684" y="700561"/>
                  </a:lnTo>
                  <a:lnTo>
                    <a:pt x="0" y="741516"/>
                  </a:lnTo>
                  <a:lnTo>
                    <a:pt x="3714" y="722437"/>
                  </a:lnTo>
                  <a:lnTo>
                    <a:pt x="25189" y="646052"/>
                  </a:lnTo>
                  <a:lnTo>
                    <a:pt x="25714" y="646045"/>
                  </a:lnTo>
                  <a:lnTo>
                    <a:pt x="37668" y="601664"/>
                  </a:lnTo>
                  <a:lnTo>
                    <a:pt x="194896" y="42398"/>
                  </a:lnTo>
                  <a:lnTo>
                    <a:pt x="3521344" y="0"/>
                  </a:lnTo>
                  <a:lnTo>
                    <a:pt x="3521390" y="0"/>
                  </a:lnTo>
                  <a:lnTo>
                    <a:pt x="35213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7" name="任意多边形 167"/>
            <p:cNvSpPr/>
            <p:nvPr>
              <p:custDataLst>
                <p:tags r:id="rId18"/>
              </p:custDataLst>
            </p:nvPr>
          </p:nvSpPr>
          <p:spPr bwMode="auto">
            <a:xfrm rot="-878033">
              <a:off x="3587750" y="2079625"/>
              <a:ext cx="2008188" cy="749300"/>
            </a:xfrm>
            <a:custGeom>
              <a:avLst/>
              <a:gdLst>
                <a:gd name="T0" fmla="*/ 2007542 w 2008511"/>
                <a:gd name="T1" fmla="*/ 0 h 748757"/>
                <a:gd name="T2" fmla="*/ 1832018 w 2008511"/>
                <a:gd name="T3" fmla="*/ 705491 h 748757"/>
                <a:gd name="T4" fmla="*/ 0 w 2008511"/>
                <a:gd name="T5" fmla="*/ 750387 h 748757"/>
                <a:gd name="T6" fmla="*/ 173588 w 2008511"/>
                <a:gd name="T7" fmla="*/ 46033 h 7487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8511"/>
                <a:gd name="T13" fmla="*/ 0 h 748757"/>
                <a:gd name="T14" fmla="*/ 2008511 w 2008511"/>
                <a:gd name="T15" fmla="*/ 748757 h 7487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8511" h="748757">
                  <a:moveTo>
                    <a:pt x="2008511" y="0"/>
                  </a:moveTo>
                  <a:lnTo>
                    <a:pt x="1832903" y="703958"/>
                  </a:lnTo>
                  <a:lnTo>
                    <a:pt x="0" y="748757"/>
                  </a:lnTo>
                  <a:lnTo>
                    <a:pt x="173672" y="45934"/>
                  </a:lnTo>
                  <a:lnTo>
                    <a:pt x="2008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8" name="任意多边形 171"/>
            <p:cNvSpPr/>
            <p:nvPr>
              <p:custDataLst>
                <p:tags r:id="rId19"/>
              </p:custDataLst>
            </p:nvPr>
          </p:nvSpPr>
          <p:spPr bwMode="auto">
            <a:xfrm rot="-750403">
              <a:off x="3614738" y="4032250"/>
              <a:ext cx="1979612" cy="822325"/>
            </a:xfrm>
            <a:custGeom>
              <a:avLst/>
              <a:gdLst>
                <a:gd name="T0" fmla="*/ 1980168 w 1979334"/>
                <a:gd name="T1" fmla="*/ 0 h 822792"/>
                <a:gd name="T2" fmla="*/ 1830747 w 1979334"/>
                <a:gd name="T3" fmla="*/ 708782 h 822792"/>
                <a:gd name="T4" fmla="*/ 0 w 1979334"/>
                <a:gd name="T5" fmla="*/ 821392 h 822792"/>
                <a:gd name="T6" fmla="*/ 147528 w 1979334"/>
                <a:gd name="T7" fmla="*/ 113812 h 8227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9334"/>
                <a:gd name="T13" fmla="*/ 0 h 822792"/>
                <a:gd name="T14" fmla="*/ 1979334 w 1979334"/>
                <a:gd name="T15" fmla="*/ 822792 h 8227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9334" h="822792">
                  <a:moveTo>
                    <a:pt x="1979334" y="0"/>
                  </a:moveTo>
                  <a:lnTo>
                    <a:pt x="1829976" y="709991"/>
                  </a:lnTo>
                  <a:lnTo>
                    <a:pt x="0" y="822792"/>
                  </a:lnTo>
                  <a:lnTo>
                    <a:pt x="147465" y="114007"/>
                  </a:lnTo>
                  <a:lnTo>
                    <a:pt x="1979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0606770">
            <a:off x="3812082" y="3015791"/>
            <a:ext cx="4524905" cy="936773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2" cy="840658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8200" y="1431981"/>
            <a:ext cx="4550053" cy="47902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839" y="1652410"/>
            <a:ext cx="5306961" cy="43493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303328" y="365125"/>
            <a:ext cx="1050471" cy="5811838"/>
          </a:xfrm>
        </p:spPr>
        <p:txBody>
          <a:bodyPr vert="eaVert"/>
          <a:lstStyle/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358993" cy="5811838"/>
          </a:xfrm>
        </p:spPr>
        <p:txBody>
          <a:bodyPr vert="eaVert"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269968" y="9425"/>
            <a:ext cx="11922032" cy="68572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718"/>
            <a:ext cx="12192000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770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57299"/>
            <a:ext cx="10515600" cy="494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Relationship Id="rId3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3.xml"/><Relationship Id="rId4" Type="http://schemas.openxmlformats.org/officeDocument/2006/relationships/image" Target="../media/image5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7.xml"/><Relationship Id="rId4" Type="http://schemas.openxmlformats.org/officeDocument/2006/relationships/image" Target="../media/image5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55160" y="1670685"/>
            <a:ext cx="7117715" cy="192468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项目：中酒网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55160" y="3299460"/>
            <a:ext cx="7117715" cy="17926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制作人：田方矿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 descr="D:\总目10-13\GZ项目\images\2ab7dfe3-6f39-48d9-a5e2-28f27bd6d047M.jpg2ab7dfe3-6f39-48d9-a5e2-28f27bd6d047M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45358" y="144780"/>
            <a:ext cx="2286000" cy="22866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24900" y="4617085"/>
            <a:ext cx="303085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2016-10-13</a:t>
            </a:r>
            <a:endParaRPr lang="en-US" altLang="zh-CN" sz="2800"/>
          </a:p>
          <a:p>
            <a:endParaRPr lang="en-US" altLang="zh-CN" sz="28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我的收获：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：编程能力的提高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、提高解决问题的能力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、清楚地人士到自己额水平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、加强团队的团结性</a:t>
            </a:r>
            <a:endParaRPr lang="zh-CN" altLang="en-US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7" b="6027"/>
          <a:stretch>
            <a:fillRect/>
          </a:stretch>
        </p:blipFill>
        <p:spPr/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不足处：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/>
                </a:solidFill>
                <a:uFillTx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uFillTx/>
              </a:rPr>
              <a:t>、项目拿下来没有点头绪，不知从哪里下手</a:t>
            </a:r>
            <a:endParaRPr lang="zh-CN" altLang="en-US" sz="1800" dirty="0">
              <a:solidFill>
                <a:schemeClr val="tx1"/>
              </a:solidFill>
              <a:uFillTx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/>
                </a:solidFill>
                <a:uFillTx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uFillTx/>
              </a:rPr>
              <a:t>、第一次做项目，完全没有经验，没有考虑到浏览器之间的兼容性</a:t>
            </a:r>
            <a:endParaRPr lang="zh-CN" altLang="en-US" sz="1800" dirty="0">
              <a:solidFill>
                <a:schemeClr val="tx1"/>
              </a:solidFill>
              <a:uFillTx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/>
                </a:solidFill>
                <a:uFillTx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uFillTx/>
              </a:rPr>
              <a:t>、</a:t>
            </a:r>
            <a:r>
              <a:rPr lang="zh-CN" altLang="en-US" sz="1800" dirty="0">
                <a:solidFill>
                  <a:schemeClr val="tx1"/>
                </a:solidFill>
                <a:uFillTx/>
              </a:rPr>
              <a:t>代码不规范，用户体验不好</a:t>
            </a:r>
            <a:endParaRPr lang="zh-CN" altLang="en-US" sz="1800" dirty="0">
              <a:solidFill>
                <a:schemeClr val="tx1"/>
              </a:solidFill>
              <a:uFillTx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/>
                </a:solidFill>
                <a:uFillTx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uFillTx/>
              </a:rPr>
              <a:t>、</a:t>
            </a:r>
            <a:r>
              <a:rPr lang="zh-CN" altLang="en-US" sz="1800" dirty="0">
                <a:solidFill>
                  <a:schemeClr val="tx1"/>
                </a:solidFill>
                <a:uFillTx/>
              </a:rPr>
              <a:t>页面布局混乱</a:t>
            </a:r>
            <a:endParaRPr lang="zh-CN" altLang="en-US" sz="1800" dirty="0">
              <a:solidFill>
                <a:schemeClr val="tx1"/>
              </a:solidFill>
              <a:uFillTx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/>
                </a:solidFill>
                <a:uFillTx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uFillTx/>
              </a:rPr>
              <a:t>、功能不全  </a:t>
            </a:r>
            <a:r>
              <a:rPr lang="en-US" altLang="zh-CN" sz="1800" dirty="0">
                <a:solidFill>
                  <a:schemeClr val="tx1"/>
                </a:solidFill>
                <a:uFillTx/>
              </a:rPr>
              <a:t>bug</a:t>
            </a:r>
            <a:r>
              <a:rPr lang="zh-CN" altLang="en-US" sz="1800" dirty="0">
                <a:solidFill>
                  <a:schemeClr val="tx1"/>
                </a:solidFill>
                <a:uFillTx/>
              </a:rPr>
              <a:t>多</a:t>
            </a:r>
            <a:endParaRPr lang="zh-CN" altLang="en-US" sz="1800" dirty="0">
              <a:solidFill>
                <a:schemeClr val="tx1"/>
              </a:solidFill>
              <a:uFillTx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/>
                </a:solidFill>
                <a:uFillTx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uFillTx/>
              </a:rPr>
              <a:t>。。。。。。</a:t>
            </a:r>
            <a:endParaRPr lang="zh-CN" altLang="en-US" sz="1800" dirty="0">
              <a:solidFill>
                <a:schemeClr val="tx1"/>
              </a:solidFill>
              <a:uFillTx/>
            </a:endParaRPr>
          </a:p>
          <a:p>
            <a:pPr>
              <a:lnSpc>
                <a:spcPct val="200000"/>
              </a:lnSpc>
            </a:pPr>
            <a:endParaRPr lang="zh-CN" altLang="en-US" sz="1800" dirty="0">
              <a:solidFill>
                <a:schemeClr val="tx1"/>
              </a:solidFill>
              <a:uFillTx/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7" b="6027"/>
          <a:stretch>
            <a:fillRect/>
          </a:stretch>
        </p:blipFill>
        <p:spPr/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44750" y="3030220"/>
            <a:ext cx="71513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THE END</a:t>
            </a:r>
            <a:endParaRPr lang="en-US" altLang="zh-CN" sz="36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09140" y="2478405"/>
            <a:ext cx="768667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/>
              <a:t>谢</a:t>
            </a:r>
            <a:r>
              <a:rPr lang="en-US" altLang="zh-CN" sz="4800"/>
              <a:t>~</a:t>
            </a:r>
            <a:r>
              <a:rPr lang="zh-CN" altLang="en-US" sz="4800"/>
              <a:t>谢</a:t>
            </a:r>
            <a:endParaRPr lang="zh-CN" altLang="en-US" sz="4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06708" y="431384"/>
            <a:ext cx="426780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smtClean="0">
                <a:latin typeface="+mj-lt"/>
                <a:ea typeface="+mj-ea"/>
              </a:rPr>
              <a:t>实现的页面：</a:t>
            </a:r>
            <a:endParaRPr lang="zh-CN" altLang="en-US" sz="360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1005" y="1506855"/>
            <a:ext cx="2513965" cy="3078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、首页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、登录页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3</a:t>
            </a:r>
            <a:r>
              <a:rPr lang="zh-CN" altLang="en-US" sz="2800"/>
              <a:t>、注册页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4</a:t>
            </a:r>
            <a:r>
              <a:rPr lang="zh-CN" altLang="en-US" sz="2800"/>
              <a:t>、商品详情页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06708" y="431384"/>
            <a:ext cx="426780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smtClean="0">
                <a:solidFill>
                  <a:schemeClr val="tx1"/>
                </a:solidFill>
                <a:latin typeface="+mj-lt"/>
                <a:ea typeface="+mj-ea"/>
              </a:rPr>
              <a:t>页面主要的效果</a:t>
            </a:r>
            <a:r>
              <a:rPr lang="zh-CN" altLang="en-US" sz="3600" smtClean="0">
                <a:latin typeface="+mj-lt"/>
                <a:ea typeface="+mj-ea"/>
              </a:rPr>
              <a:t>：</a:t>
            </a:r>
            <a:endParaRPr lang="zh-CN" altLang="en-US" sz="360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260" y="1523365"/>
            <a:ext cx="10165715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、轮播图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、懒加载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3</a:t>
            </a:r>
            <a:r>
              <a:rPr lang="zh-CN" altLang="en-US" sz="2800"/>
              <a:t>、注册</a:t>
            </a:r>
            <a:endParaRPr lang="zh-CN" altLang="en-US" sz="2800"/>
          </a:p>
          <a:p>
            <a:endParaRPr lang="en-US" altLang="zh-CN" sz="2800"/>
          </a:p>
          <a:p>
            <a:r>
              <a:rPr lang="en-US" altLang="zh-CN" sz="2800"/>
              <a:t>4</a:t>
            </a:r>
            <a:r>
              <a:rPr lang="zh-CN" altLang="en-US" sz="2800"/>
              <a:t>、登录</a:t>
            </a:r>
            <a:endParaRPr lang="zh-CN" altLang="en-US" sz="2800"/>
          </a:p>
          <a:p>
            <a:endParaRPr lang="en-US" altLang="zh-CN" sz="2800"/>
          </a:p>
          <a:p>
            <a:r>
              <a:rPr lang="en-US" altLang="zh-CN" sz="2800"/>
              <a:t>5</a:t>
            </a:r>
            <a:r>
              <a:rPr lang="zh-CN" altLang="en-US" sz="2800"/>
              <a:t>、二级菜单</a:t>
            </a:r>
            <a:endParaRPr lang="zh-CN" altLang="en-US" sz="2800"/>
          </a:p>
          <a:p>
            <a:endParaRPr lang="en-US" altLang="zh-CN" sz="2800"/>
          </a:p>
          <a:p>
            <a:r>
              <a:rPr lang="en-US" altLang="zh-CN" sz="2800"/>
              <a:t>6</a:t>
            </a:r>
            <a:r>
              <a:rPr lang="zh-CN" altLang="en-US" sz="2800"/>
              <a:t>、返回顶部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首页：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/>
              <a:t>1</a:t>
            </a:r>
            <a:r>
              <a:rPr lang="zh-CN" altLang="en-US" sz="2800"/>
              <a:t>、轮播图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en-US" altLang="zh-CN" sz="2800"/>
              <a:t>2</a:t>
            </a:r>
            <a:r>
              <a:rPr lang="zh-CN" altLang="en-US" sz="2800"/>
              <a:t>、懒加载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en-US" altLang="zh-CN" sz="2800"/>
              <a:t>3</a:t>
            </a:r>
            <a:r>
              <a:rPr lang="zh-CN" altLang="en-US" sz="2800"/>
              <a:t>、返回顶部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首页的二级菜单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</a:rPr>
              <a:t>用</a:t>
            </a:r>
            <a:r>
              <a:rPr lang="en-US" altLang="zh-CN" sz="2800">
                <a:solidFill>
                  <a:schemeClr val="tx1"/>
                </a:solidFill>
              </a:rPr>
              <a:t>css </a:t>
            </a:r>
            <a:r>
              <a:rPr lang="zh-CN" altLang="en-US" sz="2800">
                <a:solidFill>
                  <a:schemeClr val="tx1"/>
                </a:solidFill>
              </a:rPr>
              <a:t>的</a:t>
            </a:r>
            <a:r>
              <a:rPr lang="en-US" altLang="zh-CN" sz="2800">
                <a:solidFill>
                  <a:schemeClr val="tx1"/>
                </a:solidFill>
              </a:rPr>
              <a:t>hover  </a:t>
            </a:r>
            <a:r>
              <a:rPr lang="zh-CN" altLang="en-US" sz="2800">
                <a:solidFill>
                  <a:schemeClr val="tx1"/>
                </a:solidFill>
              </a:rPr>
              <a:t>实现的，减少了</a:t>
            </a:r>
            <a:r>
              <a:rPr lang="en-US" altLang="zh-CN" sz="2800">
                <a:solidFill>
                  <a:schemeClr val="tx1"/>
                </a:solidFill>
              </a:rPr>
              <a:t>js</a:t>
            </a:r>
            <a:r>
              <a:rPr lang="zh-CN" altLang="en-US" sz="2800">
                <a:solidFill>
                  <a:schemeClr val="tx1"/>
                </a:solidFill>
              </a:rPr>
              <a:t>代码量，提高页面加载速度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/>
          <p:nvPr>
            <p:ph sz="half" idx="2"/>
          </p:nvPr>
        </p:nvSpPr>
        <p:spPr/>
        <p:txBody>
          <a:bodyPr/>
          <a:p>
            <a:r>
              <a:rPr lang="en-US" altLang="zh-CN"/>
              <a:t>  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8150" y="1088390"/>
            <a:ext cx="762000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轮播图：</a:t>
            </a:r>
            <a:endParaRPr lang="zh-CN" altLang="en-US" sz="3600"/>
          </a:p>
          <a:p>
            <a:endParaRPr lang="zh-CN" altLang="en-US" sz="2800">
              <a:solidFill>
                <a:schemeClr val="tx1"/>
              </a:solidFill>
              <a:uFillTx/>
            </a:endParaRPr>
          </a:p>
          <a:p>
            <a:r>
              <a:rPr lang="zh-CN" altLang="en-US" sz="2800">
                <a:solidFill>
                  <a:schemeClr val="tx1"/>
                </a:solidFill>
                <a:uFillTx/>
              </a:rPr>
              <a:t>轮</a:t>
            </a:r>
            <a:r>
              <a:rPr lang="zh-CN" altLang="en-US" sz="2800"/>
              <a:t>播图的轮播实现是用淡入淡出来实现的 向右轮播、无缝轮播、点击按钮可以实现轮播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938020" y="3246120"/>
            <a:ext cx="76130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右侧栏有使用滚动事件  返回顶部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39068" y="481549"/>
            <a:ext cx="426780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smtClean="0">
                <a:solidFill>
                  <a:schemeClr val="tx1"/>
                </a:solidFill>
                <a:latin typeface="+mj-lt"/>
                <a:ea typeface="+mj-ea"/>
              </a:rPr>
              <a:t>商品详情页：</a:t>
            </a:r>
            <a:endParaRPr lang="zh-CN" altLang="en-US" sz="360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3530" y="1607820"/>
            <a:ext cx="8256905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、放大镜：用插件实现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、鼠标滑过 切换图片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0420" y="3649980"/>
            <a:ext cx="36842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  <a:uFillTx/>
              </a:rPr>
              <a:t>注册 </a:t>
            </a:r>
            <a:r>
              <a:rPr lang="en-US" altLang="zh-CN" sz="3600">
                <a:solidFill>
                  <a:schemeClr val="tx1"/>
                </a:solidFill>
                <a:uFillTx/>
              </a:rPr>
              <a:t>/</a:t>
            </a:r>
            <a:r>
              <a:rPr lang="zh-CN" altLang="en-US" sz="3600">
                <a:solidFill>
                  <a:schemeClr val="tx1"/>
                </a:solidFill>
                <a:uFillTx/>
              </a:rPr>
              <a:t>登录页面：</a:t>
            </a:r>
            <a:endParaRPr lang="zh-CN" altLang="en-US" sz="3600">
              <a:solidFill>
                <a:schemeClr val="tx1"/>
              </a:solidFill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4330" y="4655185"/>
            <a:ext cx="8490585" cy="792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sym typeface="+mn-ea"/>
              </a:rPr>
              <a:t>使用</a:t>
            </a:r>
            <a:r>
              <a:rPr lang="en-US" altLang="zh-CN" sz="2800">
                <a:solidFill>
                  <a:schemeClr val="tx1"/>
                </a:solidFill>
                <a:uFillTx/>
                <a:sym typeface="+mn-ea"/>
              </a:rPr>
              <a:t>cookie</a:t>
            </a:r>
            <a:r>
              <a:rPr lang="zh-CN" altLang="en-US" sz="2800">
                <a:solidFill>
                  <a:schemeClr val="tx1"/>
                </a:solidFill>
                <a:uFillTx/>
                <a:sym typeface="+mn-ea"/>
              </a:rPr>
              <a:t>实现两页面信息的交互验证  保存。</a:t>
            </a:r>
            <a:endParaRPr lang="zh-CN" altLang="en-US" sz="2800">
              <a:solidFill>
                <a:schemeClr val="tx1"/>
              </a:solidFill>
              <a:uFillTx/>
              <a:sym typeface="+mn-ea"/>
            </a:endParaRPr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787140" y="1202690"/>
            <a:ext cx="4267835" cy="2592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4800" smtClean="0">
                <a:solidFill>
                  <a:schemeClr val="tx1"/>
                </a:solidFill>
                <a:latin typeface="+mj-lt"/>
                <a:ea typeface="+mj-ea"/>
              </a:rPr>
              <a:t>购物车</a:t>
            </a:r>
            <a:r>
              <a:rPr lang="zh-CN" altLang="en-US" sz="3600" smtClean="0">
                <a:solidFill>
                  <a:schemeClr val="tx1"/>
                </a:solidFill>
                <a:latin typeface="+mj-lt"/>
                <a:ea typeface="+mj-ea"/>
              </a:rPr>
              <a:t>（未实现）</a:t>
            </a:r>
            <a:endParaRPr lang="zh-CN" altLang="en-US" sz="360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2210" y="1087755"/>
            <a:ext cx="989711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技术难点：</a:t>
            </a:r>
            <a:endParaRPr lang="zh-CN" altLang="en-US" sz="3600"/>
          </a:p>
          <a:p>
            <a:r>
              <a:rPr lang="zh-CN" altLang="en-US" sz="3600"/>
              <a:t>    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758315" y="2176780"/>
            <a:ext cx="9076690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css:</a:t>
            </a:r>
            <a:r>
              <a:rPr lang="zh-CN" altLang="en-US" sz="2800"/>
              <a:t>页面布局中考虑的细节真的很多 ：要共用样式又要省代码  命名要规范，跟想象中写出来的布局放在浏览器中运行的结果总是相背而行  </a:t>
            </a:r>
            <a:endParaRPr lang="zh-CN" altLang="en-US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js:</a:t>
            </a:r>
            <a:r>
              <a:rPr lang="zh-CN" altLang="en-US" sz="2800"/>
              <a:t>主要还是</a:t>
            </a:r>
            <a:r>
              <a:rPr lang="en-US" altLang="zh-CN" sz="2800"/>
              <a:t>cookiesde </a:t>
            </a:r>
            <a:r>
              <a:rPr lang="zh-CN" altLang="en-US" sz="2800"/>
              <a:t>设置和读取  实现不了 感觉好抽象</a:t>
            </a:r>
            <a:endParaRPr lang="zh-CN" altLang="en-US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16044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16044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a"/>
  <p:tag name="KSO_WM_UNIT_INDEX" val="1"/>
  <p:tag name="KSO_WM_UNIT_ID" val="custom160444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b"/>
  <p:tag name="KSO_WM_UNIT_INDEX" val="1"/>
  <p:tag name="KSO_WM_UNIT_ID" val="custom160444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444"/>
  <p:tag name="KSO_WM_SLIDE_ID" val="custom16044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a"/>
  <p:tag name="KSO_WM_UNIT_INDEX" val="1"/>
  <p:tag name="KSO_WM_UNIT_ID" val="custom160444_7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444"/>
  <p:tag name="KSO_WM_SLIDE_ID" val="custom160444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a"/>
  <p:tag name="KSO_WM_UNIT_INDEX" val="1"/>
  <p:tag name="KSO_WM_UNIT_ID" val="custom160444_6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CONTENTS"/>
</p:tagLst>
</file>

<file path=ppt/tags/tag27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444"/>
  <p:tag name="KSO_WM_SLIDE_ID" val="custom160444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3*252"/>
  <p:tag name="KSO_WM_SLIDE_SIZE" val="260*37"/>
  <p:tag name="KSO_WM_DIAGRAM_GROUP_CODE" val="l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a"/>
  <p:tag name="KSO_WM_UNIT_INDEX" val="1"/>
  <p:tag name="KSO_WM_UNIT_ID" val="custom16044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f"/>
  <p:tag name="KSO_WM_UNIT_INDEX" val="1"/>
  <p:tag name="KSO_WM_UNIT_ID" val="custom160444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EMPLATE_CATEGORY" val="custom"/>
  <p:tag name="KSO_WM_TEMPLATE_INDEX" val="160444"/>
  <p:tag name="KSO_WM_TAG_VERSION" val="1.0"/>
  <p:tag name="KSO_WM_SLIDE_ID" val="custom16044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8"/>
  <p:tag name="KSO_WM_SLIDE_SIZE" val="828*38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a"/>
  <p:tag name="KSO_WM_UNIT_INDEX" val="1"/>
  <p:tag name="KSO_WM_UNIT_ID" val="custom160444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f"/>
  <p:tag name="KSO_WM_UNIT_INDEX" val="1"/>
  <p:tag name="KSO_WM_UNIT_ID" val="custom160444_3*f*1"/>
  <p:tag name="KSO_WM_UNIT_CLEAR" val="1"/>
  <p:tag name="KSO_WM_UNIT_LAYERLEVEL" val="1"/>
  <p:tag name="KSO_WM_UNIT_VALUE" val="128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p="http://schemas.openxmlformats.org/presentationml/2006/main">
  <p:tag name="KSO_WM_TEMPLATE_CATEGORY" val="custom"/>
  <p:tag name="KSO_WM_TEMPLATE_INDEX" val="160444"/>
  <p:tag name="KSO_WM_TAG_VERSION" val="1.0"/>
  <p:tag name="KSO_WM_SLIDE_ID" val="custom16044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7"/>
  <p:tag name="KSO_WM_SLIDE_SIZE" val="828*380"/>
</p:tagLst>
</file>

<file path=ppt/tags/tag34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444"/>
  <p:tag name="KSO_WM_SLIDE_ID" val="custom160444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a"/>
  <p:tag name="KSO_WM_UNIT_INDEX" val="1"/>
  <p:tag name="KSO_WM_UNIT_ID" val="custom160444_7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CONTENTS"/>
</p:tagLst>
</file>

<file path=ppt/tags/tag36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444"/>
  <p:tag name="KSO_WM_SLIDE_ID" val="custom160444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a"/>
  <p:tag name="KSO_WM_UNIT_INDEX" val="1"/>
  <p:tag name="KSO_WM_UNIT_ID" val="custom160444_7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CONTENTS"/>
</p:tagLst>
</file>

<file path=ppt/tags/tag38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444"/>
  <p:tag name="KSO_WM_SLIDE_ID" val="custom160444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39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444"/>
  <p:tag name="KSO_WM_SLIDE_ID" val="custom160444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a"/>
  <p:tag name="KSO_WM_UNIT_INDEX" val="1"/>
  <p:tag name="KSO_WM_UNIT_ID" val="custom160444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f"/>
  <p:tag name="KSO_WM_UNIT_INDEX" val="1"/>
  <p:tag name="KSO_WM_UNIT_ID" val="custom160444_19*f*1"/>
  <p:tag name="KSO_WM_UNIT_CLEAR" val="1"/>
  <p:tag name="KSO_WM_UNIT_LAYERLEVEL" val="1"/>
  <p:tag name="KSO_WM_UNIT_VALUE" val="140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d"/>
  <p:tag name="KSO_WM_UNIT_INDEX" val="1"/>
  <p:tag name="KSO_WM_UNIT_ID" val="custom160444_19*d*1"/>
  <p:tag name="KSO_WM_UNIT_CLEAR" val="0"/>
  <p:tag name="KSO_WM_UNIT_LAYERLEVEL" val="1"/>
  <p:tag name="KSO_WM_UNIT_VALUE" val="1330*1263"/>
  <p:tag name="KSO_WM_UNIT_HIGHLIGHT" val="0"/>
  <p:tag name="KSO_WM_UNIT_COMPATIBLE" val="0"/>
</p:tagLst>
</file>

<file path=ppt/tags/tag43.xml><?xml version="1.0" encoding="utf-8"?>
<p:tagLst xmlns:p="http://schemas.openxmlformats.org/presentationml/2006/main">
  <p:tag name="KSO_WM_TEMPLATE_CATEGORY" val="custom"/>
  <p:tag name="KSO_WM_TEMPLATE_INDEX" val="160444"/>
  <p:tag name="KSO_WM_SLIDE_ID" val="custom160444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TAG_VERSION" val="1.0"/>
  <p:tag name="KSO_WM_SLIDE_POSITION" val="66*113"/>
  <p:tag name="KSO_WM_SLIDE_SIZE" val="828*37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a"/>
  <p:tag name="KSO_WM_UNIT_INDEX" val="1"/>
  <p:tag name="KSO_WM_UNIT_ID" val="custom160444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f"/>
  <p:tag name="KSO_WM_UNIT_INDEX" val="1"/>
  <p:tag name="KSO_WM_UNIT_ID" val="custom160444_19*f*1"/>
  <p:tag name="KSO_WM_UNIT_CLEAR" val="1"/>
  <p:tag name="KSO_WM_UNIT_LAYERLEVEL" val="1"/>
  <p:tag name="KSO_WM_UNIT_VALUE" val="140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d"/>
  <p:tag name="KSO_WM_UNIT_INDEX" val="1"/>
  <p:tag name="KSO_WM_UNIT_ID" val="custom160444_19*d*1"/>
  <p:tag name="KSO_WM_UNIT_CLEAR" val="0"/>
  <p:tag name="KSO_WM_UNIT_LAYERLEVEL" val="1"/>
  <p:tag name="KSO_WM_UNIT_VALUE" val="1330*1263"/>
  <p:tag name="KSO_WM_UNIT_HIGHLIGHT" val="0"/>
  <p:tag name="KSO_WM_UNIT_COMPATIBLE" val="0"/>
</p:tagLst>
</file>

<file path=ppt/tags/tag47.xml><?xml version="1.0" encoding="utf-8"?>
<p:tagLst xmlns:p="http://schemas.openxmlformats.org/presentationml/2006/main">
  <p:tag name="KSO_WM_TEMPLATE_CATEGORY" val="custom"/>
  <p:tag name="KSO_WM_TEMPLATE_INDEX" val="160444"/>
  <p:tag name="KSO_WM_SLIDE_ID" val="custom160444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TAG_VERSION" val="1.0"/>
  <p:tag name="KSO_WM_SLIDE_POSITION" val="66*113"/>
  <p:tag name="KSO_WM_SLIDE_SIZE" val="828*377"/>
</p:tagLst>
</file>

<file path=ppt/tags/tag48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444"/>
  <p:tag name="KSO_WM_SLIDE_ID" val="custom160444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49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444"/>
  <p:tag name="KSO_WM_SLIDE_ID" val="custom160444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3*252"/>
  <p:tag name="KSO_WM_SLIDE_SIZE" val="260*37"/>
  <p:tag name="KSO_WM_DIAGRAM_GROUP_CODE" val="l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160160.160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WPS 演示</Application>
  <PresentationFormat>宽屏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黑体</vt:lpstr>
      <vt:lpstr>Calibri</vt:lpstr>
      <vt:lpstr>幼圆</vt:lpstr>
      <vt:lpstr>微软雅黑</vt:lpstr>
      <vt:lpstr>A000120140530A70PPBG</vt:lpstr>
      <vt:lpstr>项目：中酒网</vt:lpstr>
      <vt:lpstr>PowerPoint 演示文稿</vt:lpstr>
      <vt:lpstr>PowerPoint 演示文稿</vt:lpstr>
      <vt:lpstr>LOREM IPSUM DOLOR</vt:lpstr>
      <vt:lpstr>LOREM IPSUM DOLOR</vt:lpstr>
      <vt:lpstr>PowerPoint 演示文稿</vt:lpstr>
      <vt:lpstr>PowerPoint 演示文稿</vt:lpstr>
      <vt:lpstr>PowerPoint 演示文稿</vt:lpstr>
      <vt:lpstr>PowerPoint 演示文稿</vt:lpstr>
      <vt:lpstr>LOREM IPSUM DOLOR</vt:lpstr>
      <vt:lpstr>LOREM IPSUM DOLOR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</cp:revision>
  <dcterms:created xsi:type="dcterms:W3CDTF">2016-10-13T12:29:00Z</dcterms:created>
  <dcterms:modified xsi:type="dcterms:W3CDTF">2016-10-14T06:44:01Z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