
<file path=[Content_Types].xml><?xml version="1.0" encoding="utf-8"?>
<Types xmlns="http://schemas.openxmlformats.org/package/2006/content-types">
  <Default Extension="avif" ContentType="image/av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72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666" y="1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1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4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46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48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584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24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75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9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2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2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2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9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4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9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1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04-May-25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4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av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240280"/>
            <a:ext cx="5826719" cy="1810556"/>
          </a:xfrm>
        </p:spPr>
        <p:txBody>
          <a:bodyPr/>
          <a:lstStyle/>
          <a:p>
            <a:r>
              <a:rPr dirty="0"/>
              <a:t>How an Airplane Stays in the Air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881" y="4050834"/>
            <a:ext cx="6393434" cy="1984206"/>
          </a:xfrm>
        </p:spPr>
        <p:txBody>
          <a:bodyPr>
            <a:normAutofit/>
          </a:bodyPr>
          <a:lstStyle/>
          <a:p>
            <a:r>
              <a:rPr dirty="0"/>
              <a:t>The Role of Bernoulli's Principle in Flight</a:t>
            </a:r>
          </a:p>
          <a:p>
            <a:r>
              <a:rPr lang="en-US" dirty="0"/>
              <a:t>Md. Ruhul Amin</a:t>
            </a:r>
          </a:p>
          <a:p>
            <a:r>
              <a:rPr lang="en-US" dirty="0"/>
              <a:t>ID: 19203003</a:t>
            </a:r>
            <a:br>
              <a:rPr lang="en-US" dirty="0"/>
            </a:br>
            <a:r>
              <a:rPr lang="en-US" dirty="0"/>
              <a:t>Department of Mathematics</a:t>
            </a:r>
            <a:br>
              <a:rPr lang="en-US" dirty="0"/>
            </a:br>
            <a:r>
              <a:rPr lang="en-US" dirty="0"/>
              <a:t>University of Chittagong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Visualizing Airflow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F31ABB-1FFA-D893-BB75-A5AEB54F2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2729" y="2160588"/>
            <a:ext cx="5822155" cy="388143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Complementing Newton's Third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Action: wing pushes air down</a:t>
            </a:r>
          </a:p>
          <a:p>
            <a:r>
              <a:t>• Reaction: air pushes wing up</a:t>
            </a:r>
          </a:p>
          <a:p>
            <a:r>
              <a:t>• Newton and Bernoulli together explain lift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Angle of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Tilt of the wing affects lift</a:t>
            </a:r>
          </a:p>
          <a:p>
            <a:r>
              <a:t>• Small angle increases lift</a:t>
            </a:r>
          </a:p>
          <a:p>
            <a:r>
              <a:t>• Too much angle = stall</a:t>
            </a:r>
          </a:p>
          <a:p>
            <a:endParaRPr/>
          </a:p>
          <a:p>
            <a:r>
              <a:t>Diagram: Wing at angles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Engine and Thrust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Engines provide thrust to move the plane</a:t>
            </a:r>
          </a:p>
          <a:p>
            <a:r>
              <a:t>• Thrust overcomes drag</a:t>
            </a:r>
          </a:p>
          <a:p>
            <a:r>
              <a:t>• Maintains airflow over wings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Modern aircraft use winglets, flaps, and design optimizations</a:t>
            </a:r>
          </a:p>
          <a:p>
            <a:r>
              <a:t>• Bernoulli’s principle guides design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Misconceptions about Bernoulli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Not acting alone</a:t>
            </a:r>
          </a:p>
          <a:p>
            <a:r>
              <a:t>• 'Longer path = lift' is an oversimplification</a:t>
            </a:r>
          </a:p>
          <a:p>
            <a:r>
              <a:t>• Works with Newtonian mechanics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Lift is key to flight</a:t>
            </a:r>
          </a:p>
          <a:p>
            <a:r>
              <a:t>• Bernoulli explains pressure difference</a:t>
            </a:r>
          </a:p>
          <a:p>
            <a:r>
              <a:t>• Newton’s laws complement Bernoulli’s explanation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2239" y="2255520"/>
            <a:ext cx="6347713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Flight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Overview of flight</a:t>
            </a:r>
          </a:p>
          <a:p>
            <a:r>
              <a:rPr dirty="0"/>
              <a:t>• Importance in transport, military, cargo</a:t>
            </a:r>
          </a:p>
          <a:p>
            <a:r>
              <a:rPr dirty="0"/>
              <a:t>• Main question: How does an airplane stay aloft?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Four Forces of Flight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Lift (upward)</a:t>
            </a:r>
          </a:p>
          <a:p>
            <a:r>
              <a:rPr dirty="0"/>
              <a:t>• Weight (gravity pulling down)</a:t>
            </a:r>
          </a:p>
          <a:p>
            <a:r>
              <a:rPr dirty="0"/>
              <a:t>• Thrust (forward)</a:t>
            </a:r>
          </a:p>
          <a:p>
            <a:r>
              <a:rPr dirty="0"/>
              <a:t>• Drag (resistance/backward)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ACA1-CCDB-3505-825F-45AA3380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Diagram: 4 forces acting on an airplane</a:t>
            </a:r>
            <a:br>
              <a:rPr lang="en-SG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3D313-E448-8613-24BB-6435C18216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557" y="2160588"/>
            <a:ext cx="6112499" cy="3881437"/>
          </a:xfrm>
        </p:spPr>
      </p:pic>
    </p:spTree>
    <p:extLst>
      <p:ext uri="{BB962C8B-B14F-4D97-AF65-F5344CB8AC3E}">
        <p14:creationId xmlns:p14="http://schemas.microsoft.com/office/powerpoint/2010/main" val="402023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Lift?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Lift opposes weight to keep the plane in the air</a:t>
            </a:r>
          </a:p>
          <a:p>
            <a:r>
              <a:t>• Generated mainly by the wings (airfoils)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Anatomy of a Wing (Airfoil)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Wings are curved on top, flatter on the bottom</a:t>
            </a:r>
          </a:p>
          <a:p>
            <a:r>
              <a:rPr dirty="0"/>
              <a:t>• Key parts: leading edge, trailing edge, chord 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1EE9-9E0A-C2A4-D70B-9365B726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Airfoil cross-section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E0471B-8B0F-93FB-9716-D945870C7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333" y="1611030"/>
            <a:ext cx="6377979" cy="3598231"/>
          </a:xfrm>
        </p:spPr>
      </p:pic>
    </p:spTree>
    <p:extLst>
      <p:ext uri="{BB962C8B-B14F-4D97-AF65-F5344CB8AC3E}">
        <p14:creationId xmlns:p14="http://schemas.microsoft.com/office/powerpoint/2010/main" val="222677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Bernoulli’s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As the speed of a fluid increases, its pressure decreases</a:t>
            </a:r>
          </a:p>
          <a:p>
            <a:r>
              <a:rPr dirty="0"/>
              <a:t>• Applies to gases like air too</a:t>
            </a:r>
          </a:p>
          <a:p>
            <a:r>
              <a:rPr dirty="0"/>
              <a:t>• Fundamental to lift generation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Applying Bernoulli to Wings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Air moves faster over curved top, slower under flat bottom</a:t>
            </a:r>
          </a:p>
          <a:p>
            <a:r>
              <a:t>• Lower pressure above, higher pressure below</a:t>
            </a:r>
          </a:p>
          <a:p>
            <a:r>
              <a:t>• Result: Lift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</TotalTime>
  <Words>384</Words>
  <Application>Microsoft Office PowerPoint</Application>
  <PresentationFormat>On-screen Show (4:3)</PresentationFormat>
  <Paragraphs>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How an Airplane Stays in the Air</vt:lpstr>
      <vt:lpstr>Introduction to Flight</vt:lpstr>
      <vt:lpstr>The Four Forces of Flight</vt:lpstr>
      <vt:lpstr>Diagram: 4 forces acting on an airplane </vt:lpstr>
      <vt:lpstr>What is Lift?</vt:lpstr>
      <vt:lpstr>Anatomy of a Wing (Airfoil)</vt:lpstr>
      <vt:lpstr>Airfoil cross-section</vt:lpstr>
      <vt:lpstr>Bernoulli’s Principle</vt:lpstr>
      <vt:lpstr>Applying Bernoulli to Wings</vt:lpstr>
      <vt:lpstr>Visualizing Airflow</vt:lpstr>
      <vt:lpstr>Complementing Newton's Third Law</vt:lpstr>
      <vt:lpstr>Angle of Attack</vt:lpstr>
      <vt:lpstr>Role of Engine and Thrust</vt:lpstr>
      <vt:lpstr>Real-World Applications</vt:lpstr>
      <vt:lpstr>Misconceptions about Bernoulli</vt:lpstr>
      <vt:lpstr>Summary</vt:lpstr>
      <vt:lpstr>THANK YOU                                             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MD RAKIBUL ISLAM</dc:creator>
  <cp:keywords/>
  <dc:description>generated using python-pptx</dc:description>
  <cp:lastModifiedBy>MD RAKIBUL ISLAM</cp:lastModifiedBy>
  <cp:revision>4</cp:revision>
  <dcterms:created xsi:type="dcterms:W3CDTF">2013-01-27T09:14:16Z</dcterms:created>
  <dcterms:modified xsi:type="dcterms:W3CDTF">2025-05-04T07:32:35Z</dcterms:modified>
  <cp:category/>
</cp:coreProperties>
</file>