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310" y="2537459"/>
            <a:ext cx="10297795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813305"/>
            <a:ext cx="10356850" cy="4236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301" y="6445244"/>
            <a:ext cx="1270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785" y="845819"/>
            <a:ext cx="10297795" cy="2229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Intelligent </a:t>
            </a:r>
            <a:r>
              <a:rPr lang="en-US" spc="5" dirty="0"/>
              <a:t>T</a:t>
            </a:r>
            <a:r>
              <a:rPr spc="5" dirty="0"/>
              <a:t>emperature </a:t>
            </a:r>
            <a:r>
              <a:rPr lang="en-US" spc="5" dirty="0"/>
              <a:t>D</a:t>
            </a:r>
            <a:r>
              <a:rPr spc="5" dirty="0"/>
              <a:t>oor </a:t>
            </a:r>
            <a:r>
              <a:rPr lang="en-US" spc="5" dirty="0"/>
              <a:t>L</a:t>
            </a:r>
            <a:r>
              <a:rPr spc="5" dirty="0"/>
              <a:t>ock</a:t>
            </a:r>
            <a:endParaRPr spc="5" dirty="0"/>
          </a:p>
        </p:txBody>
      </p:sp>
      <p:sp>
        <p:nvSpPr>
          <p:cNvPr id="3" name="文本框 2"/>
          <p:cNvSpPr txBox="1"/>
          <p:nvPr/>
        </p:nvSpPr>
        <p:spPr>
          <a:xfrm>
            <a:off x="7129780" y="4322445"/>
            <a:ext cx="40309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Shengzhan Huang  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Yingqi Wang  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Fangyu Zhai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4354195"/>
            <a:ext cx="3297555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1027"/>
            <a:ext cx="658749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>
                <a:latin typeface="Arial" panose="020B0604020202020204"/>
                <a:cs typeface="Arial" panose="020B0604020202020204"/>
              </a:rPr>
              <a:t>Background</a:t>
            </a:r>
            <a:endParaRPr lang="en-US"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532110"/>
            <a:ext cx="10299065" cy="1715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36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ur group combined smart door locks with temperature sensors</a:t>
            </a:r>
            <a:r>
              <a:rPr lang="zh-CN" sz="36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，</a:t>
            </a:r>
            <a:r>
              <a:rPr lang="en-US" altLang="zh-CN" sz="36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lang="en-US" altLang="zh-CN" sz="36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design a new lock called Intelligent Temperature Door Lock.</a:t>
            </a:r>
            <a:endParaRPr lang="en-US" altLang="zh-CN" sz="36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智能门铃系统功能三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995" y="-104775"/>
            <a:ext cx="6254115" cy="7066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B84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Gill Sans MT</vt:lpstr>
      <vt:lpstr>Arial</vt:lpstr>
      <vt:lpstr>Calibri</vt:lpstr>
      <vt:lpstr>微软雅黑</vt:lpstr>
      <vt:lpstr>Arial Unicode MS</vt:lpstr>
      <vt:lpstr>Office Theme</vt:lpstr>
      <vt:lpstr>Intelligent Temperature Door Lock</vt:lpstr>
      <vt:lpstr>Background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HCI</dc:title>
  <dc:creator>Euan Freeman</dc:creator>
  <cp:lastModifiedBy>韭一</cp:lastModifiedBy>
  <cp:revision>12</cp:revision>
  <dcterms:created xsi:type="dcterms:W3CDTF">2021-01-24T10:33:00Z</dcterms:created>
  <dcterms:modified xsi:type="dcterms:W3CDTF">2021-01-27T13:01:45Z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LastSaved">
    <vt:filetime>2021-01-24T00:00:00Z</vt:filetime>
  </property>
  <property fmtid="{D5CDD505-2E9C-101B-9397-08002B2CF9AE}" pid="4" name="KSOProductBuildVer">
    <vt:lpwstr>2052-11.1.0.10314</vt:lpwstr>
  </property>
</Properties>
</file>