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sldIdLst>
    <p:sldId id="256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44860-7765-4EDA-9659-2FA5C1C781E6}" v="54" dt="2019-11-14T16:57:14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ubendorfer" userId="a9f92908-baa8-4407-9b3c-65d5cbd44097" providerId="ADAL" clId="{82444860-7765-4EDA-9659-2FA5C1C781E6}"/>
    <pc:docChg chg="undo custSel addSld delSld modSld">
      <pc:chgData name="Thomas Bubendorfer" userId="a9f92908-baa8-4407-9b3c-65d5cbd44097" providerId="ADAL" clId="{82444860-7765-4EDA-9659-2FA5C1C781E6}" dt="2019-11-14T16:57:16.634" v="1188" actId="14100"/>
      <pc:docMkLst>
        <pc:docMk/>
      </pc:docMkLst>
      <pc:sldChg chg="addSp delSp modSp del mod">
        <pc:chgData name="Thomas Bubendorfer" userId="a9f92908-baa8-4407-9b3c-65d5cbd44097" providerId="ADAL" clId="{82444860-7765-4EDA-9659-2FA5C1C781E6}" dt="2019-11-14T11:50:59.576" v="471" actId="2696"/>
        <pc:sldMkLst>
          <pc:docMk/>
          <pc:sldMk cId="1407066663" sldId="257"/>
        </pc:sldMkLst>
        <pc:spChg chg="mod">
          <ac:chgData name="Thomas Bubendorfer" userId="a9f92908-baa8-4407-9b3c-65d5cbd44097" providerId="ADAL" clId="{82444860-7765-4EDA-9659-2FA5C1C781E6}" dt="2019-11-05T13:49:52.707" v="42" actId="114"/>
          <ac:spMkLst>
            <pc:docMk/>
            <pc:sldMk cId="1407066663" sldId="257"/>
            <ac:spMk id="2" creationId="{CA4D815A-0626-41DB-A852-B2D742B5793B}"/>
          </ac:spMkLst>
        </pc:spChg>
        <pc:spChg chg="del">
          <ac:chgData name="Thomas Bubendorfer" userId="a9f92908-baa8-4407-9b3c-65d5cbd44097" providerId="ADAL" clId="{82444860-7765-4EDA-9659-2FA5C1C781E6}" dt="2019-11-05T13:39:49.980" v="0"/>
          <ac:spMkLst>
            <pc:docMk/>
            <pc:sldMk cId="1407066663" sldId="257"/>
            <ac:spMk id="3" creationId="{6E29D455-8019-472D-9B1F-39D061EAF12C}"/>
          </ac:spMkLst>
        </pc:spChg>
        <pc:spChg chg="add del mod">
          <ac:chgData name="Thomas Bubendorfer" userId="a9f92908-baa8-4407-9b3c-65d5cbd44097" providerId="ADAL" clId="{82444860-7765-4EDA-9659-2FA5C1C781E6}" dt="2019-11-05T13:49:25.385" v="32" actId="21"/>
          <ac:spMkLst>
            <pc:docMk/>
            <pc:sldMk cId="1407066663" sldId="257"/>
            <ac:spMk id="6" creationId="{9B7F6BEB-F389-45B3-96F2-A358F120282E}"/>
          </ac:spMkLst>
        </pc:spChg>
        <pc:picChg chg="add del mod">
          <ac:chgData name="Thomas Bubendorfer" userId="a9f92908-baa8-4407-9b3c-65d5cbd44097" providerId="ADAL" clId="{82444860-7765-4EDA-9659-2FA5C1C781E6}" dt="2019-11-05T13:49:05.839" v="28" actId="478"/>
          <ac:picMkLst>
            <pc:docMk/>
            <pc:sldMk cId="1407066663" sldId="257"/>
            <ac:picMk id="4" creationId="{4B2E1E89-242A-41F1-A938-74B0A6BD2C83}"/>
          </ac:picMkLst>
        </pc:picChg>
        <pc:picChg chg="add mod">
          <ac:chgData name="Thomas Bubendorfer" userId="a9f92908-baa8-4407-9b3c-65d5cbd44097" providerId="ADAL" clId="{82444860-7765-4EDA-9659-2FA5C1C781E6}" dt="2019-11-14T11:25:47.328" v="212" actId="1076"/>
          <ac:picMkLst>
            <pc:docMk/>
            <pc:sldMk cId="1407066663" sldId="257"/>
            <ac:picMk id="7" creationId="{3AEF060C-D6C0-4307-849C-4BD7C0367F52}"/>
          </ac:picMkLst>
        </pc:picChg>
      </pc:sldChg>
      <pc:sldChg chg="modSp add mod">
        <pc:chgData name="Thomas Bubendorfer" userId="a9f92908-baa8-4407-9b3c-65d5cbd44097" providerId="ADAL" clId="{82444860-7765-4EDA-9659-2FA5C1C781E6}" dt="2019-11-14T16:55:09.913" v="1185" actId="20577"/>
        <pc:sldMkLst>
          <pc:docMk/>
          <pc:sldMk cId="4014464998" sldId="258"/>
        </pc:sldMkLst>
        <pc:spChg chg="mod">
          <ac:chgData name="Thomas Bubendorfer" userId="a9f92908-baa8-4407-9b3c-65d5cbd44097" providerId="ADAL" clId="{82444860-7765-4EDA-9659-2FA5C1C781E6}" dt="2019-11-05T13:51:46.528" v="73" actId="114"/>
          <ac:spMkLst>
            <pc:docMk/>
            <pc:sldMk cId="4014464998" sldId="258"/>
            <ac:spMk id="2" creationId="{9A4C498B-EA27-43CE-8AB8-6865586D5747}"/>
          </ac:spMkLst>
        </pc:spChg>
        <pc:spChg chg="mod">
          <ac:chgData name="Thomas Bubendorfer" userId="a9f92908-baa8-4407-9b3c-65d5cbd44097" providerId="ADAL" clId="{82444860-7765-4EDA-9659-2FA5C1C781E6}" dt="2019-11-14T16:55:09.913" v="1185" actId="20577"/>
          <ac:spMkLst>
            <pc:docMk/>
            <pc:sldMk cId="4014464998" sldId="258"/>
            <ac:spMk id="3" creationId="{7B10C4E5-33D3-41E4-8E64-1FD3730B29C9}"/>
          </ac:spMkLst>
        </pc:spChg>
      </pc:sldChg>
      <pc:sldChg chg="add del">
        <pc:chgData name="Thomas Bubendorfer" userId="a9f92908-baa8-4407-9b3c-65d5cbd44097" providerId="ADAL" clId="{82444860-7765-4EDA-9659-2FA5C1C781E6}" dt="2019-11-05T13:51:06.823" v="44" actId="47"/>
        <pc:sldMkLst>
          <pc:docMk/>
          <pc:sldMk cId="4149063811" sldId="258"/>
        </pc:sldMkLst>
      </pc:sldChg>
      <pc:sldChg chg="addSp delSp modSp add mod">
        <pc:chgData name="Thomas Bubendorfer" userId="a9f92908-baa8-4407-9b3c-65d5cbd44097" providerId="ADAL" clId="{82444860-7765-4EDA-9659-2FA5C1C781E6}" dt="2019-11-14T16:57:16.634" v="1188" actId="14100"/>
        <pc:sldMkLst>
          <pc:docMk/>
          <pc:sldMk cId="958176251" sldId="259"/>
        </pc:sldMkLst>
        <pc:spChg chg="mod">
          <ac:chgData name="Thomas Bubendorfer" userId="a9f92908-baa8-4407-9b3c-65d5cbd44097" providerId="ADAL" clId="{82444860-7765-4EDA-9659-2FA5C1C781E6}" dt="2019-11-14T16:44:30.377" v="1014" actId="20577"/>
          <ac:spMkLst>
            <pc:docMk/>
            <pc:sldMk cId="958176251" sldId="259"/>
            <ac:spMk id="2" creationId="{CA4D815A-0626-41DB-A852-B2D742B5793B}"/>
          </ac:spMkLst>
        </pc:spChg>
        <pc:spChg chg="add mod">
          <ac:chgData name="Thomas Bubendorfer" userId="a9f92908-baa8-4407-9b3c-65d5cbd44097" providerId="ADAL" clId="{82444860-7765-4EDA-9659-2FA5C1C781E6}" dt="2019-11-14T11:41:25.068" v="435" actId="207"/>
          <ac:spMkLst>
            <pc:docMk/>
            <pc:sldMk cId="958176251" sldId="259"/>
            <ac:spMk id="3" creationId="{C2C23968-721B-4CEE-A78E-FAAE7D14B9C5}"/>
          </ac:spMkLst>
        </pc:spChg>
        <pc:spChg chg="add mod">
          <ac:chgData name="Thomas Bubendorfer" userId="a9f92908-baa8-4407-9b3c-65d5cbd44097" providerId="ADAL" clId="{82444860-7765-4EDA-9659-2FA5C1C781E6}" dt="2019-11-14T16:53:27.233" v="1070" actId="20577"/>
          <ac:spMkLst>
            <pc:docMk/>
            <pc:sldMk cId="958176251" sldId="259"/>
            <ac:spMk id="4" creationId="{382EEE97-E8D6-4B44-B0C4-B573B52326A5}"/>
          </ac:spMkLst>
        </pc:spChg>
        <pc:spChg chg="add mod">
          <ac:chgData name="Thomas Bubendorfer" userId="a9f92908-baa8-4407-9b3c-65d5cbd44097" providerId="ADAL" clId="{82444860-7765-4EDA-9659-2FA5C1C781E6}" dt="2019-11-14T11:41:30.335" v="436" actId="207"/>
          <ac:spMkLst>
            <pc:docMk/>
            <pc:sldMk cId="958176251" sldId="259"/>
            <ac:spMk id="5" creationId="{25A64303-F124-4A60-97B4-BA3650313CED}"/>
          </ac:spMkLst>
        </pc:spChg>
        <pc:spChg chg="add mod">
          <ac:chgData name="Thomas Bubendorfer" userId="a9f92908-baa8-4407-9b3c-65d5cbd44097" providerId="ADAL" clId="{82444860-7765-4EDA-9659-2FA5C1C781E6}" dt="2019-11-14T11:41:37.246" v="437" actId="207"/>
          <ac:spMkLst>
            <pc:docMk/>
            <pc:sldMk cId="958176251" sldId="259"/>
            <ac:spMk id="6" creationId="{BC71293D-F4B3-48BB-813E-9A5C2E4643E2}"/>
          </ac:spMkLst>
        </pc:spChg>
        <pc:spChg chg="add del mod">
          <ac:chgData name="Thomas Bubendorfer" userId="a9f92908-baa8-4407-9b3c-65d5cbd44097" providerId="ADAL" clId="{82444860-7765-4EDA-9659-2FA5C1C781E6}" dt="2019-11-14T11:47:36.833" v="442" actId="478"/>
          <ac:spMkLst>
            <pc:docMk/>
            <pc:sldMk cId="958176251" sldId="259"/>
            <ac:spMk id="8" creationId="{CB3CAF05-7D9C-4CBA-8D46-225066CBBF18}"/>
          </ac:spMkLst>
        </pc:spChg>
        <pc:spChg chg="add mod">
          <ac:chgData name="Thomas Bubendorfer" userId="a9f92908-baa8-4407-9b3c-65d5cbd44097" providerId="ADAL" clId="{82444860-7765-4EDA-9659-2FA5C1C781E6}" dt="2019-11-14T12:58:15.188" v="875" actId="1076"/>
          <ac:spMkLst>
            <pc:docMk/>
            <pc:sldMk cId="958176251" sldId="259"/>
            <ac:spMk id="9" creationId="{692EEEA8-2B2C-481C-89DE-65C1FA5AC827}"/>
          </ac:spMkLst>
        </pc:spChg>
        <pc:spChg chg="add del mod">
          <ac:chgData name="Thomas Bubendorfer" userId="a9f92908-baa8-4407-9b3c-65d5cbd44097" providerId="ADAL" clId="{82444860-7765-4EDA-9659-2FA5C1C781E6}" dt="2019-11-14T11:34:13.396" v="344" actId="478"/>
          <ac:spMkLst>
            <pc:docMk/>
            <pc:sldMk cId="958176251" sldId="259"/>
            <ac:spMk id="10" creationId="{ADCE27A3-E1EA-4296-9ABF-80AEAE0BD8B5}"/>
          </ac:spMkLst>
        </pc:spChg>
        <pc:spChg chg="add del mod">
          <ac:chgData name="Thomas Bubendorfer" userId="a9f92908-baa8-4407-9b3c-65d5cbd44097" providerId="ADAL" clId="{82444860-7765-4EDA-9659-2FA5C1C781E6}" dt="2019-11-14T11:34:09.968" v="342" actId="478"/>
          <ac:spMkLst>
            <pc:docMk/>
            <pc:sldMk cId="958176251" sldId="259"/>
            <ac:spMk id="11" creationId="{8EB65D48-A35B-4466-A135-9CB50A6A0885}"/>
          </ac:spMkLst>
        </pc:spChg>
        <pc:spChg chg="add del mod">
          <ac:chgData name="Thomas Bubendorfer" userId="a9f92908-baa8-4407-9b3c-65d5cbd44097" providerId="ADAL" clId="{82444860-7765-4EDA-9659-2FA5C1C781E6}" dt="2019-11-14T11:34:32.455" v="355" actId="478"/>
          <ac:spMkLst>
            <pc:docMk/>
            <pc:sldMk cId="958176251" sldId="259"/>
            <ac:spMk id="12" creationId="{35B938F9-AE52-45E2-A5A8-91D042F55274}"/>
          </ac:spMkLst>
        </pc:spChg>
        <pc:spChg chg="add del mod">
          <ac:chgData name="Thomas Bubendorfer" userId="a9f92908-baa8-4407-9b3c-65d5cbd44097" providerId="ADAL" clId="{82444860-7765-4EDA-9659-2FA5C1C781E6}" dt="2019-11-14T11:34:29.294" v="353" actId="478"/>
          <ac:spMkLst>
            <pc:docMk/>
            <pc:sldMk cId="958176251" sldId="259"/>
            <ac:spMk id="13" creationId="{88F9AD1A-4014-43E0-AB98-99F132D5E577}"/>
          </ac:spMkLst>
        </pc:spChg>
        <pc:spChg chg="add del mod">
          <ac:chgData name="Thomas Bubendorfer" userId="a9f92908-baa8-4407-9b3c-65d5cbd44097" providerId="ADAL" clId="{82444860-7765-4EDA-9659-2FA5C1C781E6}" dt="2019-11-14T11:34:23.242" v="350" actId="478"/>
          <ac:spMkLst>
            <pc:docMk/>
            <pc:sldMk cId="958176251" sldId="259"/>
            <ac:spMk id="14" creationId="{EC816632-56D0-4E3C-AAE2-1227DBD5F30F}"/>
          </ac:spMkLst>
        </pc:spChg>
        <pc:spChg chg="add del mod">
          <ac:chgData name="Thomas Bubendorfer" userId="a9f92908-baa8-4407-9b3c-65d5cbd44097" providerId="ADAL" clId="{82444860-7765-4EDA-9659-2FA5C1C781E6}" dt="2019-11-14T11:34:16.973" v="346" actId="478"/>
          <ac:spMkLst>
            <pc:docMk/>
            <pc:sldMk cId="958176251" sldId="259"/>
            <ac:spMk id="15" creationId="{555F7E1D-825F-4A6E-BDEF-5090DA4D8510}"/>
          </ac:spMkLst>
        </pc:spChg>
        <pc:spChg chg="add mod">
          <ac:chgData name="Thomas Bubendorfer" userId="a9f92908-baa8-4407-9b3c-65d5cbd44097" providerId="ADAL" clId="{82444860-7765-4EDA-9659-2FA5C1C781E6}" dt="2019-11-14T11:49:29.237" v="457" actId="207"/>
          <ac:spMkLst>
            <pc:docMk/>
            <pc:sldMk cId="958176251" sldId="259"/>
            <ac:spMk id="16" creationId="{4FCDE46A-3D35-4D2F-8C8E-89C8DCDE0CDA}"/>
          </ac:spMkLst>
        </pc:spChg>
        <pc:spChg chg="add mod">
          <ac:chgData name="Thomas Bubendorfer" userId="a9f92908-baa8-4407-9b3c-65d5cbd44097" providerId="ADAL" clId="{82444860-7765-4EDA-9659-2FA5C1C781E6}" dt="2019-11-14T11:41:49.251" v="439" actId="207"/>
          <ac:spMkLst>
            <pc:docMk/>
            <pc:sldMk cId="958176251" sldId="259"/>
            <ac:spMk id="17" creationId="{0CA921B0-E082-4958-BD06-CD9E9FE0590E}"/>
          </ac:spMkLst>
        </pc:spChg>
        <pc:spChg chg="add mod">
          <ac:chgData name="Thomas Bubendorfer" userId="a9f92908-baa8-4407-9b3c-65d5cbd44097" providerId="ADAL" clId="{82444860-7765-4EDA-9659-2FA5C1C781E6}" dt="2019-11-14T16:53:21.902" v="1053" actId="20577"/>
          <ac:spMkLst>
            <pc:docMk/>
            <pc:sldMk cId="958176251" sldId="259"/>
            <ac:spMk id="21" creationId="{A280AA23-8C8D-4121-A44A-4AA4B10C65C5}"/>
          </ac:spMkLst>
        </pc:spChg>
        <pc:spChg chg="add mod">
          <ac:chgData name="Thomas Bubendorfer" userId="a9f92908-baa8-4407-9b3c-65d5cbd44097" providerId="ADAL" clId="{82444860-7765-4EDA-9659-2FA5C1C781E6}" dt="2019-11-14T12:58:53.307" v="885" actId="1076"/>
          <ac:spMkLst>
            <pc:docMk/>
            <pc:sldMk cId="958176251" sldId="259"/>
            <ac:spMk id="77" creationId="{A3008952-7475-4A07-9BA4-BBA91D54EB23}"/>
          </ac:spMkLst>
        </pc:spChg>
        <pc:spChg chg="add mod">
          <ac:chgData name="Thomas Bubendorfer" userId="a9f92908-baa8-4407-9b3c-65d5cbd44097" providerId="ADAL" clId="{82444860-7765-4EDA-9659-2FA5C1C781E6}" dt="2019-11-14T12:59:11.034" v="897" actId="20577"/>
          <ac:spMkLst>
            <pc:docMk/>
            <pc:sldMk cId="958176251" sldId="259"/>
            <ac:spMk id="78" creationId="{700ADFA8-0A3F-41A8-9583-AF19BEEE69A9}"/>
          </ac:spMkLst>
        </pc:spChg>
        <pc:spChg chg="add mod">
          <ac:chgData name="Thomas Bubendorfer" userId="a9f92908-baa8-4407-9b3c-65d5cbd44097" providerId="ADAL" clId="{82444860-7765-4EDA-9659-2FA5C1C781E6}" dt="2019-11-14T12:59:14.085" v="903" actId="20577"/>
          <ac:spMkLst>
            <pc:docMk/>
            <pc:sldMk cId="958176251" sldId="259"/>
            <ac:spMk id="79" creationId="{982ADCA9-6634-4C29-A311-59B0BE1B673A}"/>
          </ac:spMkLst>
        </pc:spChg>
        <pc:picChg chg="del">
          <ac:chgData name="Thomas Bubendorfer" userId="a9f92908-baa8-4407-9b3c-65d5cbd44097" providerId="ADAL" clId="{82444860-7765-4EDA-9659-2FA5C1C781E6}" dt="2019-11-14T11:24:30.503" v="209" actId="478"/>
          <ac:picMkLst>
            <pc:docMk/>
            <pc:sldMk cId="958176251" sldId="259"/>
            <ac:picMk id="7" creationId="{3AEF060C-D6C0-4307-849C-4BD7C0367F52}"/>
          </ac:picMkLst>
        </pc:picChg>
        <pc:cxnChg chg="add del mod">
          <ac:chgData name="Thomas Bubendorfer" userId="a9f92908-baa8-4407-9b3c-65d5cbd44097" providerId="ADAL" clId="{82444860-7765-4EDA-9659-2FA5C1C781E6}" dt="2019-11-14T16:53:46.808" v="1072" actId="11529"/>
          <ac:cxnSpMkLst>
            <pc:docMk/>
            <pc:sldMk cId="958176251" sldId="259"/>
            <ac:cxnSpMk id="13" creationId="{C847C5E2-5E52-4D60-BFDA-6B8304CA6CDB}"/>
          </ac:cxnSpMkLst>
        </pc:cxnChg>
        <pc:cxnChg chg="add mod">
          <ac:chgData name="Thomas Bubendorfer" userId="a9f92908-baa8-4407-9b3c-65d5cbd44097" providerId="ADAL" clId="{82444860-7765-4EDA-9659-2FA5C1C781E6}" dt="2019-11-14T16:53:55.029" v="1073" actId="11529"/>
          <ac:cxnSpMkLst>
            <pc:docMk/>
            <pc:sldMk cId="958176251" sldId="259"/>
            <ac:cxnSpMk id="15" creationId="{840DE715-C5AA-4561-A67C-59078D67BB6F}"/>
          </ac:cxnSpMkLst>
        </pc:cxnChg>
        <pc:cxnChg chg="add mod">
          <ac:chgData name="Thomas Bubendorfer" userId="a9f92908-baa8-4407-9b3c-65d5cbd44097" providerId="ADAL" clId="{82444860-7765-4EDA-9659-2FA5C1C781E6}" dt="2019-11-14T16:54:15.212" v="1074" actId="11529"/>
          <ac:cxnSpMkLst>
            <pc:docMk/>
            <pc:sldMk cId="958176251" sldId="259"/>
            <ac:cxnSpMk id="19" creationId="{617E55EB-E953-4E5C-B885-974A76D0C286}"/>
          </ac:cxnSpMkLst>
        </pc:cxnChg>
        <pc:cxnChg chg="add del mod">
          <ac:chgData name="Thomas Bubendorfer" userId="a9f92908-baa8-4407-9b3c-65d5cbd44097" providerId="ADAL" clId="{82444860-7765-4EDA-9659-2FA5C1C781E6}" dt="2019-11-14T12:59:57.635" v="978" actId="478"/>
          <ac:cxnSpMkLst>
            <pc:docMk/>
            <pc:sldMk cId="958176251" sldId="259"/>
            <ac:cxnSpMk id="19" creationId="{AEE5B293-AF6D-4810-BF71-80D732F81AF3}"/>
          </ac:cxnSpMkLst>
        </pc:cxnChg>
        <pc:cxnChg chg="add mod">
          <ac:chgData name="Thomas Bubendorfer" userId="a9f92908-baa8-4407-9b3c-65d5cbd44097" providerId="ADAL" clId="{82444860-7765-4EDA-9659-2FA5C1C781E6}" dt="2019-11-14T16:57:16.634" v="1188" actId="14100"/>
          <ac:cxnSpMkLst>
            <pc:docMk/>
            <pc:sldMk cId="958176251" sldId="259"/>
            <ac:cxnSpMk id="22" creationId="{6C29E272-F4EA-4EDB-A03F-D6E517C0E7A6}"/>
          </ac:cxnSpMkLst>
        </pc:cxnChg>
        <pc:cxnChg chg="add del mod">
          <ac:chgData name="Thomas Bubendorfer" userId="a9f92908-baa8-4407-9b3c-65d5cbd44097" providerId="ADAL" clId="{82444860-7765-4EDA-9659-2FA5C1C781E6}" dt="2019-11-14T11:50:48.875" v="469" actId="478"/>
          <ac:cxnSpMkLst>
            <pc:docMk/>
            <pc:sldMk cId="958176251" sldId="259"/>
            <ac:cxnSpMk id="22" creationId="{C7FB707F-2914-4715-9EAA-8BB6410EEF98}"/>
          </ac:cxnSpMkLst>
        </pc:cxnChg>
        <pc:cxnChg chg="add del mod">
          <ac:chgData name="Thomas Bubendorfer" userId="a9f92908-baa8-4407-9b3c-65d5cbd44097" providerId="ADAL" clId="{82444860-7765-4EDA-9659-2FA5C1C781E6}" dt="2019-11-14T16:57:09.650" v="1186" actId="478"/>
          <ac:cxnSpMkLst>
            <pc:docMk/>
            <pc:sldMk cId="958176251" sldId="259"/>
            <ac:cxnSpMk id="24" creationId="{B85439B7-B7A8-4B46-9E78-ADDECE541578}"/>
          </ac:cxnSpMkLst>
        </pc:cxnChg>
        <pc:cxnChg chg="add del mod">
          <ac:chgData name="Thomas Bubendorfer" userId="a9f92908-baa8-4407-9b3c-65d5cbd44097" providerId="ADAL" clId="{82444860-7765-4EDA-9659-2FA5C1C781E6}" dt="2019-11-14T11:37:19.721" v="409" actId="478"/>
          <ac:cxnSpMkLst>
            <pc:docMk/>
            <pc:sldMk cId="958176251" sldId="259"/>
            <ac:cxnSpMk id="28" creationId="{D6FFD47B-AE09-4900-8B61-131D5C3E236E}"/>
          </ac:cxnSpMkLst>
        </pc:cxnChg>
        <pc:cxnChg chg="add del mod">
          <ac:chgData name="Thomas Bubendorfer" userId="a9f92908-baa8-4407-9b3c-65d5cbd44097" providerId="ADAL" clId="{82444860-7765-4EDA-9659-2FA5C1C781E6}" dt="2019-11-14T11:38:06.409" v="416" actId="478"/>
          <ac:cxnSpMkLst>
            <pc:docMk/>
            <pc:sldMk cId="958176251" sldId="259"/>
            <ac:cxnSpMk id="32" creationId="{3081A5C9-3BBE-4081-8E3A-766CB26A2167}"/>
          </ac:cxnSpMkLst>
        </pc:cxnChg>
        <pc:cxnChg chg="add mod">
          <ac:chgData name="Thomas Bubendorfer" userId="a9f92908-baa8-4407-9b3c-65d5cbd44097" providerId="ADAL" clId="{82444860-7765-4EDA-9659-2FA5C1C781E6}" dt="2019-11-14T16:53:14.420" v="1042" actId="14100"/>
          <ac:cxnSpMkLst>
            <pc:docMk/>
            <pc:sldMk cId="958176251" sldId="259"/>
            <ac:cxnSpMk id="38" creationId="{1DCF8CDB-68E0-4A58-AE38-2626B5FEB3E9}"/>
          </ac:cxnSpMkLst>
        </pc:cxnChg>
        <pc:cxnChg chg="add del mod">
          <ac:chgData name="Thomas Bubendorfer" userId="a9f92908-baa8-4407-9b3c-65d5cbd44097" providerId="ADAL" clId="{82444860-7765-4EDA-9659-2FA5C1C781E6}" dt="2019-11-14T11:47:45.414" v="444" actId="478"/>
          <ac:cxnSpMkLst>
            <pc:docMk/>
            <pc:sldMk cId="958176251" sldId="259"/>
            <ac:cxnSpMk id="44" creationId="{64B0E513-30A3-44CB-B0FF-B4812FA56CDA}"/>
          </ac:cxnSpMkLst>
        </pc:cxnChg>
        <pc:cxnChg chg="add mod">
          <ac:chgData name="Thomas Bubendorfer" userId="a9f92908-baa8-4407-9b3c-65d5cbd44097" providerId="ADAL" clId="{82444860-7765-4EDA-9659-2FA5C1C781E6}" dt="2019-11-14T11:47:42.503" v="443" actId="1076"/>
          <ac:cxnSpMkLst>
            <pc:docMk/>
            <pc:sldMk cId="958176251" sldId="259"/>
            <ac:cxnSpMk id="46" creationId="{743AF73E-668C-492B-B196-0EE5736FD595}"/>
          </ac:cxnSpMkLst>
        </pc:cxnChg>
        <pc:cxnChg chg="add del mod">
          <ac:chgData name="Thomas Bubendorfer" userId="a9f92908-baa8-4407-9b3c-65d5cbd44097" providerId="ADAL" clId="{82444860-7765-4EDA-9659-2FA5C1C781E6}" dt="2019-11-14T11:40:36.025" v="433" actId="478"/>
          <ac:cxnSpMkLst>
            <pc:docMk/>
            <pc:sldMk cId="958176251" sldId="259"/>
            <ac:cxnSpMk id="48" creationId="{1FFBB4F7-AD5D-49EA-A085-9EA141E33E10}"/>
          </ac:cxnSpMkLst>
        </pc:cxnChg>
        <pc:cxnChg chg="add del mod">
          <ac:chgData name="Thomas Bubendorfer" userId="a9f92908-baa8-4407-9b3c-65d5cbd44097" providerId="ADAL" clId="{82444860-7765-4EDA-9659-2FA5C1C781E6}" dt="2019-11-14T11:47:55.015" v="447" actId="478"/>
          <ac:cxnSpMkLst>
            <pc:docMk/>
            <pc:sldMk cId="958176251" sldId="259"/>
            <ac:cxnSpMk id="53" creationId="{149BC841-DB3D-4616-9358-AC4DA0AC83A5}"/>
          </ac:cxnSpMkLst>
        </pc:cxnChg>
        <pc:cxnChg chg="add mod">
          <ac:chgData name="Thomas Bubendorfer" userId="a9f92908-baa8-4407-9b3c-65d5cbd44097" providerId="ADAL" clId="{82444860-7765-4EDA-9659-2FA5C1C781E6}" dt="2019-11-14T16:53:00.677" v="1041" actId="14100"/>
          <ac:cxnSpMkLst>
            <pc:docMk/>
            <pc:sldMk cId="958176251" sldId="259"/>
            <ac:cxnSpMk id="56" creationId="{F74BFFA2-4208-4DE7-BC3C-3B1C760692FC}"/>
          </ac:cxnSpMkLst>
        </pc:cxnChg>
        <pc:cxnChg chg="add del mod">
          <ac:chgData name="Thomas Bubendorfer" userId="a9f92908-baa8-4407-9b3c-65d5cbd44097" providerId="ADAL" clId="{82444860-7765-4EDA-9659-2FA5C1C781E6}" dt="2019-11-14T11:49:52.044" v="459" actId="478"/>
          <ac:cxnSpMkLst>
            <pc:docMk/>
            <pc:sldMk cId="958176251" sldId="259"/>
            <ac:cxnSpMk id="63" creationId="{2AD8A6BB-F306-4C65-AAAB-117E090B7B0E}"/>
          </ac:cxnSpMkLst>
        </pc:cxnChg>
        <pc:cxnChg chg="add mod">
          <ac:chgData name="Thomas Bubendorfer" userId="a9f92908-baa8-4407-9b3c-65d5cbd44097" providerId="ADAL" clId="{82444860-7765-4EDA-9659-2FA5C1C781E6}" dt="2019-11-14T12:58:28.651" v="877" actId="14100"/>
          <ac:cxnSpMkLst>
            <pc:docMk/>
            <pc:sldMk cId="958176251" sldId="259"/>
            <ac:cxnSpMk id="65" creationId="{8E6DBA7D-85D0-4B36-B60F-8C9C31B0967D}"/>
          </ac:cxnSpMkLst>
        </pc:cxnChg>
        <pc:cxnChg chg="add mod">
          <ac:chgData name="Thomas Bubendorfer" userId="a9f92908-baa8-4407-9b3c-65d5cbd44097" providerId="ADAL" clId="{82444860-7765-4EDA-9659-2FA5C1C781E6}" dt="2019-11-14T11:50:19.236" v="462" actId="1076"/>
          <ac:cxnSpMkLst>
            <pc:docMk/>
            <pc:sldMk cId="958176251" sldId="259"/>
            <ac:cxnSpMk id="67" creationId="{9093684F-A23B-4B7B-9B15-ED325D9C479B}"/>
          </ac:cxnSpMkLst>
        </pc:cxnChg>
        <pc:cxnChg chg="add mod">
          <ac:chgData name="Thomas Bubendorfer" userId="a9f92908-baa8-4407-9b3c-65d5cbd44097" providerId="ADAL" clId="{82444860-7765-4EDA-9659-2FA5C1C781E6}" dt="2019-11-14T11:50:52.308" v="470" actId="11529"/>
          <ac:cxnSpMkLst>
            <pc:docMk/>
            <pc:sldMk cId="958176251" sldId="259"/>
            <ac:cxnSpMk id="73" creationId="{ADD53A2F-6F4F-4BA7-9E39-3E39A4724C7C}"/>
          </ac:cxnSpMkLst>
        </pc:cxnChg>
        <pc:cxnChg chg="add mod">
          <ac:chgData name="Thomas Bubendorfer" userId="a9f92908-baa8-4407-9b3c-65d5cbd44097" providerId="ADAL" clId="{82444860-7765-4EDA-9659-2FA5C1C781E6}" dt="2019-11-14T13:00:04.828" v="979" actId="11529"/>
          <ac:cxnSpMkLst>
            <pc:docMk/>
            <pc:sldMk cId="958176251" sldId="259"/>
            <ac:cxnSpMk id="81" creationId="{FB2B25A3-4A1F-48A1-8359-7B09F0EB237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6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1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1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9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64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3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62A62-07FD-4FAA-B63E-D8FAB2C552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3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F6DB6-E757-47DD-9102-734B1FA8F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GB" sz="6800"/>
              <a:t>Contoso Energy</a:t>
            </a:r>
            <a:endParaRPr lang="en-IE" sz="6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2643D-FE0F-498D-A5FC-07BBF4BA2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268" y="3845647"/>
            <a:ext cx="8655200" cy="8988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 dirty="0">
                <a:solidFill>
                  <a:schemeClr val="tx1"/>
                </a:solidFill>
              </a:rPr>
              <a:t>Weather Station Architecture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 dirty="0">
                <a:solidFill>
                  <a:schemeClr val="tx1"/>
                </a:solidFill>
              </a:rPr>
              <a:t>IoT Systems and Subsystems</a:t>
            </a:r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718924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815A-0626-41DB-A852-B2D742B5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Architecture</a:t>
            </a:r>
            <a:endParaRPr lang="en-IE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C23968-721B-4CEE-A78E-FAAE7D14B9C5}"/>
              </a:ext>
            </a:extLst>
          </p:cNvPr>
          <p:cNvSpPr/>
          <p:nvPr/>
        </p:nvSpPr>
        <p:spPr>
          <a:xfrm>
            <a:off x="642796" y="3904307"/>
            <a:ext cx="1466661" cy="8781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IoT Devices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64303-F124-4A60-97B4-BA3650313CED}"/>
              </a:ext>
            </a:extLst>
          </p:cNvPr>
          <p:cNvSpPr/>
          <p:nvPr/>
        </p:nvSpPr>
        <p:spPr>
          <a:xfrm>
            <a:off x="2475368" y="3904307"/>
            <a:ext cx="1466661" cy="8781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 Gateway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1293D-F4B3-48BB-813E-9A5C2E4643E2}"/>
              </a:ext>
            </a:extLst>
          </p:cNvPr>
          <p:cNvSpPr/>
          <p:nvPr/>
        </p:nvSpPr>
        <p:spPr>
          <a:xfrm>
            <a:off x="4522867" y="5034193"/>
            <a:ext cx="1466661" cy="8781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Stream Processing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CDE46A-3D35-4D2F-8C8E-89C8DCDE0CDA}"/>
              </a:ext>
            </a:extLst>
          </p:cNvPr>
          <p:cNvSpPr/>
          <p:nvPr/>
        </p:nvSpPr>
        <p:spPr>
          <a:xfrm>
            <a:off x="9633127" y="3904307"/>
            <a:ext cx="1466661" cy="8781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Business Integration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A921B0-E082-4958-BD06-CD9E9FE0590E}"/>
              </a:ext>
            </a:extLst>
          </p:cNvPr>
          <p:cNvSpPr/>
          <p:nvPr/>
        </p:nvSpPr>
        <p:spPr>
          <a:xfrm>
            <a:off x="6672818" y="1988266"/>
            <a:ext cx="1466661" cy="8781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EEE97-E8D6-4B44-B0C4-B573B52326A5}"/>
              </a:ext>
            </a:extLst>
          </p:cNvPr>
          <p:cNvSpPr/>
          <p:nvPr/>
        </p:nvSpPr>
        <p:spPr>
          <a:xfrm>
            <a:off x="6698331" y="5034193"/>
            <a:ext cx="1466661" cy="878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Cold Path Storage</a:t>
            </a:r>
            <a:endParaRPr lang="en-I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43AF73E-668C-492B-B196-0EE5736FD595}"/>
              </a:ext>
            </a:extLst>
          </p:cNvPr>
          <p:cNvCxnSpPr>
            <a:stCxn id="16" idx="0"/>
            <a:endCxn id="17" idx="3"/>
          </p:cNvCxnSpPr>
          <p:nvPr/>
        </p:nvCxnSpPr>
        <p:spPr>
          <a:xfrm rot="16200000" flipV="1">
            <a:off x="8514495" y="2052343"/>
            <a:ext cx="1476948" cy="2226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D53A2F-6F4F-4BA7-9E39-3E39A4724C7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942029" y="4343400"/>
            <a:ext cx="580838" cy="112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3008952-7475-4A07-9BA4-BBA91D54EB23}"/>
              </a:ext>
            </a:extLst>
          </p:cNvPr>
          <p:cNvSpPr txBox="1"/>
          <p:nvPr/>
        </p:nvSpPr>
        <p:spPr>
          <a:xfrm>
            <a:off x="878187" y="603074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Things</a:t>
            </a:r>
            <a:endParaRPr lang="en-I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0ADFA8-0A3F-41A8-9583-AF19BEEE69A9}"/>
              </a:ext>
            </a:extLst>
          </p:cNvPr>
          <p:cNvSpPr txBox="1"/>
          <p:nvPr/>
        </p:nvSpPr>
        <p:spPr>
          <a:xfrm>
            <a:off x="5803534" y="603074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Insights</a:t>
            </a:r>
            <a:endParaRPr lang="en-IE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2ADCA9-6634-4C29-A311-59B0BE1B673A}"/>
              </a:ext>
            </a:extLst>
          </p:cNvPr>
          <p:cNvSpPr txBox="1"/>
          <p:nvPr/>
        </p:nvSpPr>
        <p:spPr>
          <a:xfrm>
            <a:off x="10084608" y="6030740"/>
            <a:ext cx="80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Action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2B25A3-4A1F-48A1-8359-7B09F0EB2371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109457" y="4343400"/>
            <a:ext cx="3659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280AA23-8C8D-4121-A44A-4AA4B10C65C5}"/>
              </a:ext>
            </a:extLst>
          </p:cNvPr>
          <p:cNvSpPr/>
          <p:nvPr/>
        </p:nvSpPr>
        <p:spPr>
          <a:xfrm>
            <a:off x="6673803" y="3904307"/>
            <a:ext cx="1466661" cy="8781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Warm Path Storage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C1F7A0-61CE-4B57-82A1-1915F83047CD}"/>
              </a:ext>
            </a:extLst>
          </p:cNvPr>
          <p:cNvCxnSpPr>
            <a:cxnSpLocks/>
          </p:cNvCxnSpPr>
          <p:nvPr/>
        </p:nvCxnSpPr>
        <p:spPr>
          <a:xfrm>
            <a:off x="8056959" y="4343400"/>
            <a:ext cx="157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7809630-BC65-4AF8-B01B-FB469370662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8164992" y="2130804"/>
            <a:ext cx="3168535" cy="3342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6941F7-292F-403E-855C-9327C5035236}"/>
              </a:ext>
            </a:extLst>
          </p:cNvPr>
          <p:cNvCxnSpPr>
            <a:cxnSpLocks/>
          </p:cNvCxnSpPr>
          <p:nvPr/>
        </p:nvCxnSpPr>
        <p:spPr>
          <a:xfrm flipH="1">
            <a:off x="8139479" y="2130804"/>
            <a:ext cx="319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8FF446-D10C-4BBD-B90E-62EAAC832A7D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5989528" y="5473286"/>
            <a:ext cx="708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99C825-7B0B-4AE5-B2E1-56B2D1C1A2A2}"/>
              </a:ext>
            </a:extLst>
          </p:cNvPr>
          <p:cNvCxnSpPr/>
          <p:nvPr/>
        </p:nvCxnSpPr>
        <p:spPr>
          <a:xfrm>
            <a:off x="3942029" y="4202884"/>
            <a:ext cx="273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F900506-33E4-47C8-9522-90A77704B086}"/>
              </a:ext>
            </a:extLst>
          </p:cNvPr>
          <p:cNvSpPr/>
          <p:nvPr/>
        </p:nvSpPr>
        <p:spPr>
          <a:xfrm>
            <a:off x="4522867" y="3006323"/>
            <a:ext cx="1466661" cy="9166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Azure Function</a:t>
            </a:r>
            <a:endParaRPr lang="en-IE" sz="20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33BC671-A417-4063-8E9A-C4BE4FE29313}"/>
              </a:ext>
            </a:extLst>
          </p:cNvPr>
          <p:cNvCxnSpPr>
            <a:stCxn id="6" idx="0"/>
            <a:endCxn id="75" idx="2"/>
          </p:cNvCxnSpPr>
          <p:nvPr/>
        </p:nvCxnSpPr>
        <p:spPr>
          <a:xfrm flipV="1">
            <a:off x="5256198" y="3922986"/>
            <a:ext cx="0" cy="111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525489B-B0AC-476B-A11B-18A3C0ECFC63}"/>
              </a:ext>
            </a:extLst>
          </p:cNvPr>
          <p:cNvCxnSpPr>
            <a:stCxn id="75" idx="1"/>
            <a:endCxn id="5" idx="0"/>
          </p:cNvCxnSpPr>
          <p:nvPr/>
        </p:nvCxnSpPr>
        <p:spPr>
          <a:xfrm rot="10800000" flipV="1">
            <a:off x="3208699" y="3464655"/>
            <a:ext cx="1314168" cy="439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17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498B-EA27-43CE-8AB8-6865586D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and </a:t>
            </a:r>
            <a:r>
              <a:rPr lang="en-GB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SubSystems</a:t>
            </a:r>
            <a:endParaRPr lang="en-IE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C4E5-33D3-41E4-8E64-1FD3730B2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2462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en-GB" sz="1400" dirty="0"/>
              <a:t>Systems</a:t>
            </a:r>
          </a:p>
          <a:p>
            <a:pPr lvl="1"/>
            <a:r>
              <a:rPr lang="en-GB" sz="1400" dirty="0"/>
              <a:t>Devices</a:t>
            </a:r>
          </a:p>
          <a:p>
            <a:pPr lvl="1"/>
            <a:r>
              <a:rPr lang="en-GB" sz="1400" dirty="0"/>
              <a:t>Cloud gateway (IoT Hub)</a:t>
            </a:r>
          </a:p>
          <a:p>
            <a:pPr lvl="1"/>
            <a:r>
              <a:rPr lang="en-GB" sz="1400" dirty="0"/>
              <a:t>Stream Processing</a:t>
            </a:r>
          </a:p>
          <a:p>
            <a:pPr lvl="1"/>
            <a:r>
              <a:rPr lang="en-GB" sz="1400" dirty="0"/>
              <a:t>Warm Path Storage (Time Series Insights)</a:t>
            </a:r>
          </a:p>
          <a:p>
            <a:pPr lvl="1"/>
            <a:r>
              <a:rPr lang="en-GB" sz="1400" dirty="0"/>
              <a:t>Business Integration </a:t>
            </a:r>
          </a:p>
          <a:p>
            <a:pPr lvl="1"/>
            <a:r>
              <a:rPr lang="en-GB" sz="1400" dirty="0"/>
              <a:t>UI &amp; Reporting Tools (Power BI, TSI)</a:t>
            </a:r>
          </a:p>
          <a:p>
            <a:r>
              <a:rPr lang="en-GB" sz="1400" dirty="0"/>
              <a:t>Subsystems:</a:t>
            </a:r>
          </a:p>
          <a:p>
            <a:pPr lvl="1"/>
            <a:r>
              <a:rPr lang="en-GB" sz="1600" dirty="0"/>
              <a:t>Cold Path Storage</a:t>
            </a:r>
          </a:p>
          <a:p>
            <a:pPr lvl="2"/>
            <a:r>
              <a:rPr lang="en-GB" sz="1400" dirty="0"/>
              <a:t>Cosmos DB for Power BI dashboards</a:t>
            </a:r>
          </a:p>
          <a:p>
            <a:pPr lvl="2"/>
            <a:r>
              <a:rPr lang="en-GB" sz="1400" dirty="0"/>
              <a:t>Azure Data Lake for subsequent analysis</a:t>
            </a:r>
          </a:p>
          <a:p>
            <a:pPr lvl="1"/>
            <a:r>
              <a:rPr lang="en-GB" sz="1400" dirty="0"/>
              <a:t>Azure Function</a:t>
            </a:r>
          </a:p>
          <a:p>
            <a:pPr lvl="2"/>
            <a:r>
              <a:rPr lang="en-GB" sz="1400" dirty="0"/>
              <a:t>Runs in real-time</a:t>
            </a:r>
          </a:p>
          <a:p>
            <a:pPr lvl="2"/>
            <a:r>
              <a:rPr lang="en-GB" sz="1400" dirty="0"/>
              <a:t>Provides feedback on Device</a:t>
            </a:r>
            <a:endParaRPr lang="en-GB" sz="1600" dirty="0"/>
          </a:p>
          <a:p>
            <a:pPr lvl="1"/>
            <a:endParaRPr lang="en-GB" sz="1200" dirty="0"/>
          </a:p>
          <a:p>
            <a:endParaRPr lang="en-GB" sz="1400" dirty="0"/>
          </a:p>
          <a:p>
            <a:pPr lvl="1"/>
            <a:endParaRPr lang="en-GB" dirty="0"/>
          </a:p>
          <a:p>
            <a:pPr marL="27432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4464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37"/>
      </a:dk2>
      <a:lt2>
        <a:srgbClr val="E2E5E8"/>
      </a:lt2>
      <a:accent1>
        <a:srgbClr val="C3884D"/>
      </a:accent1>
      <a:accent2>
        <a:srgbClr val="B1443B"/>
      </a:accent2>
      <a:accent3>
        <a:srgbClr val="C34D74"/>
      </a:accent3>
      <a:accent4>
        <a:srgbClr val="B13B94"/>
      </a:accent4>
      <a:accent5>
        <a:srgbClr val="AF4DC3"/>
      </a:accent5>
      <a:accent6>
        <a:srgbClr val="7141B4"/>
      </a:accent6>
      <a:hlink>
        <a:srgbClr val="BF3FBF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6AC2CA5F2DD04F9493569FC83C49FE" ma:contentTypeVersion="17" ma:contentTypeDescription="Create a new document." ma:contentTypeScope="" ma:versionID="e2f1ce0e36c79addf5be1aa8639f7843">
  <xsd:schema xmlns:xsd="http://www.w3.org/2001/XMLSchema" xmlns:xs="http://www.w3.org/2001/XMLSchema" xmlns:p="http://schemas.microsoft.com/office/2006/metadata/properties" xmlns:ns1="http://schemas.microsoft.com/sharepoint/v3" xmlns:ns3="9da0b5f4-f9e7-4bec-8656-de5052532e77" xmlns:ns4="ee2a13c7-fcfa-43e6-b45e-31d206762b99" targetNamespace="http://schemas.microsoft.com/office/2006/metadata/properties" ma:root="true" ma:fieldsID="a224adcb776d03565ef177ec436482bc" ns1:_="" ns3:_="" ns4:_="">
    <xsd:import namespace="http://schemas.microsoft.com/sharepoint/v3"/>
    <xsd:import namespace="9da0b5f4-f9e7-4bec-8656-de5052532e77"/>
    <xsd:import namespace="ee2a13c7-fcfa-43e6-b45e-31d206762b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0b5f4-f9e7-4bec-8656-de5052532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a13c7-fcfa-43e6-b45e-31d206762b9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6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7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9da0b5f4-f9e7-4bec-8656-de5052532e77" xsi:nil="true"/>
  </documentManagement>
</p:properties>
</file>

<file path=customXml/itemProps1.xml><?xml version="1.0" encoding="utf-8"?>
<ds:datastoreItem xmlns:ds="http://schemas.openxmlformats.org/officeDocument/2006/customXml" ds:itemID="{FDD21AE1-A127-4247-B50C-5329ED3DB0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da0b5f4-f9e7-4bec-8656-de5052532e77"/>
    <ds:schemaRef ds:uri="ee2a13c7-fcfa-43e6-b45e-31d206762b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9C2DF5-F748-4B9A-ACFD-034BFC639F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C5EE5-8AF1-4BE3-8603-7CC3F1806D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da0b5f4-f9e7-4bec-8656-de5052532e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90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Garamond</vt:lpstr>
      <vt:lpstr>Goudy Old Style</vt:lpstr>
      <vt:lpstr>Times New Roman</vt:lpstr>
      <vt:lpstr>SavonVTI</vt:lpstr>
      <vt:lpstr>Contoso Energy</vt:lpstr>
      <vt:lpstr>IoT Architecture</vt:lpstr>
      <vt:lpstr>Systems and SubSystems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 Energy</dc:title>
  <dc:creator>Thomas Bubendorfer</dc:creator>
  <cp:lastModifiedBy>Thomas Bubendorfer</cp:lastModifiedBy>
  <cp:revision>7</cp:revision>
  <dcterms:created xsi:type="dcterms:W3CDTF">2019-11-05T13:37:21Z</dcterms:created>
  <dcterms:modified xsi:type="dcterms:W3CDTF">2019-11-18T10:08:46Z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thbubend@microsoft.com</vt:lpwstr>
  </property>
  <property fmtid="{D5CDD505-2E9C-101B-9397-08002B2CF9AE}" pid="5" name="MSIP_Label_f42aa342-8706-4288-bd11-ebb85995028c_SetDate">
    <vt:lpwstr>2019-11-05T13:38:03.9553831Z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017b96e9-64be-4fc2-b1b4-09981b0c135d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0x010100886AC2CA5F2DD04F9493569FC83C49FE</vt:lpwstr>
  </property>
</Properties>
</file>