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65b25645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65b25645c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65d38a8b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65d38a8b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65d38a8bc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65d38a8bc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65d38a8b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65d38a8b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5d38a8b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65d38a8b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65d38a8b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65d38a8b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65d38a8b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65d38a8b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65d38a8b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65d38a8b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5d38a8b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5d38a8b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65d38a8b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65d38a8b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6fa3c898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6fa3c898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65b25645c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65b25645c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65b25645c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65b25645c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65b25645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65b25645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10725" y="1409550"/>
            <a:ext cx="31227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80">
                <a:latin typeface="Cambria"/>
                <a:ea typeface="Cambria"/>
                <a:cs typeface="Cambria"/>
                <a:sym typeface="Cambria"/>
              </a:rPr>
              <a:t>Report:</a:t>
            </a:r>
            <a:br>
              <a:rPr lang="en" sz="3480">
                <a:latin typeface="Cambria"/>
                <a:ea typeface="Cambria"/>
                <a:cs typeface="Cambria"/>
                <a:sym typeface="Cambria"/>
              </a:rPr>
            </a:br>
            <a:r>
              <a:rPr lang="en" sz="3480">
                <a:latin typeface="Cambria"/>
                <a:ea typeface="Cambria"/>
                <a:cs typeface="Cambria"/>
                <a:sym typeface="Cambria"/>
              </a:rPr>
              <a:t>Ipsa the Time Reset Aqua</a:t>
            </a:r>
            <a:endParaRPr sz="348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288" y="317988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Charlotte Ting Fung Chan •26.07.2021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authors mentioned the most?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282675" y="1152475"/>
            <a:ext cx="409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In 2020, there are total 1,026 authors mentioned the product.</a:t>
            </a: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Top 6 authors in 2020:</a:t>
            </a: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0832" algn="l" rtl="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AutoNum type="arabicPeriod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スキンケアおすすめ情報 (29)</a:t>
            </a: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AutoNum type="arabicPeriod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I-Voce(25)</a:t>
            </a: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AutoNum type="arabicPeriod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anonymous(19)</a:t>
            </a: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AutoNum type="arabicPeriod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楽天市場お得bot（コスメ部門）(16)</a:t>
            </a: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AutoNum type="arabicPeriod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@cosme公式（アットコスメ）(12)</a:t>
            </a: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AutoNum type="arabicPeriod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＠ｃｏｓｍｅ（アットコスメ）(9)</a:t>
            </a: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*@cosme公式（アットコスメ）and ＠ｃｏｓｍｅ（アットコスメ）is the same company, just different platform used.</a:t>
            </a: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4759000" y="3620025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7282" y="3239150"/>
            <a:ext cx="1656568" cy="164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7275" y="1263425"/>
            <a:ext cx="1968900" cy="1895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5337" y="1112875"/>
            <a:ext cx="2628324" cy="1536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8788" y="2816214"/>
            <a:ext cx="2721400" cy="148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19275" y="40477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pay attention to ‘Cosme’, why? </a:t>
            </a:r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4453400" y="1116575"/>
            <a:ext cx="3999900" cy="16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mbria"/>
              <a:buChar char="●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Among these 1,026 authors, ‘Cosme’ is the most special and important one. </a:t>
            </a:r>
            <a:b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0832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2352"/>
              <a:buFont typeface="Cambria"/>
              <a:buChar char="●"/>
            </a:pPr>
            <a:r>
              <a:rPr lang="en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Cosme got the most followers among those 1,026 authors: @cosme公式（twitter） got 3806287 followers and ＠ｃｏｓｍｅ（facebook）got 2162094 followers. It’s nearly 80% of the total!</a:t>
            </a:r>
            <a:endParaRPr sz="1700"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00" y="1760375"/>
            <a:ext cx="4523575" cy="27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311675" y="1760375"/>
            <a:ext cx="3872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Followers percentage:</a:t>
            </a:r>
            <a:endParaRPr sz="800" b="1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888" y="2802500"/>
            <a:ext cx="2323025" cy="21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Moreover...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41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The highest like &amp; Impact Value post  came from a Cosme post!</a:t>
            </a:r>
            <a:b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This instagram image post got total 2636 likes(53.6%) &amp; 2646 Impact Value (11.8%).</a:t>
            </a: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2"/>
          </p:nvPr>
        </p:nvSpPr>
        <p:spPr>
          <a:xfrm>
            <a:off x="573200" y="4619375"/>
            <a:ext cx="3217200" cy="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rPr lang="en" sz="900">
                <a:latin typeface="Cambria"/>
                <a:ea typeface="Cambria"/>
                <a:cs typeface="Cambria"/>
                <a:sym typeface="Cambria"/>
              </a:rPr>
              <a:t>SOURCE: https://www.instagram.com/p/CIUt6_1nA2Q/</a:t>
            </a:r>
            <a:endParaRPr sz="9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963" y="2857500"/>
            <a:ext cx="2750174" cy="176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9300" y="1152475"/>
            <a:ext cx="2931525" cy="194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6500" y="2774025"/>
            <a:ext cx="3021125" cy="199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3953400" y="1152475"/>
            <a:ext cx="3872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Cambria"/>
                <a:ea typeface="Cambria"/>
                <a:cs typeface="Cambria"/>
                <a:sym typeface="Cambria"/>
              </a:rPr>
              <a:t>Like percentage:</a:t>
            </a:r>
            <a:endParaRPr sz="900" b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5611800" y="4397225"/>
            <a:ext cx="3872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Cambria"/>
                <a:ea typeface="Cambria"/>
                <a:cs typeface="Cambria"/>
                <a:sym typeface="Cambria"/>
              </a:rPr>
              <a:t>Impact Value percentage:</a:t>
            </a:r>
            <a:endParaRPr sz="900" b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Cosme?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4641650" y="1017450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Cosme is a beauty product experience and information platform established by istyle Inc. in Japan in 1999.</a:t>
            </a:r>
            <a:b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In the past 20 years, cosme has quickly become the most popular, credible and authoritative opinion platform in Japan.</a:t>
            </a:r>
            <a:b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Cosme will pick the best 10 products every year. A lot of Asian girls pay a lot of tension of Cosme’s opinions.</a:t>
            </a: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350" y="984400"/>
            <a:ext cx="4053536" cy="380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26900" y="1423875"/>
            <a:ext cx="90903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Part 4: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Which keywords bring the most significant feedback?</a:t>
            </a:r>
            <a:endParaRPr sz="3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used words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545200" y="1485900"/>
            <a:ext cx="3999900" cy="26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‘skin’,’time’,’Aqua’,’lotion’, are the most popular used words.</a:t>
            </a:r>
            <a:br>
              <a:rPr lang="en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</a:pPr>
            <a:r>
              <a:rPr lang="en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When the authors talked about the product, some descriptive</a:t>
            </a:r>
            <a:r>
              <a:rPr lang="e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words like ‘moisture’, ‘moist’, ‘moisturizing’, ‘good’, ‘recommended’, ‘popular’, ‘beautiful’ etc., also have been used a lot.</a:t>
            </a:r>
            <a:endParaRPr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475" y="912100"/>
            <a:ext cx="3573300" cy="35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post keyword used</a:t>
            </a: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5076175" y="2608725"/>
            <a:ext cx="3456000" cy="20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985">
                <a:latin typeface="Cambria"/>
                <a:ea typeface="Cambria"/>
                <a:cs typeface="Cambria"/>
                <a:sym typeface="Cambria"/>
              </a:rPr>
              <a:t>Feed word: THE BEST COSMETICS AWARDS🎊The 2nd Grand Prize was awarded to IPSA's "The Time R Aqua"!By creating a layer of moisture over the skin, this lotion balances the skin and retains moisture✨It will support dry skin during the winter👆ipsa_jp#イプサ #ザタイムRアクア #ベストコスメ2020 #アットコスメベスコス #美容 #コスメ #プチプラコスメ #化粧品 #コスメ部 #コスメ好きさんと繋がりたい #ipsa #beauty #makeup #cosmetics #ilovemakeup #beautynews #atcosme</a:t>
            </a:r>
            <a:endParaRPr sz="985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6800"/>
            <a:ext cx="4488900" cy="28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4867825" y="1467950"/>
            <a:ext cx="3872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As you can see, the feed of the highest Like &amp; Impact Value also got some popular keywords:  ‘moisture’, ‘lotion’,  ‘skin’, etc.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26900" y="1423875"/>
            <a:ext cx="90903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Part 5: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Any other factor(s) may affect the result?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419275" y="40477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Giveaway post got the highest share</a:t>
            </a:r>
            <a:endParaRPr/>
          </a:p>
        </p:txBody>
      </p:sp>
      <p:sp>
        <p:nvSpPr>
          <p:cNvPr id="182" name="Google Shape;182;p30"/>
          <p:cNvSpPr txBox="1">
            <a:spLocks noGrp="1"/>
          </p:cNvSpPr>
          <p:nvPr>
            <p:ph type="body" idx="1"/>
          </p:nvPr>
        </p:nvSpPr>
        <p:spPr>
          <a:xfrm>
            <a:off x="3888625" y="1030875"/>
            <a:ext cx="3999900" cy="32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In 2020, the post from Wish【公式】AVプロダクション got the highest share.</a:t>
            </a:r>
            <a:b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This post is a giveaway twitter post. It asked people to share the post for applying the giveaway game.</a:t>
            </a:r>
            <a:b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Share number: 131</a:t>
            </a:r>
            <a:b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(29.2% of total share)</a:t>
            </a: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450" y="1030875"/>
            <a:ext cx="1952074" cy="402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775" y="2571750"/>
            <a:ext cx="33242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post day affect the performance?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258600" cy="3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From July 2020 to Dec 2020, the performance had a huge drop on every Sunday and Friday. We can believe that people got to enjoy their holiday and spent less time on social media.</a:t>
            </a:r>
            <a:b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Weekday post can bring a better performance.</a:t>
            </a: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1" name="Google Shape;191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425" y="931288"/>
            <a:ext cx="53721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701375" y="724200"/>
            <a:ext cx="42045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•Client: XX luxury skincare brand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•Competitor brand: Ipsa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•Data: Ipsa The Time Reset Aqua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latin typeface="Cambria"/>
                <a:ea typeface="Cambria"/>
                <a:cs typeface="Cambria"/>
                <a:sym typeface="Cambria"/>
              </a:rPr>
              <a:t>•Targets:</a:t>
            </a:r>
            <a:endParaRPr sz="28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18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General understanding of the performance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18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What kind of platform had the best result?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18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Which platform had the best result(s)?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18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Which keywords bring the most significant feedback?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18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AutoNum type="arabicPeriod"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Any other factor(s) may affect the result?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Instagram brings the most significant result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Image post brings the best result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‘Cosme’ is the most influential platform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Giveaway post can bring higher share numbers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Publish on weekday is much better than weekend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Part 1: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General understanding of the performance</a:t>
            </a:r>
            <a:endParaRPr sz="6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538475" y="6090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feedback in 2020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538475" y="1734688"/>
            <a:ext cx="3999900" cy="24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1271 posts came from Japan, 1 post came from Taiwan</a:t>
            </a:r>
            <a:br>
              <a:rPr lang="en" sz="18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8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71.8% posts (913) were positive</a:t>
            </a:r>
            <a:br>
              <a:rPr lang="en" sz="18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8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Char char="●"/>
            </a:pPr>
            <a:r>
              <a:rPr lang="en" sz="180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Only 5.1% posts (65) were negative</a:t>
            </a:r>
            <a:endParaRPr sz="18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900" y="1329588"/>
            <a:ext cx="4300826" cy="321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497550" y="391350"/>
            <a:ext cx="83349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Mentioned times in different platforms: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665975" y="1825738"/>
            <a:ext cx="2472900" cy="27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305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These 9 different social platforms are:</a:t>
            </a:r>
            <a:endParaRPr sz="1305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1467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Cambria"/>
              <a:buAutoNum type="arabicPeriod"/>
            </a:pPr>
            <a:r>
              <a:rPr lang="en" sz="1305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Twitter (640)</a:t>
            </a:r>
            <a:endParaRPr sz="1305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14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Cambria"/>
              <a:buAutoNum type="arabicPeriod"/>
            </a:pPr>
            <a:r>
              <a:rPr lang="en" sz="1305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Rating review (551)</a:t>
            </a:r>
            <a:endParaRPr sz="1305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14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Cambria"/>
              <a:buAutoNum type="arabicPeriod"/>
            </a:pPr>
            <a:r>
              <a:rPr lang="en" sz="1305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Lexisnexis (55)</a:t>
            </a:r>
            <a:endParaRPr sz="1305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14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Cambria"/>
              <a:buAutoNum type="arabicPeriod"/>
            </a:pPr>
            <a:r>
              <a:rPr lang="en" sz="1305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Facebook (11)</a:t>
            </a:r>
            <a:endParaRPr sz="1305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14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Cambria"/>
              <a:buAutoNum type="arabicPeriod"/>
            </a:pPr>
            <a:r>
              <a:rPr lang="en" sz="1305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Forum (6)</a:t>
            </a:r>
            <a:endParaRPr sz="1305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14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Cambria"/>
              <a:buAutoNum type="arabicPeriod"/>
            </a:pPr>
            <a:r>
              <a:rPr lang="en" sz="1305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Instagram (4)</a:t>
            </a:r>
            <a:endParaRPr sz="1305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14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Cambria"/>
              <a:buAutoNum type="arabicPeriod"/>
            </a:pPr>
            <a:r>
              <a:rPr lang="en" sz="1305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News (3)</a:t>
            </a:r>
            <a:endParaRPr sz="1305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14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Cambria"/>
              <a:buAutoNum type="arabicPeriod"/>
            </a:pPr>
            <a:r>
              <a:rPr lang="en" sz="1305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Fb comment (1)</a:t>
            </a:r>
            <a:endParaRPr sz="1305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146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5"/>
              <a:buFont typeface="Cambria"/>
              <a:buAutoNum type="arabicPeriod"/>
            </a:pPr>
            <a:r>
              <a:rPr lang="en" sz="1305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Blog (1)</a:t>
            </a:r>
            <a:endParaRPr sz="1227"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2"/>
          </p:nvPr>
        </p:nvSpPr>
        <p:spPr>
          <a:xfrm>
            <a:off x="497550" y="1017450"/>
            <a:ext cx="8202900" cy="9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None/>
            </a:pPr>
            <a:r>
              <a:rPr lang="en" sz="15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 2020, Ipsa the Time Reset Aqua has been mentioned 1272 times in 9 different social platforms.</a:t>
            </a:r>
            <a:endParaRPr sz="12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8875" y="1385050"/>
            <a:ext cx="5449325" cy="34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Part 2: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What kind of platform had the best result?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97550" y="1464637"/>
            <a:ext cx="3430200" cy="30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75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</a:pPr>
            <a:r>
              <a:rPr lang="en" dirty="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Although Ipsa the Time Reset Aqua had been mentioned a lot in Rating review (551) and Lexisnexis (55), facebook &amp; instagram</a:t>
            </a:r>
            <a:r>
              <a:rPr lang="en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brought a better performance. </a:t>
            </a:r>
            <a:br>
              <a:rPr lang="en" dirty="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dirty="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mbria"/>
              <a:buChar char="●"/>
            </a:pPr>
            <a:r>
              <a:rPr lang="en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The product had just mentioned 4 times in Instagram. But instagram got the highest numbers of likes in 2020, even more than twitter! It means Instagram brings a much more efficient performance than other platforms.</a:t>
            </a:r>
            <a:endParaRPr sz="1500" dirty="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300" y="1017450"/>
            <a:ext cx="4924611" cy="37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497550" y="391350"/>
            <a:ext cx="83349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mentioned times = good performance?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4669700" y="4232525"/>
            <a:ext cx="384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media type brings the best impact?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5058100" y="1119050"/>
            <a:ext cx="3580500" cy="3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In 2020, there are total 1090 TEXT posts, 181 IMAGE posts and 1 VIDEO posts about the product.</a:t>
            </a:r>
            <a:b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Although the number of IMAGE posts is fewer than TEXT posts (909 difference), the LIKES &amp; SHARE numbers from IMAGE posts are much more than TEXT posts.</a:t>
            </a:r>
            <a:b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The number of LIKES from IMAGE is 4438. It is nearly 10 times of TEXT.</a:t>
            </a:r>
            <a:b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</a:b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mbria"/>
              <a:buChar char="●"/>
            </a:pPr>
            <a:r>
              <a:rPr lang="en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The number of SHARE from IMAGE is 244, also more than TEXT posts.</a:t>
            </a:r>
            <a:endParaRPr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4759000" y="3620025"/>
            <a:ext cx="417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00" y="1497738"/>
            <a:ext cx="4901976" cy="29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123900" y="1532700"/>
            <a:ext cx="88962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Part 3: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000">
                <a:latin typeface="Cambria"/>
                <a:ea typeface="Cambria"/>
                <a:cs typeface="Cambria"/>
                <a:sym typeface="Cambria"/>
              </a:rPr>
              <a:t>Which platform had the best result(s)?</a:t>
            </a:r>
            <a:endParaRPr sz="3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Microsoft Office PowerPoint</Application>
  <PresentationFormat>如螢幕大小 (16:9)</PresentationFormat>
  <Paragraphs>89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Lato</vt:lpstr>
      <vt:lpstr>Playfair Display</vt:lpstr>
      <vt:lpstr>Arial</vt:lpstr>
      <vt:lpstr>Cambria</vt:lpstr>
      <vt:lpstr>Coral</vt:lpstr>
      <vt:lpstr>Report: Ipsa the Time Reset Aqua</vt:lpstr>
      <vt:lpstr>Overview</vt:lpstr>
      <vt:lpstr>Part 1: General understanding of the performance</vt:lpstr>
      <vt:lpstr>General feedback in 2020</vt:lpstr>
      <vt:lpstr>Mentioned times in different platforms:</vt:lpstr>
      <vt:lpstr>Part 2: What kind of platform had the best result?</vt:lpstr>
      <vt:lpstr>High mentioned times = good performance?</vt:lpstr>
      <vt:lpstr>Which media type brings the best impact?</vt:lpstr>
      <vt:lpstr>Part 3: Which platform had the best result(s)?</vt:lpstr>
      <vt:lpstr>Which authors mentioned the most?</vt:lpstr>
      <vt:lpstr>Need to pay attention to ‘Cosme’, why? </vt:lpstr>
      <vt:lpstr>Moreover...</vt:lpstr>
      <vt:lpstr>What is Cosme?</vt:lpstr>
      <vt:lpstr>Part 4: Which keywords bring the most significant feedback?</vt:lpstr>
      <vt:lpstr>Most used words</vt:lpstr>
      <vt:lpstr>Top post keyword used</vt:lpstr>
      <vt:lpstr>Part 5: Any other factor(s) may affect the result?</vt:lpstr>
      <vt:lpstr>Giveaway post got the highest share</vt:lpstr>
      <vt:lpstr>Did post day affect the performance?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Report: Ipsa the Time Reset Aqua</dc:title>
  <cp:lastModifiedBy>chan ting fung</cp:lastModifiedBy>
  <cp:revision>2</cp:revision>
  <dcterms:modified xsi:type="dcterms:W3CDTF">2021-07-28T07:57:22Z</dcterms:modified>
</cp:coreProperties>
</file>