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1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3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48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0D0B-7DF2-DB44-A542-990FE88E4273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DD0E-9996-2249-8A6A-C29E1DD1B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4EB7-909E-2F49-B07E-0502011B0EBC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6970-6915-A743-89F6-9A8BB7405711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4B8-6CE1-0A4F-BA06-41B303BB0D42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57A1-86CE-A247-BD6B-D73529E28948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D80-9FBA-6A49-96BD-53B3D508D619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D15-2453-014F-AF44-62E3305ECC6C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955-D500-B54E-8720-AABD8D0E1A3A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7FD-8134-2149-8734-187A8522C36D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FD1B-2258-844A-93A3-329C45DDCA26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35D-A95B-514E-84AD-E7A97FBA1F8D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DCC9-BED4-8D4C-8952-E5597926F6DF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8CCC-8EFB-C74D-B0B3-92DBDA0E5D13}" type="datetime1">
              <a:rPr lang="pt-PT" smtClean="0"/>
              <a:t>17/09/24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8BC8B-2BF6-B05E-4E69-662F3AA2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12"/>
            <a:ext cx="9144000" cy="862960"/>
          </a:xfrm>
        </p:spPr>
        <p:txBody>
          <a:bodyPr>
            <a:normAutofit/>
          </a:bodyPr>
          <a:lstStyle/>
          <a:p>
            <a:r>
              <a:rPr lang="en-GB" sz="5000" dirty="0"/>
              <a:t>Design Thinking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9A54F-4C00-6F6D-4DAA-CD6912BA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435"/>
            <a:ext cx="9144000" cy="562352"/>
          </a:xfrm>
        </p:spPr>
        <p:txBody>
          <a:bodyPr/>
          <a:lstStyle/>
          <a:p>
            <a:r>
              <a:rPr lang="en-GB" dirty="0"/>
              <a:t>2024-2025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25A955-3077-C901-796E-E98AE3A4B728}"/>
              </a:ext>
            </a:extLst>
          </p:cNvPr>
          <p:cNvSpPr txBox="1">
            <a:spLocks/>
          </p:cNvSpPr>
          <p:nvPr/>
        </p:nvSpPr>
        <p:spPr>
          <a:xfrm>
            <a:off x="1524000" y="3348320"/>
            <a:ext cx="9144000" cy="1020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b="1" dirty="0"/>
              <a:t>Nome do </a:t>
            </a:r>
            <a:r>
              <a:rPr lang="en-GB" sz="5000" b="1" dirty="0" err="1"/>
              <a:t>produto</a:t>
            </a:r>
            <a:r>
              <a:rPr lang="en-GB" sz="5000" b="1" dirty="0"/>
              <a:t>/</a:t>
            </a:r>
            <a:r>
              <a:rPr lang="en-GB" sz="5000" b="1" dirty="0" err="1"/>
              <a:t>serviço</a:t>
            </a:r>
            <a:r>
              <a:rPr lang="en-GB" sz="5000" b="1" dirty="0"/>
              <a:t> </a:t>
            </a:r>
            <a:r>
              <a:rPr lang="en-GB" sz="5000" b="1" dirty="0" err="1"/>
              <a:t>proposto</a:t>
            </a:r>
            <a:endParaRPr lang="en-GB" sz="50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38624BA-6EDE-7713-567D-3A5CFD7963EB}"/>
              </a:ext>
            </a:extLst>
          </p:cNvPr>
          <p:cNvSpPr txBox="1">
            <a:spLocks/>
          </p:cNvSpPr>
          <p:nvPr/>
        </p:nvSpPr>
        <p:spPr>
          <a:xfrm>
            <a:off x="1524000" y="44339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Grupo XX </a:t>
            </a:r>
            <a:r>
              <a:rPr lang="en-GB" sz="2000" dirty="0" err="1"/>
              <a:t>Turma</a:t>
            </a:r>
            <a:r>
              <a:rPr lang="en-GB" sz="2000" dirty="0"/>
              <a:t> XX</a:t>
            </a:r>
          </a:p>
          <a:p>
            <a:r>
              <a:rPr lang="en-GB" sz="2000" dirty="0"/>
              <a:t> </a:t>
            </a:r>
            <a:r>
              <a:rPr lang="en-GB" sz="1400" dirty="0"/>
              <a:t>Autor 1 (</a:t>
            </a:r>
            <a:r>
              <a:rPr lang="en-GB" sz="1400" dirty="0" err="1"/>
              <a:t>Nmec</a:t>
            </a:r>
            <a:r>
              <a:rPr lang="en-GB" sz="1400" dirty="0"/>
              <a:t>)</a:t>
            </a:r>
          </a:p>
          <a:p>
            <a:r>
              <a:rPr lang="en-GB" sz="1400" dirty="0"/>
              <a:t>Autor 2 (</a:t>
            </a:r>
            <a:r>
              <a:rPr lang="en-GB" sz="1400" dirty="0" err="1"/>
              <a:t>Nmec</a:t>
            </a:r>
            <a:r>
              <a:rPr lang="en-GB" sz="1400" dirty="0"/>
              <a:t>)</a:t>
            </a:r>
          </a:p>
          <a:p>
            <a:r>
              <a:rPr lang="en-GB" sz="1400" dirty="0"/>
              <a:t>Autor 3 (</a:t>
            </a:r>
            <a:r>
              <a:rPr lang="en-GB" sz="1400" dirty="0" err="1"/>
              <a:t>Nmec</a:t>
            </a:r>
            <a:r>
              <a:rPr lang="en-GB" sz="1400" dirty="0"/>
              <a:t>)</a:t>
            </a:r>
          </a:p>
          <a:p>
            <a:r>
              <a:rPr lang="en-GB" sz="1400" dirty="0"/>
              <a:t>Autor 4 (</a:t>
            </a:r>
            <a:r>
              <a:rPr lang="en-GB" sz="1400" dirty="0" err="1"/>
              <a:t>Nmec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9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47F2-139F-588B-151B-DA7F73EF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indicações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AD0988-17B9-21E6-2DDE-28124FB1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Privilegiar</a:t>
            </a:r>
            <a:r>
              <a:rPr lang="en-GB" dirty="0"/>
              <a:t> as imagens, </a:t>
            </a:r>
            <a:r>
              <a:rPr lang="en-GB" dirty="0" err="1"/>
              <a:t>evitando</a:t>
            </a:r>
            <a:r>
              <a:rPr lang="en-GB" dirty="0"/>
              <a:t> </a:t>
            </a:r>
            <a:r>
              <a:rPr lang="en-GB" dirty="0" err="1"/>
              <a:t>diapositivos</a:t>
            </a:r>
            <a:r>
              <a:rPr lang="en-GB" dirty="0"/>
              <a:t> com </a:t>
            </a:r>
            <a:r>
              <a:rPr lang="en-GB" dirty="0" err="1"/>
              <a:t>excesso</a:t>
            </a:r>
            <a:r>
              <a:rPr lang="en-GB" dirty="0"/>
              <a:t> de </a:t>
            </a:r>
            <a:r>
              <a:rPr lang="en-GB" dirty="0" err="1"/>
              <a:t>texto</a:t>
            </a:r>
            <a:endParaRPr lang="en-GB" dirty="0"/>
          </a:p>
          <a:p>
            <a:pPr lvl="1"/>
            <a:r>
              <a:rPr lang="en-GB" dirty="0"/>
              <a:t>As imagens </a:t>
            </a:r>
            <a:r>
              <a:rPr lang="en-GB" dirty="0" err="1"/>
              <a:t>poderão</a:t>
            </a:r>
            <a:r>
              <a:rPr lang="en-GB" dirty="0"/>
              <a:t> ser </a:t>
            </a:r>
            <a:r>
              <a:rPr lang="en-GB" dirty="0" err="1"/>
              <a:t>fotografias</a:t>
            </a:r>
            <a:r>
              <a:rPr lang="en-GB" dirty="0"/>
              <a:t>, </a:t>
            </a:r>
            <a:r>
              <a:rPr lang="en-GB" dirty="0" err="1"/>
              <a:t>esquemas</a:t>
            </a:r>
            <a:r>
              <a:rPr lang="en-GB" dirty="0"/>
              <a:t>, </a:t>
            </a:r>
            <a:r>
              <a:rPr lang="en-GB" dirty="0" err="1"/>
              <a:t>gráficos</a:t>
            </a:r>
            <a:r>
              <a:rPr lang="en-GB" dirty="0"/>
              <a:t>, </a:t>
            </a:r>
            <a:r>
              <a:rPr lang="en-GB" dirty="0" err="1"/>
              <a:t>mapas</a:t>
            </a:r>
            <a:r>
              <a:rPr lang="en-GB" dirty="0"/>
              <a:t>, </a:t>
            </a:r>
            <a:r>
              <a:rPr lang="en-GB" dirty="0" err="1"/>
              <a:t>modelos</a:t>
            </a:r>
            <a:r>
              <a:rPr lang="en-GB" dirty="0"/>
              <a:t> CAD, imagens </a:t>
            </a:r>
            <a:r>
              <a:rPr lang="en-GB" dirty="0" err="1"/>
              <a:t>geradas</a:t>
            </a:r>
            <a:r>
              <a:rPr lang="en-GB" dirty="0"/>
              <a:t> via IA, etc.</a:t>
            </a:r>
          </a:p>
          <a:p>
            <a:pPr lvl="1"/>
            <a:r>
              <a:rPr lang="en-GB" dirty="0" err="1"/>
              <a:t>Todas</a:t>
            </a:r>
            <a:r>
              <a:rPr lang="en-GB" dirty="0"/>
              <a:t> as imagens que 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sejam</a:t>
            </a:r>
            <a:r>
              <a:rPr lang="en-GB" dirty="0"/>
              <a:t> da </a:t>
            </a:r>
            <a:r>
              <a:rPr lang="en-GB" dirty="0" err="1"/>
              <a:t>autoria</a:t>
            </a:r>
            <a:r>
              <a:rPr lang="en-GB" dirty="0"/>
              <a:t> dos </a:t>
            </a:r>
            <a:r>
              <a:rPr lang="en-GB" dirty="0" err="1"/>
              <a:t>estudantes</a:t>
            </a:r>
            <a:r>
              <a:rPr lang="en-GB" dirty="0"/>
              <a:t> que </a:t>
            </a:r>
            <a:r>
              <a:rPr lang="en-GB" dirty="0" err="1"/>
              <a:t>constituem</a:t>
            </a:r>
            <a:r>
              <a:rPr lang="en-GB" dirty="0"/>
              <a:t> o </a:t>
            </a:r>
            <a:r>
              <a:rPr lang="en-GB" dirty="0" err="1"/>
              <a:t>grupo</a:t>
            </a:r>
            <a:r>
              <a:rPr lang="en-GB" dirty="0"/>
              <a:t>,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fonte</a:t>
            </a:r>
            <a:r>
              <a:rPr lang="en-GB" dirty="0"/>
              <a:t> </a:t>
            </a:r>
            <a:r>
              <a:rPr lang="en-GB" dirty="0" err="1"/>
              <a:t>referenciada</a:t>
            </a:r>
            <a:r>
              <a:rPr lang="en-GB" dirty="0"/>
              <a:t> </a:t>
            </a:r>
          </a:p>
          <a:p>
            <a:r>
              <a:rPr lang="en-GB" dirty="0" err="1"/>
              <a:t>Adaptar</a:t>
            </a:r>
            <a:r>
              <a:rPr lang="en-GB" dirty="0"/>
              <a:t> o template de </a:t>
            </a:r>
            <a:r>
              <a:rPr lang="en-GB" dirty="0" err="1"/>
              <a:t>acordo</a:t>
            </a:r>
            <a:r>
              <a:rPr lang="en-GB" dirty="0"/>
              <a:t> com as </a:t>
            </a:r>
            <a:r>
              <a:rPr lang="en-GB" dirty="0" err="1"/>
              <a:t>necessidades</a:t>
            </a:r>
            <a:r>
              <a:rPr lang="en-GB" dirty="0"/>
              <a:t> (</a:t>
            </a:r>
            <a:r>
              <a:rPr lang="en-GB" dirty="0" err="1"/>
              <a:t>poderão</a:t>
            </a:r>
            <a:r>
              <a:rPr lang="en-GB" dirty="0"/>
              <a:t> </a:t>
            </a:r>
            <a:r>
              <a:rPr lang="en-GB" dirty="0" err="1"/>
              <a:t>optar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acrescentar</a:t>
            </a:r>
            <a:r>
              <a:rPr lang="en-GB" dirty="0"/>
              <a:t> </a:t>
            </a:r>
            <a:r>
              <a:rPr lang="en-GB" dirty="0" err="1"/>
              <a:t>até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5 </a:t>
            </a:r>
            <a:r>
              <a:rPr lang="en-GB" dirty="0" err="1"/>
              <a:t>diapositivos</a:t>
            </a:r>
            <a:r>
              <a:rPr lang="en-GB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3075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697D-D8C5-5F74-67A5-F63A3890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Objetivo</a:t>
            </a:r>
            <a:r>
              <a:rPr lang="en-GB" dirty="0"/>
              <a:t> para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Sustentável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6DED2C-828F-57BA-DED5-B4BD8E34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Indicar</a:t>
            </a:r>
            <a:r>
              <a:rPr lang="en-GB" dirty="0"/>
              <a:t> qual o </a:t>
            </a:r>
            <a:r>
              <a:rPr lang="en-GB" dirty="0" err="1"/>
              <a:t>objectivo</a:t>
            </a:r>
            <a:r>
              <a:rPr lang="en-GB" dirty="0"/>
              <a:t> para 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sustentável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que se </a:t>
            </a:r>
            <a:r>
              <a:rPr lang="en-GB" dirty="0" err="1"/>
              <a:t>enquadra</a:t>
            </a:r>
            <a:r>
              <a:rPr lang="en-GB" dirty="0"/>
              <a:t> 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endParaRPr lang="en-GB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C04F794-6C8C-182C-DF74-C4F75A24DFA6}"/>
              </a:ext>
            </a:extLst>
          </p:cNvPr>
          <p:cNvSpPr txBox="1">
            <a:spLocks/>
          </p:cNvSpPr>
          <p:nvPr/>
        </p:nvSpPr>
        <p:spPr>
          <a:xfrm>
            <a:off x="838200" y="3138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Desafio</a:t>
            </a:r>
            <a:endParaRPr lang="en-GB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4DAC0F4-0AC6-453A-50A0-2157E5F48170}"/>
              </a:ext>
            </a:extLst>
          </p:cNvPr>
          <p:cNvSpPr txBox="1">
            <a:spLocks/>
          </p:cNvSpPr>
          <p:nvPr/>
        </p:nvSpPr>
        <p:spPr>
          <a:xfrm>
            <a:off x="838200" y="4598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Enunciar</a:t>
            </a:r>
            <a:r>
              <a:rPr lang="en-GB" dirty="0"/>
              <a:t> o </a:t>
            </a:r>
            <a:r>
              <a:rPr lang="en-GB" dirty="0" err="1"/>
              <a:t>desafio</a:t>
            </a:r>
            <a:r>
              <a:rPr lang="en-GB" dirty="0"/>
              <a:t>  (</a:t>
            </a:r>
            <a:r>
              <a:rPr lang="en-GB" dirty="0" err="1"/>
              <a:t>dentro</a:t>
            </a:r>
            <a:r>
              <a:rPr lang="en-GB" dirty="0"/>
              <a:t> do ODS) para o qual 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r>
              <a:rPr lang="en-GB" dirty="0"/>
              <a:t> </a:t>
            </a:r>
            <a:r>
              <a:rPr lang="en-GB" dirty="0" err="1"/>
              <a:t>pretende</a:t>
            </a:r>
            <a:r>
              <a:rPr lang="en-GB" dirty="0"/>
              <a:t>, chamar a </a:t>
            </a:r>
            <a:r>
              <a:rPr lang="en-GB" dirty="0" err="1"/>
              <a:t>atenção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0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038EE-ABFC-C7F9-E674-DBDB458B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4825"/>
            <a:ext cx="10515600" cy="1325563"/>
          </a:xfrm>
        </p:spPr>
        <p:txBody>
          <a:bodyPr/>
          <a:lstStyle/>
          <a:p>
            <a:r>
              <a:rPr lang="en-GB" dirty="0"/>
              <a:t>Público-Alvo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D57ABC-8C71-C3C6-5E46-6D03E766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325"/>
            <a:ext cx="10515600" cy="1325563"/>
          </a:xfrm>
        </p:spPr>
        <p:txBody>
          <a:bodyPr/>
          <a:lstStyle/>
          <a:p>
            <a:r>
              <a:rPr lang="en-GB" dirty="0" err="1"/>
              <a:t>Indicar</a:t>
            </a:r>
            <a:r>
              <a:rPr lang="en-GB" dirty="0"/>
              <a:t> o </a:t>
            </a:r>
            <a:r>
              <a:rPr lang="en-GB" dirty="0" err="1"/>
              <a:t>público-alvo</a:t>
            </a:r>
            <a:r>
              <a:rPr lang="en-GB" dirty="0"/>
              <a:t> a que 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r>
              <a:rPr lang="en-GB" dirty="0"/>
              <a:t> se dirige,</a:t>
            </a:r>
          </a:p>
          <a:p>
            <a:r>
              <a:rPr lang="en-GB" dirty="0" err="1"/>
              <a:t>Caracterizar</a:t>
            </a:r>
            <a:r>
              <a:rPr lang="en-GB" dirty="0"/>
              <a:t> o </a:t>
            </a:r>
            <a:r>
              <a:rPr lang="en-GB" dirty="0" err="1"/>
              <a:t>público</a:t>
            </a:r>
            <a:r>
              <a:rPr lang="en-GB" dirty="0"/>
              <a:t> </a:t>
            </a:r>
            <a:r>
              <a:rPr lang="en-GB" dirty="0" err="1"/>
              <a:t>alvo</a:t>
            </a:r>
            <a:r>
              <a:rPr lang="en-GB" dirty="0"/>
              <a:t> </a:t>
            </a:r>
            <a:r>
              <a:rPr lang="en-GB" dirty="0" err="1"/>
              <a:t>selecionado</a:t>
            </a:r>
            <a:endParaRPr lang="en-GB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6EF22F-FA8A-9CAD-21EB-88D32848AEFE}"/>
              </a:ext>
            </a:extLst>
          </p:cNvPr>
          <p:cNvSpPr txBox="1">
            <a:spLocks/>
          </p:cNvSpPr>
          <p:nvPr/>
        </p:nvSpPr>
        <p:spPr>
          <a:xfrm>
            <a:off x="838200" y="454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Cenário</a:t>
            </a:r>
            <a:r>
              <a:rPr lang="en-GB" dirty="0"/>
              <a:t> </a:t>
            </a:r>
            <a:r>
              <a:rPr lang="en-GB" dirty="0" err="1"/>
              <a:t>ficcional</a:t>
            </a:r>
            <a:r>
              <a:rPr lang="en-GB" dirty="0"/>
              <a:t> 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B1748D7-7D39-E892-9342-CB84C16484BA}"/>
              </a:ext>
            </a:extLst>
          </p:cNvPr>
          <p:cNvSpPr txBox="1">
            <a:spLocks/>
          </p:cNvSpPr>
          <p:nvPr/>
        </p:nvSpPr>
        <p:spPr>
          <a:xfrm>
            <a:off x="838200" y="191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Indicar o cenário (por exemplo, através do ano, lugar, conjuntura económica, social etc.), ficcionado para o qual o produto/serviço proposto foi desenhado.</a:t>
            </a:r>
          </a:p>
        </p:txBody>
      </p:sp>
    </p:spTree>
    <p:extLst>
      <p:ext uri="{BB962C8B-B14F-4D97-AF65-F5344CB8AC3E}">
        <p14:creationId xmlns:p14="http://schemas.microsoft.com/office/powerpoint/2010/main" val="12633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AE26-C665-FD75-B779-E6EC873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Ideias</a:t>
            </a:r>
            <a:r>
              <a:rPr lang="en-GB" dirty="0"/>
              <a:t> </a:t>
            </a:r>
            <a:r>
              <a:rPr lang="en-GB" dirty="0" err="1"/>
              <a:t>exploradas</a:t>
            </a:r>
            <a:r>
              <a:rPr lang="en-GB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19827-73BD-0FD2-468C-02234FC7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Apresentar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das </a:t>
            </a:r>
            <a:r>
              <a:rPr lang="en-GB" dirty="0" err="1"/>
              <a:t>ideias</a:t>
            </a:r>
            <a:r>
              <a:rPr lang="en-GB" dirty="0"/>
              <a:t>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exploradas</a:t>
            </a:r>
            <a:r>
              <a:rPr lang="en-GB" dirty="0"/>
              <a:t> (e </a:t>
            </a:r>
            <a:r>
              <a:rPr lang="en-GB" dirty="0" err="1"/>
              <a:t>abandonadas</a:t>
            </a:r>
            <a:r>
              <a:rPr lang="en-GB" dirty="0"/>
              <a:t>) </a:t>
            </a:r>
            <a:r>
              <a:rPr lang="en-GB" dirty="0" err="1"/>
              <a:t>até</a:t>
            </a:r>
            <a:r>
              <a:rPr lang="en-GB" dirty="0"/>
              <a:t> à </a:t>
            </a:r>
            <a:r>
              <a:rPr lang="en-GB" dirty="0" err="1"/>
              <a:t>ideia</a:t>
            </a:r>
            <a:r>
              <a:rPr lang="en-GB" dirty="0"/>
              <a:t> do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Explicitar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selecionadas</a:t>
            </a:r>
            <a:r>
              <a:rPr lang="en-GB" dirty="0"/>
              <a:t>, </a:t>
            </a:r>
            <a:r>
              <a:rPr lang="en-GB" dirty="0" err="1"/>
              <a:t>adaptadas</a:t>
            </a:r>
            <a:r>
              <a:rPr lang="en-GB" dirty="0"/>
              <a:t>, </a:t>
            </a:r>
            <a:r>
              <a:rPr lang="en-GB" dirty="0" err="1"/>
              <a:t>combinadas</a:t>
            </a:r>
            <a:r>
              <a:rPr lang="en-GB" dirty="0"/>
              <a:t> para a </a:t>
            </a:r>
            <a:r>
              <a:rPr lang="en-GB" dirty="0" err="1"/>
              <a:t>construção</a:t>
            </a:r>
            <a:r>
              <a:rPr lang="en-GB" dirty="0"/>
              <a:t> da </a:t>
            </a:r>
            <a:r>
              <a:rPr lang="en-GB" dirty="0" err="1"/>
              <a:t>proposta</a:t>
            </a:r>
            <a:r>
              <a:rPr lang="en-GB" dirty="0"/>
              <a:t> </a:t>
            </a:r>
            <a:r>
              <a:rPr lang="en-GB" dirty="0" err="1"/>
              <a:t>apresentada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AE26-C665-FD75-B779-E6EC873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19827-73BD-0FD2-468C-02234FC7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Apresentar</a:t>
            </a:r>
            <a:r>
              <a:rPr lang="en-GB" dirty="0"/>
              <a:t> o </a:t>
            </a:r>
            <a:r>
              <a:rPr lang="en-GB" dirty="0" err="1"/>
              <a:t>nome</a:t>
            </a:r>
            <a:r>
              <a:rPr lang="en-GB" dirty="0"/>
              <a:t> do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r>
              <a:rPr lang="en-GB" dirty="0"/>
              <a:t> e </a:t>
            </a:r>
            <a:r>
              <a:rPr lang="en-GB" dirty="0" err="1"/>
              <a:t>justificar</a:t>
            </a:r>
            <a:r>
              <a:rPr lang="en-GB" dirty="0"/>
              <a:t>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escolha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Apresentar</a:t>
            </a:r>
            <a:r>
              <a:rPr lang="en-GB" dirty="0"/>
              <a:t> </a:t>
            </a:r>
            <a:r>
              <a:rPr lang="en-GB" dirty="0" err="1"/>
              <a:t>visualmente</a:t>
            </a:r>
            <a:r>
              <a:rPr lang="en-GB" dirty="0"/>
              <a:t> o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um </a:t>
            </a:r>
            <a:r>
              <a:rPr lang="en-GB" dirty="0" err="1"/>
              <a:t>panfleto</a:t>
            </a:r>
            <a:r>
              <a:rPr lang="en-GB" dirty="0"/>
              <a:t> e/</a:t>
            </a:r>
            <a:r>
              <a:rPr lang="en-GB" dirty="0" err="1"/>
              <a:t>ou</a:t>
            </a:r>
            <a:r>
              <a:rPr lang="en-GB" dirty="0"/>
              <a:t> de </a:t>
            </a:r>
            <a:r>
              <a:rPr lang="en-GB" dirty="0" err="1"/>
              <a:t>protótipo</a:t>
            </a:r>
            <a:r>
              <a:rPr lang="en-GB" dirty="0"/>
              <a:t> (</a:t>
            </a:r>
            <a:r>
              <a:rPr lang="en-GB" dirty="0" err="1"/>
              <a:t>físico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digital).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95857-7E1E-0193-A66F-9DBCC69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Potencial</a:t>
            </a:r>
            <a:r>
              <a:rPr lang="en-GB" dirty="0"/>
              <a:t> e </a:t>
            </a:r>
            <a:r>
              <a:rPr lang="en-GB" dirty="0" err="1"/>
              <a:t>Riscos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725DDB-E013-F03E-1CA8-EC3C5C69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Reflectir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o </a:t>
            </a:r>
            <a:r>
              <a:rPr lang="en-GB" dirty="0" err="1"/>
              <a:t>potencial</a:t>
            </a:r>
            <a:r>
              <a:rPr lang="en-GB" dirty="0"/>
              <a:t> do </a:t>
            </a:r>
            <a:r>
              <a:rPr lang="en-GB" dirty="0" err="1"/>
              <a:t>produto</a:t>
            </a:r>
            <a:r>
              <a:rPr lang="en-GB" dirty="0"/>
              <a:t>/</a:t>
            </a:r>
            <a:r>
              <a:rPr lang="en-GB" dirty="0" err="1"/>
              <a:t>serviço</a:t>
            </a:r>
            <a:r>
              <a:rPr lang="en-GB" dirty="0"/>
              <a:t> </a:t>
            </a:r>
            <a:r>
              <a:rPr lang="en-GB" dirty="0" err="1"/>
              <a:t>proposto</a:t>
            </a:r>
            <a:r>
              <a:rPr lang="en-GB" dirty="0"/>
              <a:t>, mas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riscos</a:t>
            </a:r>
            <a:r>
              <a:rPr lang="en-GB" dirty="0"/>
              <a:t> </a:t>
            </a:r>
            <a:r>
              <a:rPr lang="en-GB" dirty="0" err="1"/>
              <a:t>potenciais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35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</TotalTime>
  <Words>291</Words>
  <Application>Microsoft Macintosh PowerPoint</Application>
  <PresentationFormat>Ecrã Panorâmico</PresentationFormat>
  <Paragraphs>32</Paragraphs>
  <Slides>7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Design Thinking</vt:lpstr>
      <vt:lpstr>Algumas indicações</vt:lpstr>
      <vt:lpstr>Objetivo para Desenvolvimento Sustentável</vt:lpstr>
      <vt:lpstr>Público-Alvo</vt:lpstr>
      <vt:lpstr>Ideias exploradas </vt:lpstr>
      <vt:lpstr>Produto/serviço proposto</vt:lpstr>
      <vt:lpstr>Potencial e Riscos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Violeta Clemente</dc:creator>
  <cp:lastModifiedBy>Violeta Clemente</cp:lastModifiedBy>
  <cp:revision>21</cp:revision>
  <dcterms:created xsi:type="dcterms:W3CDTF">2023-09-11T11:56:17Z</dcterms:created>
  <dcterms:modified xsi:type="dcterms:W3CDTF">2024-09-17T08:33:17Z</dcterms:modified>
</cp:coreProperties>
</file>