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stelle Goyens" initials="EG" lastIdx="1" clrIdx="0">
    <p:extLst>
      <p:ext uri="{19B8F6BF-5375-455C-9EA6-DF929625EA0E}">
        <p15:presenceInfo xmlns:p15="http://schemas.microsoft.com/office/powerpoint/2012/main" userId="afc21c10c68fde6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ADC1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00" d="100"/>
          <a:sy n="100" d="100"/>
        </p:scale>
        <p:origin x="72" y="-8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1CF616-B230-4A74-841C-08757DD89827}" type="doc">
      <dgm:prSet loTypeId="urn:microsoft.com/office/officeart/2008/layout/RadialCluster" loCatId="cycle" qsTypeId="urn:microsoft.com/office/officeart/2005/8/quickstyle/simple3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6DA46B9F-0599-4C97-B73D-458BAB63F2C3}">
      <dgm:prSet phldrT="[Texte]"/>
      <dgm:spPr/>
      <dgm:t>
        <a:bodyPr/>
        <a:lstStyle/>
        <a:p>
          <a:r>
            <a:rPr lang="fr-BE" dirty="0"/>
            <a:t>ESP8266</a:t>
          </a:r>
          <a:endParaRPr lang="en-US" dirty="0"/>
        </a:p>
      </dgm:t>
    </dgm:pt>
    <dgm:pt modelId="{0BCBED89-82E6-45D6-9557-2891D75E7F0A}" type="parTrans" cxnId="{66FD9BF6-E56D-4F5E-85C6-498825DAB19F}">
      <dgm:prSet/>
      <dgm:spPr/>
      <dgm:t>
        <a:bodyPr/>
        <a:lstStyle/>
        <a:p>
          <a:endParaRPr lang="en-US"/>
        </a:p>
      </dgm:t>
    </dgm:pt>
    <dgm:pt modelId="{BC1289D7-C740-4842-9A60-212A74A31EF3}" type="sibTrans" cxnId="{66FD9BF6-E56D-4F5E-85C6-498825DAB19F}">
      <dgm:prSet/>
      <dgm:spPr/>
      <dgm:t>
        <a:bodyPr/>
        <a:lstStyle/>
        <a:p>
          <a:endParaRPr lang="en-US"/>
        </a:p>
      </dgm:t>
    </dgm:pt>
    <dgm:pt modelId="{DE87A1CF-EF3A-4A00-B82F-AD0E371E8676}">
      <dgm:prSet phldrT="[Texte]"/>
      <dgm:spPr/>
      <dgm:t>
        <a:bodyPr/>
        <a:lstStyle/>
        <a:p>
          <a:r>
            <a:rPr lang="fr-BE" dirty="0"/>
            <a:t>BOUTON</a:t>
          </a:r>
          <a:endParaRPr lang="en-US" dirty="0"/>
        </a:p>
      </dgm:t>
    </dgm:pt>
    <dgm:pt modelId="{A6842889-5BE7-40FD-9D30-636DCA07FA25}" type="parTrans" cxnId="{35A03F76-0724-4F1A-A4A6-C5777C989570}">
      <dgm:prSet/>
      <dgm:spPr/>
      <dgm:t>
        <a:bodyPr/>
        <a:lstStyle/>
        <a:p>
          <a:endParaRPr lang="en-US"/>
        </a:p>
      </dgm:t>
    </dgm:pt>
    <dgm:pt modelId="{471E3AA2-8909-48C4-B728-5062531CAEFC}" type="sibTrans" cxnId="{35A03F76-0724-4F1A-A4A6-C5777C989570}">
      <dgm:prSet/>
      <dgm:spPr/>
      <dgm:t>
        <a:bodyPr/>
        <a:lstStyle/>
        <a:p>
          <a:endParaRPr lang="en-US"/>
        </a:p>
      </dgm:t>
    </dgm:pt>
    <dgm:pt modelId="{01256441-5C3A-4DB3-A058-9F0115F89F0A}">
      <dgm:prSet phldrT="[Texte]"/>
      <dgm:spPr/>
      <dgm:t>
        <a:bodyPr/>
        <a:lstStyle/>
        <a:p>
          <a:r>
            <a:rPr lang="fr-BE" dirty="0"/>
            <a:t>DHT11</a:t>
          </a:r>
          <a:endParaRPr lang="en-US" dirty="0"/>
        </a:p>
      </dgm:t>
    </dgm:pt>
    <dgm:pt modelId="{15EA1A48-2222-4BB6-B7EB-E1E9346B4691}" type="parTrans" cxnId="{3E5FEF5D-B4BE-437A-B9B7-01DF83F152F0}">
      <dgm:prSet/>
      <dgm:spPr/>
      <dgm:t>
        <a:bodyPr/>
        <a:lstStyle/>
        <a:p>
          <a:endParaRPr lang="en-US"/>
        </a:p>
      </dgm:t>
    </dgm:pt>
    <dgm:pt modelId="{AA2D0214-342A-40FA-A9BA-FB3211B02990}" type="sibTrans" cxnId="{3E5FEF5D-B4BE-437A-B9B7-01DF83F152F0}">
      <dgm:prSet/>
      <dgm:spPr/>
      <dgm:t>
        <a:bodyPr/>
        <a:lstStyle/>
        <a:p>
          <a:endParaRPr lang="en-US"/>
        </a:p>
      </dgm:t>
    </dgm:pt>
    <dgm:pt modelId="{B6F1FC7C-E557-4B22-86F3-6F96D386C80D}">
      <dgm:prSet phldrT="[Texte]"/>
      <dgm:spPr/>
      <dgm:t>
        <a:bodyPr/>
        <a:lstStyle/>
        <a:p>
          <a:r>
            <a:rPr lang="fr-BE" dirty="0"/>
            <a:t>LED </a:t>
          </a:r>
          <a:endParaRPr lang="en-US" dirty="0"/>
        </a:p>
      </dgm:t>
    </dgm:pt>
    <dgm:pt modelId="{92FD1685-F6B8-4ECC-9F15-2277921166BD}" type="sibTrans" cxnId="{B209FCF3-A9B4-4A1B-8D95-0FF6ADA0A168}">
      <dgm:prSet/>
      <dgm:spPr/>
      <dgm:t>
        <a:bodyPr/>
        <a:lstStyle/>
        <a:p>
          <a:endParaRPr lang="en-US"/>
        </a:p>
      </dgm:t>
    </dgm:pt>
    <dgm:pt modelId="{2A30A1A1-59A4-4FFA-A1D0-56B1F5D1E9B4}" type="parTrans" cxnId="{B209FCF3-A9B4-4A1B-8D95-0FF6ADA0A168}">
      <dgm:prSet/>
      <dgm:spPr/>
      <dgm:t>
        <a:bodyPr/>
        <a:lstStyle/>
        <a:p>
          <a:endParaRPr lang="en-US"/>
        </a:p>
      </dgm:t>
    </dgm:pt>
    <dgm:pt modelId="{4AE72529-F8D0-44EC-AEC9-91A7AB2544E1}">
      <dgm:prSet phldrT="[Texte]" custT="1"/>
      <dgm:spPr/>
      <dgm:t>
        <a:bodyPr/>
        <a:lstStyle/>
        <a:p>
          <a:r>
            <a:rPr lang="fr-BE" sz="900" dirty="0"/>
            <a:t>SITE INTERNET (HTML/CSS/JS)</a:t>
          </a:r>
          <a:endParaRPr lang="en-US" sz="900" dirty="0"/>
        </a:p>
      </dgm:t>
    </dgm:pt>
    <dgm:pt modelId="{033B2C69-8474-4505-86E1-3C8F08563481}" type="parTrans" cxnId="{050561E6-A456-4963-B877-5D4F08B4D7EE}">
      <dgm:prSet/>
      <dgm:spPr/>
      <dgm:t>
        <a:bodyPr/>
        <a:lstStyle/>
        <a:p>
          <a:endParaRPr lang="en-US"/>
        </a:p>
      </dgm:t>
    </dgm:pt>
    <dgm:pt modelId="{65957B48-8479-4A03-84DD-B34BF6722103}" type="sibTrans" cxnId="{050561E6-A456-4963-B877-5D4F08B4D7EE}">
      <dgm:prSet/>
      <dgm:spPr/>
      <dgm:t>
        <a:bodyPr/>
        <a:lstStyle/>
        <a:p>
          <a:endParaRPr lang="en-US"/>
        </a:p>
      </dgm:t>
    </dgm:pt>
    <dgm:pt modelId="{57396827-952E-4C92-9781-BD05A02890E6}">
      <dgm:prSet phldrT="[Texte]"/>
      <dgm:spPr/>
      <dgm:t>
        <a:bodyPr/>
        <a:lstStyle/>
        <a:p>
          <a:r>
            <a:rPr lang="fr-BE" dirty="0"/>
            <a:t>Affichage</a:t>
          </a:r>
          <a:endParaRPr lang="en-US" dirty="0"/>
        </a:p>
      </dgm:t>
    </dgm:pt>
    <dgm:pt modelId="{2EEDA2A8-D3BB-4E0C-A7C7-7B681E1969F3}" type="parTrans" cxnId="{928B65A5-C89D-49BE-ADEF-182C916142CA}">
      <dgm:prSet/>
      <dgm:spPr/>
      <dgm:t>
        <a:bodyPr/>
        <a:lstStyle/>
        <a:p>
          <a:endParaRPr lang="en-US"/>
        </a:p>
      </dgm:t>
    </dgm:pt>
    <dgm:pt modelId="{0D4E0915-3592-4C29-BE5F-2A67F6E947E1}" type="sibTrans" cxnId="{928B65A5-C89D-49BE-ADEF-182C916142CA}">
      <dgm:prSet/>
      <dgm:spPr/>
      <dgm:t>
        <a:bodyPr/>
        <a:lstStyle/>
        <a:p>
          <a:endParaRPr lang="en-US"/>
        </a:p>
      </dgm:t>
    </dgm:pt>
    <dgm:pt modelId="{4C9056AD-241C-48AD-B0B0-FBD8E08CC956}">
      <dgm:prSet phldrT="[Texte]"/>
      <dgm:spPr/>
      <dgm:t>
        <a:bodyPr/>
        <a:lstStyle/>
        <a:p>
          <a:r>
            <a:rPr lang="fr-BE" dirty="0"/>
            <a:t>Compteur</a:t>
          </a:r>
          <a:endParaRPr lang="en-US" dirty="0"/>
        </a:p>
      </dgm:t>
    </dgm:pt>
    <dgm:pt modelId="{484D431A-7017-4146-BECB-E7184718E394}" type="parTrans" cxnId="{56621489-558D-463F-AFDA-EDCF74962D06}">
      <dgm:prSet/>
      <dgm:spPr/>
      <dgm:t>
        <a:bodyPr/>
        <a:lstStyle/>
        <a:p>
          <a:endParaRPr lang="en-US"/>
        </a:p>
      </dgm:t>
    </dgm:pt>
    <dgm:pt modelId="{26647CF2-9CA9-433A-9B55-DA1A94CB2794}" type="sibTrans" cxnId="{56621489-558D-463F-AFDA-EDCF74962D06}">
      <dgm:prSet/>
      <dgm:spPr/>
      <dgm:t>
        <a:bodyPr/>
        <a:lstStyle/>
        <a:p>
          <a:endParaRPr lang="en-US"/>
        </a:p>
      </dgm:t>
    </dgm:pt>
    <dgm:pt modelId="{A2D2132E-5A87-4CCD-A6F5-35492869000E}">
      <dgm:prSet phldrT="[Texte]"/>
      <dgm:spPr/>
      <dgm:t>
        <a:bodyPr/>
        <a:lstStyle/>
        <a:p>
          <a:r>
            <a:rPr lang="fr-BE" dirty="0"/>
            <a:t>Bouton</a:t>
          </a:r>
          <a:endParaRPr lang="en-US" dirty="0"/>
        </a:p>
      </dgm:t>
    </dgm:pt>
    <dgm:pt modelId="{F06C71F4-8D2F-4E30-BBBA-6BC22AA35597}" type="parTrans" cxnId="{4960D8E5-1B02-45DE-BA22-CDBAD9931D6F}">
      <dgm:prSet/>
      <dgm:spPr/>
      <dgm:t>
        <a:bodyPr/>
        <a:lstStyle/>
        <a:p>
          <a:endParaRPr lang="en-US"/>
        </a:p>
      </dgm:t>
    </dgm:pt>
    <dgm:pt modelId="{1F448CA5-3406-4411-9B5C-32A1CC671040}" type="sibTrans" cxnId="{4960D8E5-1B02-45DE-BA22-CDBAD9931D6F}">
      <dgm:prSet/>
      <dgm:spPr/>
      <dgm:t>
        <a:bodyPr/>
        <a:lstStyle/>
        <a:p>
          <a:endParaRPr lang="en-US"/>
        </a:p>
      </dgm:t>
    </dgm:pt>
    <dgm:pt modelId="{9DABF757-96E9-43E3-9ADF-39FFDB0AF03C}" type="pres">
      <dgm:prSet presAssocID="{7D1CF616-B230-4A74-841C-08757DD89827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7223D5FC-E691-42AF-B59B-DF0F8F4EEBAF}" type="pres">
      <dgm:prSet presAssocID="{6DA46B9F-0599-4C97-B73D-458BAB63F2C3}" presName="textCenter" presStyleLbl="node1" presStyleIdx="0" presStyleCnt="8"/>
      <dgm:spPr/>
    </dgm:pt>
    <dgm:pt modelId="{6737298B-722D-494C-A7FD-EFE2BD977AD9}" type="pres">
      <dgm:prSet presAssocID="{6DA46B9F-0599-4C97-B73D-458BAB63F2C3}" presName="cycle_1" presStyleCnt="0"/>
      <dgm:spPr/>
    </dgm:pt>
    <dgm:pt modelId="{7C2F0E29-E8AA-46F4-B8B9-84CA3C5FA752}" type="pres">
      <dgm:prSet presAssocID="{B6F1FC7C-E557-4B22-86F3-6F96D386C80D}" presName="childCenter1" presStyleLbl="node1" presStyleIdx="1" presStyleCnt="8"/>
      <dgm:spPr/>
    </dgm:pt>
    <dgm:pt modelId="{26C20F6B-389E-41E1-ADDF-4A1A7BCA4246}" type="pres">
      <dgm:prSet presAssocID="{2A30A1A1-59A4-4FFA-A1D0-56B1F5D1E9B4}" presName="Name144" presStyleLbl="parChTrans1D2" presStyleIdx="0" presStyleCnt="4"/>
      <dgm:spPr/>
    </dgm:pt>
    <dgm:pt modelId="{C365E9B4-56E0-47CF-9301-34F5E1C973B0}" type="pres">
      <dgm:prSet presAssocID="{6DA46B9F-0599-4C97-B73D-458BAB63F2C3}" presName="cycle_2" presStyleCnt="0"/>
      <dgm:spPr/>
    </dgm:pt>
    <dgm:pt modelId="{534D930B-4074-49AB-A267-CF2807A367D7}" type="pres">
      <dgm:prSet presAssocID="{DE87A1CF-EF3A-4A00-B82F-AD0E371E8676}" presName="childCenter2" presStyleLbl="node1" presStyleIdx="2" presStyleCnt="8"/>
      <dgm:spPr/>
    </dgm:pt>
    <dgm:pt modelId="{14716ACD-C847-444F-93C7-6F91F000E469}" type="pres">
      <dgm:prSet presAssocID="{A6842889-5BE7-40FD-9D30-636DCA07FA25}" presName="Name221" presStyleLbl="parChTrans1D2" presStyleIdx="1" presStyleCnt="4"/>
      <dgm:spPr/>
    </dgm:pt>
    <dgm:pt modelId="{8C3A3CA0-D51C-446D-817D-FA33E6F53F1E}" type="pres">
      <dgm:prSet presAssocID="{6DA46B9F-0599-4C97-B73D-458BAB63F2C3}" presName="cycle_3" presStyleCnt="0"/>
      <dgm:spPr/>
    </dgm:pt>
    <dgm:pt modelId="{B710F9E1-F08A-4420-97E4-9ADEC856DA3A}" type="pres">
      <dgm:prSet presAssocID="{01256441-5C3A-4DB3-A058-9F0115F89F0A}" presName="childCenter3" presStyleLbl="node1" presStyleIdx="3" presStyleCnt="8"/>
      <dgm:spPr/>
    </dgm:pt>
    <dgm:pt modelId="{65D29DA7-8DE1-44DC-9588-4C9306D6BBC6}" type="pres">
      <dgm:prSet presAssocID="{15EA1A48-2222-4BB6-B7EB-E1E9346B4691}" presName="Name288" presStyleLbl="parChTrans1D2" presStyleIdx="2" presStyleCnt="4"/>
      <dgm:spPr/>
    </dgm:pt>
    <dgm:pt modelId="{FCE4FEEA-064B-4213-929D-0885E069D812}" type="pres">
      <dgm:prSet presAssocID="{6DA46B9F-0599-4C97-B73D-458BAB63F2C3}" presName="cycle_4" presStyleCnt="0"/>
      <dgm:spPr/>
    </dgm:pt>
    <dgm:pt modelId="{6EB66BB3-8FCE-4A01-94BD-D036BF4C385F}" type="pres">
      <dgm:prSet presAssocID="{4AE72529-F8D0-44EC-AEC9-91A7AB2544E1}" presName="childCenter4" presStyleLbl="node1" presStyleIdx="4" presStyleCnt="8" custScaleX="147002" custScaleY="103019" custLinFactNeighborX="-51403" custLinFactNeighborY="459"/>
      <dgm:spPr/>
    </dgm:pt>
    <dgm:pt modelId="{7A83E6FB-9A33-403A-B4C7-AF0C8A509A0F}" type="pres">
      <dgm:prSet presAssocID="{2EEDA2A8-D3BB-4E0C-A7C7-7B681E1969F3}" presName="Name342" presStyleLbl="parChTrans1D3" presStyleIdx="0" presStyleCnt="3"/>
      <dgm:spPr/>
    </dgm:pt>
    <dgm:pt modelId="{6A718F69-1EE9-4C48-A5B6-0DD76D0D6966}" type="pres">
      <dgm:prSet presAssocID="{57396827-952E-4C92-9781-BD05A02890E6}" presName="text4" presStyleLbl="node1" presStyleIdx="5" presStyleCnt="8" custRadScaleRad="169140" custRadScaleInc="56700">
        <dgm:presLayoutVars>
          <dgm:bulletEnabled val="1"/>
        </dgm:presLayoutVars>
      </dgm:prSet>
      <dgm:spPr/>
    </dgm:pt>
    <dgm:pt modelId="{FA3B6049-234C-4718-9C23-17ADBB39CD7F}" type="pres">
      <dgm:prSet presAssocID="{484D431A-7017-4146-BECB-E7184718E394}" presName="Name342" presStyleLbl="parChTrans1D3" presStyleIdx="1" presStyleCnt="3"/>
      <dgm:spPr/>
    </dgm:pt>
    <dgm:pt modelId="{689191E3-1369-4175-8148-C4E5F9EA8F3D}" type="pres">
      <dgm:prSet presAssocID="{4C9056AD-241C-48AD-B0B0-FBD8E08CC956}" presName="text4" presStyleLbl="node1" presStyleIdx="6" presStyleCnt="8" custRadScaleRad="230355" custRadScaleInc="889">
        <dgm:presLayoutVars>
          <dgm:bulletEnabled val="1"/>
        </dgm:presLayoutVars>
      </dgm:prSet>
      <dgm:spPr/>
    </dgm:pt>
    <dgm:pt modelId="{6361DB3E-21F7-44FD-843E-B920C6DACF83}" type="pres">
      <dgm:prSet presAssocID="{F06C71F4-8D2F-4E30-BBBA-6BC22AA35597}" presName="Name342" presStyleLbl="parChTrans1D3" presStyleIdx="2" presStyleCnt="3"/>
      <dgm:spPr/>
    </dgm:pt>
    <dgm:pt modelId="{2750091F-3388-405E-935F-E9D87920BD38}" type="pres">
      <dgm:prSet presAssocID="{A2D2132E-5A87-4CCD-A6F5-35492869000E}" presName="text4" presStyleLbl="node1" presStyleIdx="7" presStyleCnt="8" custRadScaleRad="168134" custRadScaleInc="-57570">
        <dgm:presLayoutVars>
          <dgm:bulletEnabled val="1"/>
        </dgm:presLayoutVars>
      </dgm:prSet>
      <dgm:spPr/>
    </dgm:pt>
    <dgm:pt modelId="{E4DC1C7D-04CA-4268-B365-48AAA238A927}" type="pres">
      <dgm:prSet presAssocID="{033B2C69-8474-4505-86E1-3C8F08563481}" presName="Name345" presStyleLbl="parChTrans1D2" presStyleIdx="3" presStyleCnt="4"/>
      <dgm:spPr/>
    </dgm:pt>
  </dgm:ptLst>
  <dgm:cxnLst>
    <dgm:cxn modelId="{7BC5A804-4A79-4A0F-855F-5D19AC8249B9}" type="presOf" srcId="{15EA1A48-2222-4BB6-B7EB-E1E9346B4691}" destId="{65D29DA7-8DE1-44DC-9588-4C9306D6BBC6}" srcOrd="0" destOrd="0" presId="urn:microsoft.com/office/officeart/2008/layout/RadialCluster"/>
    <dgm:cxn modelId="{DE6D200C-12A3-492A-8441-DC3A8AFA5092}" type="presOf" srcId="{DE87A1CF-EF3A-4A00-B82F-AD0E371E8676}" destId="{534D930B-4074-49AB-A267-CF2807A367D7}" srcOrd="0" destOrd="0" presId="urn:microsoft.com/office/officeart/2008/layout/RadialCluster"/>
    <dgm:cxn modelId="{72DDB831-BDD6-4146-A631-F9CDECA1845C}" type="presOf" srcId="{2EEDA2A8-D3BB-4E0C-A7C7-7B681E1969F3}" destId="{7A83E6FB-9A33-403A-B4C7-AF0C8A509A0F}" srcOrd="0" destOrd="0" presId="urn:microsoft.com/office/officeart/2008/layout/RadialCluster"/>
    <dgm:cxn modelId="{3E5FEF5D-B4BE-437A-B9B7-01DF83F152F0}" srcId="{6DA46B9F-0599-4C97-B73D-458BAB63F2C3}" destId="{01256441-5C3A-4DB3-A058-9F0115F89F0A}" srcOrd="2" destOrd="0" parTransId="{15EA1A48-2222-4BB6-B7EB-E1E9346B4691}" sibTransId="{AA2D0214-342A-40FA-A9BA-FB3211B02990}"/>
    <dgm:cxn modelId="{8AF37F5E-7923-492A-BD8B-252BD17281F4}" type="presOf" srcId="{F06C71F4-8D2F-4E30-BBBA-6BC22AA35597}" destId="{6361DB3E-21F7-44FD-843E-B920C6DACF83}" srcOrd="0" destOrd="0" presId="urn:microsoft.com/office/officeart/2008/layout/RadialCluster"/>
    <dgm:cxn modelId="{18C4214B-B29C-4C2B-B89F-599D41D35B83}" type="presOf" srcId="{4C9056AD-241C-48AD-B0B0-FBD8E08CC956}" destId="{689191E3-1369-4175-8148-C4E5F9EA8F3D}" srcOrd="0" destOrd="0" presId="urn:microsoft.com/office/officeart/2008/layout/RadialCluster"/>
    <dgm:cxn modelId="{2C6D2153-C9BD-4E90-A4D2-FEF71A0AFD7F}" type="presOf" srcId="{4AE72529-F8D0-44EC-AEC9-91A7AB2544E1}" destId="{6EB66BB3-8FCE-4A01-94BD-D036BF4C385F}" srcOrd="0" destOrd="0" presId="urn:microsoft.com/office/officeart/2008/layout/RadialCluster"/>
    <dgm:cxn modelId="{02853174-AFFE-45AE-9EAB-51248F2F0D0A}" type="presOf" srcId="{A6842889-5BE7-40FD-9D30-636DCA07FA25}" destId="{14716ACD-C847-444F-93C7-6F91F000E469}" srcOrd="0" destOrd="0" presId="urn:microsoft.com/office/officeart/2008/layout/RadialCluster"/>
    <dgm:cxn modelId="{C0AA1E76-6A4A-4746-B43E-51111E091546}" type="presOf" srcId="{484D431A-7017-4146-BECB-E7184718E394}" destId="{FA3B6049-234C-4718-9C23-17ADBB39CD7F}" srcOrd="0" destOrd="0" presId="urn:microsoft.com/office/officeart/2008/layout/RadialCluster"/>
    <dgm:cxn modelId="{35A03F76-0724-4F1A-A4A6-C5777C989570}" srcId="{6DA46B9F-0599-4C97-B73D-458BAB63F2C3}" destId="{DE87A1CF-EF3A-4A00-B82F-AD0E371E8676}" srcOrd="1" destOrd="0" parTransId="{A6842889-5BE7-40FD-9D30-636DCA07FA25}" sibTransId="{471E3AA2-8909-48C4-B728-5062531CAEFC}"/>
    <dgm:cxn modelId="{7E86E65A-FE73-4C61-A437-7F8A9944E8E3}" type="presOf" srcId="{033B2C69-8474-4505-86E1-3C8F08563481}" destId="{E4DC1C7D-04CA-4268-B365-48AAA238A927}" srcOrd="0" destOrd="0" presId="urn:microsoft.com/office/officeart/2008/layout/RadialCluster"/>
    <dgm:cxn modelId="{56621489-558D-463F-AFDA-EDCF74962D06}" srcId="{4AE72529-F8D0-44EC-AEC9-91A7AB2544E1}" destId="{4C9056AD-241C-48AD-B0B0-FBD8E08CC956}" srcOrd="1" destOrd="0" parTransId="{484D431A-7017-4146-BECB-E7184718E394}" sibTransId="{26647CF2-9CA9-433A-9B55-DA1A94CB2794}"/>
    <dgm:cxn modelId="{9AA9DD96-9A08-4B75-B493-9EC7D4347C4D}" type="presOf" srcId="{01256441-5C3A-4DB3-A058-9F0115F89F0A}" destId="{B710F9E1-F08A-4420-97E4-9ADEC856DA3A}" srcOrd="0" destOrd="0" presId="urn:microsoft.com/office/officeart/2008/layout/RadialCluster"/>
    <dgm:cxn modelId="{928B65A5-C89D-49BE-ADEF-182C916142CA}" srcId="{4AE72529-F8D0-44EC-AEC9-91A7AB2544E1}" destId="{57396827-952E-4C92-9781-BD05A02890E6}" srcOrd="0" destOrd="0" parTransId="{2EEDA2A8-D3BB-4E0C-A7C7-7B681E1969F3}" sibTransId="{0D4E0915-3592-4C29-BE5F-2A67F6E947E1}"/>
    <dgm:cxn modelId="{1939C6B1-B438-49B0-8FA5-1484484FE418}" type="presOf" srcId="{57396827-952E-4C92-9781-BD05A02890E6}" destId="{6A718F69-1EE9-4C48-A5B6-0DD76D0D6966}" srcOrd="0" destOrd="0" presId="urn:microsoft.com/office/officeart/2008/layout/RadialCluster"/>
    <dgm:cxn modelId="{E1F687D4-07CB-4475-AEF1-43E5A0FEA038}" type="presOf" srcId="{6DA46B9F-0599-4C97-B73D-458BAB63F2C3}" destId="{7223D5FC-E691-42AF-B59B-DF0F8F4EEBAF}" srcOrd="0" destOrd="0" presId="urn:microsoft.com/office/officeart/2008/layout/RadialCluster"/>
    <dgm:cxn modelId="{3247C0D4-61F1-4D26-8CD0-4166879BCC74}" type="presOf" srcId="{7D1CF616-B230-4A74-841C-08757DD89827}" destId="{9DABF757-96E9-43E3-9ADF-39FFDB0AF03C}" srcOrd="0" destOrd="0" presId="urn:microsoft.com/office/officeart/2008/layout/RadialCluster"/>
    <dgm:cxn modelId="{D3CFFDDF-7A26-41AF-A3AE-39E8735AE79B}" type="presOf" srcId="{B6F1FC7C-E557-4B22-86F3-6F96D386C80D}" destId="{7C2F0E29-E8AA-46F4-B8B9-84CA3C5FA752}" srcOrd="0" destOrd="0" presId="urn:microsoft.com/office/officeart/2008/layout/RadialCluster"/>
    <dgm:cxn modelId="{4960D8E5-1B02-45DE-BA22-CDBAD9931D6F}" srcId="{4AE72529-F8D0-44EC-AEC9-91A7AB2544E1}" destId="{A2D2132E-5A87-4CCD-A6F5-35492869000E}" srcOrd="2" destOrd="0" parTransId="{F06C71F4-8D2F-4E30-BBBA-6BC22AA35597}" sibTransId="{1F448CA5-3406-4411-9B5C-32A1CC671040}"/>
    <dgm:cxn modelId="{050561E6-A456-4963-B877-5D4F08B4D7EE}" srcId="{6DA46B9F-0599-4C97-B73D-458BAB63F2C3}" destId="{4AE72529-F8D0-44EC-AEC9-91A7AB2544E1}" srcOrd="3" destOrd="0" parTransId="{033B2C69-8474-4505-86E1-3C8F08563481}" sibTransId="{65957B48-8479-4A03-84DD-B34BF6722103}"/>
    <dgm:cxn modelId="{0C5A72EA-859F-45B5-9A00-5E3E30DF65BC}" type="presOf" srcId="{A2D2132E-5A87-4CCD-A6F5-35492869000E}" destId="{2750091F-3388-405E-935F-E9D87920BD38}" srcOrd="0" destOrd="0" presId="urn:microsoft.com/office/officeart/2008/layout/RadialCluster"/>
    <dgm:cxn modelId="{B209FCF3-A9B4-4A1B-8D95-0FF6ADA0A168}" srcId="{6DA46B9F-0599-4C97-B73D-458BAB63F2C3}" destId="{B6F1FC7C-E557-4B22-86F3-6F96D386C80D}" srcOrd="0" destOrd="0" parTransId="{2A30A1A1-59A4-4FFA-A1D0-56B1F5D1E9B4}" sibTransId="{92FD1685-F6B8-4ECC-9F15-2277921166BD}"/>
    <dgm:cxn modelId="{66FD9BF6-E56D-4F5E-85C6-498825DAB19F}" srcId="{7D1CF616-B230-4A74-841C-08757DD89827}" destId="{6DA46B9F-0599-4C97-B73D-458BAB63F2C3}" srcOrd="0" destOrd="0" parTransId="{0BCBED89-82E6-45D6-9557-2891D75E7F0A}" sibTransId="{BC1289D7-C740-4842-9A60-212A74A31EF3}"/>
    <dgm:cxn modelId="{3029E3FD-E6D6-4BFF-8360-AF1B4F7BFE45}" type="presOf" srcId="{2A30A1A1-59A4-4FFA-A1D0-56B1F5D1E9B4}" destId="{26C20F6B-389E-41E1-ADDF-4A1A7BCA4246}" srcOrd="0" destOrd="0" presId="urn:microsoft.com/office/officeart/2008/layout/RadialCluster"/>
    <dgm:cxn modelId="{F4100CD2-B3C5-4789-A21A-EEF0748F0CE2}" type="presParOf" srcId="{9DABF757-96E9-43E3-9ADF-39FFDB0AF03C}" destId="{7223D5FC-E691-42AF-B59B-DF0F8F4EEBAF}" srcOrd="0" destOrd="0" presId="urn:microsoft.com/office/officeart/2008/layout/RadialCluster"/>
    <dgm:cxn modelId="{961F9377-1DB5-4512-9300-1B022E3A6C46}" type="presParOf" srcId="{9DABF757-96E9-43E3-9ADF-39FFDB0AF03C}" destId="{6737298B-722D-494C-A7FD-EFE2BD977AD9}" srcOrd="1" destOrd="0" presId="urn:microsoft.com/office/officeart/2008/layout/RadialCluster"/>
    <dgm:cxn modelId="{1849DDCD-8811-4768-8B28-80589367726B}" type="presParOf" srcId="{6737298B-722D-494C-A7FD-EFE2BD977AD9}" destId="{7C2F0E29-E8AA-46F4-B8B9-84CA3C5FA752}" srcOrd="0" destOrd="0" presId="urn:microsoft.com/office/officeart/2008/layout/RadialCluster"/>
    <dgm:cxn modelId="{E0375570-BDD0-4C97-A262-DA609ACA7985}" type="presParOf" srcId="{9DABF757-96E9-43E3-9ADF-39FFDB0AF03C}" destId="{26C20F6B-389E-41E1-ADDF-4A1A7BCA4246}" srcOrd="2" destOrd="0" presId="urn:microsoft.com/office/officeart/2008/layout/RadialCluster"/>
    <dgm:cxn modelId="{F081209E-A790-4D06-9400-22164C9757DD}" type="presParOf" srcId="{9DABF757-96E9-43E3-9ADF-39FFDB0AF03C}" destId="{C365E9B4-56E0-47CF-9301-34F5E1C973B0}" srcOrd="3" destOrd="0" presId="urn:microsoft.com/office/officeart/2008/layout/RadialCluster"/>
    <dgm:cxn modelId="{FFF05DC3-F86F-4CAE-B934-BBF3952B6040}" type="presParOf" srcId="{C365E9B4-56E0-47CF-9301-34F5E1C973B0}" destId="{534D930B-4074-49AB-A267-CF2807A367D7}" srcOrd="0" destOrd="0" presId="urn:microsoft.com/office/officeart/2008/layout/RadialCluster"/>
    <dgm:cxn modelId="{4230FEA5-0A13-47C9-9A29-74236FB1CA53}" type="presParOf" srcId="{9DABF757-96E9-43E3-9ADF-39FFDB0AF03C}" destId="{14716ACD-C847-444F-93C7-6F91F000E469}" srcOrd="4" destOrd="0" presId="urn:microsoft.com/office/officeart/2008/layout/RadialCluster"/>
    <dgm:cxn modelId="{C42FFE5D-D07F-499B-8413-97ED7451BE9A}" type="presParOf" srcId="{9DABF757-96E9-43E3-9ADF-39FFDB0AF03C}" destId="{8C3A3CA0-D51C-446D-817D-FA33E6F53F1E}" srcOrd="5" destOrd="0" presId="urn:microsoft.com/office/officeart/2008/layout/RadialCluster"/>
    <dgm:cxn modelId="{C2EE43F2-510A-4626-A896-193508EB9532}" type="presParOf" srcId="{8C3A3CA0-D51C-446D-817D-FA33E6F53F1E}" destId="{B710F9E1-F08A-4420-97E4-9ADEC856DA3A}" srcOrd="0" destOrd="0" presId="urn:microsoft.com/office/officeart/2008/layout/RadialCluster"/>
    <dgm:cxn modelId="{540E057C-AFF4-49D8-A4C1-3E518F233E25}" type="presParOf" srcId="{9DABF757-96E9-43E3-9ADF-39FFDB0AF03C}" destId="{65D29DA7-8DE1-44DC-9588-4C9306D6BBC6}" srcOrd="6" destOrd="0" presId="urn:microsoft.com/office/officeart/2008/layout/RadialCluster"/>
    <dgm:cxn modelId="{11446A79-99DA-420D-8FC6-B0D9ACD8D182}" type="presParOf" srcId="{9DABF757-96E9-43E3-9ADF-39FFDB0AF03C}" destId="{FCE4FEEA-064B-4213-929D-0885E069D812}" srcOrd="7" destOrd="0" presId="urn:microsoft.com/office/officeart/2008/layout/RadialCluster"/>
    <dgm:cxn modelId="{3D254BDF-2B77-411E-809E-30A1ADA18ADB}" type="presParOf" srcId="{FCE4FEEA-064B-4213-929D-0885E069D812}" destId="{6EB66BB3-8FCE-4A01-94BD-D036BF4C385F}" srcOrd="0" destOrd="0" presId="urn:microsoft.com/office/officeart/2008/layout/RadialCluster"/>
    <dgm:cxn modelId="{7E167B1B-13CF-487B-891A-CBBC5DD2E76D}" type="presParOf" srcId="{FCE4FEEA-064B-4213-929D-0885E069D812}" destId="{7A83E6FB-9A33-403A-B4C7-AF0C8A509A0F}" srcOrd="1" destOrd="0" presId="urn:microsoft.com/office/officeart/2008/layout/RadialCluster"/>
    <dgm:cxn modelId="{4BF374A2-1498-4EB7-8696-D79B26E72341}" type="presParOf" srcId="{FCE4FEEA-064B-4213-929D-0885E069D812}" destId="{6A718F69-1EE9-4C48-A5B6-0DD76D0D6966}" srcOrd="2" destOrd="0" presId="urn:microsoft.com/office/officeart/2008/layout/RadialCluster"/>
    <dgm:cxn modelId="{B0DF313D-52A3-42BF-B4E7-D08DC390CE97}" type="presParOf" srcId="{FCE4FEEA-064B-4213-929D-0885E069D812}" destId="{FA3B6049-234C-4718-9C23-17ADBB39CD7F}" srcOrd="3" destOrd="0" presId="urn:microsoft.com/office/officeart/2008/layout/RadialCluster"/>
    <dgm:cxn modelId="{09D56564-2712-4F5C-AC7D-8481DF1EEF03}" type="presParOf" srcId="{FCE4FEEA-064B-4213-929D-0885E069D812}" destId="{689191E3-1369-4175-8148-C4E5F9EA8F3D}" srcOrd="4" destOrd="0" presId="urn:microsoft.com/office/officeart/2008/layout/RadialCluster"/>
    <dgm:cxn modelId="{37595D99-AB34-40BE-929B-1023872F76E3}" type="presParOf" srcId="{FCE4FEEA-064B-4213-929D-0885E069D812}" destId="{6361DB3E-21F7-44FD-843E-B920C6DACF83}" srcOrd="5" destOrd="0" presId="urn:microsoft.com/office/officeart/2008/layout/RadialCluster"/>
    <dgm:cxn modelId="{3C43BB69-8B80-4B6F-8B02-64F4A8AC4CA7}" type="presParOf" srcId="{FCE4FEEA-064B-4213-929D-0885E069D812}" destId="{2750091F-3388-405E-935F-E9D87920BD38}" srcOrd="6" destOrd="0" presId="urn:microsoft.com/office/officeart/2008/layout/RadialCluster"/>
    <dgm:cxn modelId="{5ADB2616-3130-44A5-9BD2-DB79D40ADD5E}" type="presParOf" srcId="{9DABF757-96E9-43E3-9ADF-39FFDB0AF03C}" destId="{E4DC1C7D-04CA-4268-B365-48AAA238A927}" srcOrd="8" destOrd="0" presId="urn:microsoft.com/office/officeart/2008/layout/RadialCluster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DC1C7D-04CA-4268-B365-48AAA238A927}">
      <dsp:nvSpPr>
        <dsp:cNvPr id="0" name=""/>
        <dsp:cNvSpPr/>
      </dsp:nvSpPr>
      <dsp:spPr>
        <a:xfrm rot="10786511">
          <a:off x="3778305" y="2387173"/>
          <a:ext cx="108515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85153" y="0"/>
              </a:lnTo>
            </a:path>
          </a:pathLst>
        </a:custGeom>
        <a:noFill/>
        <a:ln w="12700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D29DA7-8DE1-44DC-9588-4C9306D6BBC6}">
      <dsp:nvSpPr>
        <dsp:cNvPr id="0" name=""/>
        <dsp:cNvSpPr/>
      </dsp:nvSpPr>
      <dsp:spPr>
        <a:xfrm rot="5400000">
          <a:off x="4934246" y="3169454"/>
          <a:ext cx="715298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15298" y="0"/>
              </a:lnTo>
            </a:path>
          </a:pathLst>
        </a:custGeom>
        <a:noFill/>
        <a:ln w="12700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716ACD-C847-444F-93C7-6F91F000E469}">
      <dsp:nvSpPr>
        <dsp:cNvPr id="0" name=""/>
        <dsp:cNvSpPr/>
      </dsp:nvSpPr>
      <dsp:spPr>
        <a:xfrm>
          <a:off x="5720338" y="2383363"/>
          <a:ext cx="715298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15298" y="0"/>
              </a:lnTo>
            </a:path>
          </a:pathLst>
        </a:custGeom>
        <a:noFill/>
        <a:ln w="12700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C20F6B-389E-41E1-ADDF-4A1A7BCA4246}">
      <dsp:nvSpPr>
        <dsp:cNvPr id="0" name=""/>
        <dsp:cNvSpPr/>
      </dsp:nvSpPr>
      <dsp:spPr>
        <a:xfrm rot="16200000">
          <a:off x="4934246" y="1597272"/>
          <a:ext cx="715298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15298" y="0"/>
              </a:lnTo>
            </a:path>
          </a:pathLst>
        </a:custGeom>
        <a:noFill/>
        <a:ln w="12700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23D5FC-E691-42AF-B59B-DF0F8F4EEBAF}">
      <dsp:nvSpPr>
        <dsp:cNvPr id="0" name=""/>
        <dsp:cNvSpPr/>
      </dsp:nvSpPr>
      <dsp:spPr>
        <a:xfrm>
          <a:off x="4863454" y="1954921"/>
          <a:ext cx="856883" cy="856883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1500" kern="1200" dirty="0"/>
            <a:t>ESP8266</a:t>
          </a:r>
          <a:endParaRPr lang="en-US" sz="1500" kern="1200" dirty="0"/>
        </a:p>
      </dsp:txBody>
      <dsp:txXfrm>
        <a:off x="4905284" y="1996751"/>
        <a:ext cx="773223" cy="773223"/>
      </dsp:txXfrm>
    </dsp:sp>
    <dsp:sp modelId="{7C2F0E29-E8AA-46F4-B8B9-84CA3C5FA752}">
      <dsp:nvSpPr>
        <dsp:cNvPr id="0" name=""/>
        <dsp:cNvSpPr/>
      </dsp:nvSpPr>
      <dsp:spPr>
        <a:xfrm>
          <a:off x="5000356" y="656543"/>
          <a:ext cx="583079" cy="583079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1000" kern="1200" dirty="0"/>
            <a:t>LED </a:t>
          </a:r>
          <a:endParaRPr lang="en-US" sz="1000" kern="1200" dirty="0"/>
        </a:p>
      </dsp:txBody>
      <dsp:txXfrm>
        <a:off x="5028820" y="685007"/>
        <a:ext cx="526151" cy="526151"/>
      </dsp:txXfrm>
    </dsp:sp>
    <dsp:sp modelId="{534D930B-4074-49AB-A267-CF2807A367D7}">
      <dsp:nvSpPr>
        <dsp:cNvPr id="0" name=""/>
        <dsp:cNvSpPr/>
      </dsp:nvSpPr>
      <dsp:spPr>
        <a:xfrm>
          <a:off x="6435637" y="2091824"/>
          <a:ext cx="583079" cy="583079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1000" kern="1200" dirty="0"/>
            <a:t>BOUTON</a:t>
          </a:r>
          <a:endParaRPr lang="en-US" sz="1000" kern="1200" dirty="0"/>
        </a:p>
      </dsp:txBody>
      <dsp:txXfrm>
        <a:off x="6464101" y="2120288"/>
        <a:ext cx="526151" cy="526151"/>
      </dsp:txXfrm>
    </dsp:sp>
    <dsp:sp modelId="{B710F9E1-F08A-4420-97E4-9ADEC856DA3A}">
      <dsp:nvSpPr>
        <dsp:cNvPr id="0" name=""/>
        <dsp:cNvSpPr/>
      </dsp:nvSpPr>
      <dsp:spPr>
        <a:xfrm>
          <a:off x="5000356" y="3527104"/>
          <a:ext cx="583079" cy="583079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1000" kern="1200" dirty="0"/>
            <a:t>DHT11</a:t>
          </a:r>
          <a:endParaRPr lang="en-US" sz="1000" kern="1200" dirty="0"/>
        </a:p>
      </dsp:txBody>
      <dsp:txXfrm>
        <a:off x="5028820" y="3555568"/>
        <a:ext cx="526151" cy="526151"/>
      </dsp:txXfrm>
    </dsp:sp>
    <dsp:sp modelId="{6EB66BB3-8FCE-4A01-94BD-D036BF4C385F}">
      <dsp:nvSpPr>
        <dsp:cNvPr id="0" name=""/>
        <dsp:cNvSpPr/>
      </dsp:nvSpPr>
      <dsp:spPr>
        <a:xfrm>
          <a:off x="2921171" y="2090643"/>
          <a:ext cx="857138" cy="600682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900" kern="1200" dirty="0"/>
            <a:t>SITE INTERNET (HTML/CSS/JS)</a:t>
          </a:r>
          <a:endParaRPr lang="en-US" sz="900" kern="1200" dirty="0"/>
        </a:p>
      </dsp:txBody>
      <dsp:txXfrm>
        <a:off x="2950494" y="2119966"/>
        <a:ext cx="798492" cy="542036"/>
      </dsp:txXfrm>
    </dsp:sp>
    <dsp:sp modelId="{7A83E6FB-9A33-403A-B4C7-AF0C8A509A0F}">
      <dsp:nvSpPr>
        <dsp:cNvPr id="0" name=""/>
        <dsp:cNvSpPr/>
      </dsp:nvSpPr>
      <dsp:spPr>
        <a:xfrm rot="6750061">
          <a:off x="3094328" y="2778855"/>
          <a:ext cx="18948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89483" y="0"/>
              </a:lnTo>
            </a:path>
          </a:pathLst>
        </a:custGeom>
        <a:noFill/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718F69-1EE9-4C48-A5B6-0DD76D0D6966}">
      <dsp:nvSpPr>
        <dsp:cNvPr id="0" name=""/>
        <dsp:cNvSpPr/>
      </dsp:nvSpPr>
      <dsp:spPr>
        <a:xfrm>
          <a:off x="2740507" y="2866384"/>
          <a:ext cx="583079" cy="583079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900" kern="1200" dirty="0"/>
            <a:t>Affichage</a:t>
          </a:r>
          <a:endParaRPr lang="en-US" sz="900" kern="1200" dirty="0"/>
        </a:p>
      </dsp:txBody>
      <dsp:txXfrm>
        <a:off x="2768971" y="2894848"/>
        <a:ext cx="526151" cy="526151"/>
      </dsp:txXfrm>
    </dsp:sp>
    <dsp:sp modelId="{FA3B6049-234C-4718-9C23-17ADBB39CD7F}">
      <dsp:nvSpPr>
        <dsp:cNvPr id="0" name=""/>
        <dsp:cNvSpPr/>
      </dsp:nvSpPr>
      <dsp:spPr>
        <a:xfrm rot="10882532">
          <a:off x="2582485" y="2376627"/>
          <a:ext cx="33873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38734" y="0"/>
              </a:lnTo>
            </a:path>
          </a:pathLst>
        </a:custGeom>
        <a:noFill/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9191E3-1369-4175-8148-C4E5F9EA8F3D}">
      <dsp:nvSpPr>
        <dsp:cNvPr id="0" name=""/>
        <dsp:cNvSpPr/>
      </dsp:nvSpPr>
      <dsp:spPr>
        <a:xfrm>
          <a:off x="1999454" y="2074022"/>
          <a:ext cx="583079" cy="583079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900" kern="1200" dirty="0"/>
            <a:t>Compteur</a:t>
          </a:r>
          <a:endParaRPr lang="en-US" sz="900" kern="1200" dirty="0"/>
        </a:p>
      </dsp:txBody>
      <dsp:txXfrm>
        <a:off x="2027918" y="2102486"/>
        <a:ext cx="526151" cy="526151"/>
      </dsp:txXfrm>
    </dsp:sp>
    <dsp:sp modelId="{6361DB3E-21F7-44FD-843E-B920C6DACF83}">
      <dsp:nvSpPr>
        <dsp:cNvPr id="0" name=""/>
        <dsp:cNvSpPr/>
      </dsp:nvSpPr>
      <dsp:spPr>
        <a:xfrm rot="14849930">
          <a:off x="3094330" y="2003115"/>
          <a:ext cx="189480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89480" y="0"/>
              </a:lnTo>
            </a:path>
          </a:pathLst>
        </a:custGeom>
        <a:noFill/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50091F-3388-405E-935F-E9D87920BD38}">
      <dsp:nvSpPr>
        <dsp:cNvPr id="0" name=""/>
        <dsp:cNvSpPr/>
      </dsp:nvSpPr>
      <dsp:spPr>
        <a:xfrm>
          <a:off x="2740506" y="1332508"/>
          <a:ext cx="583079" cy="583079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900" kern="1200" dirty="0"/>
            <a:t>Bouton</a:t>
          </a:r>
          <a:endParaRPr lang="en-US" sz="900" kern="1200" dirty="0"/>
        </a:p>
      </dsp:txBody>
      <dsp:txXfrm>
        <a:off x="2768970" y="1360972"/>
        <a:ext cx="526151" cy="5261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1C70AC-76CC-4E98-9FBC-2F3BC3B2DF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E5DFB19-D309-496A-81BA-BA4B356204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4F36444-8688-4238-A64A-9D66D6A55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5719E-66FB-4A0A-8C75-736BB8D6542B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5CAD56E-2F7A-4A59-B89C-8ED68369B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966559F-E503-4C6C-BB7B-A1AFEC11D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00535-046C-42D6-B912-AE5C4C26E52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7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99C1C7-5EDE-4E73-90D3-4D40065AB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4F77C8F-A611-437F-8B6C-752817BD4A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A469CB4-99C2-480E-8FF5-880753BF4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5719E-66FB-4A0A-8C75-736BB8D6542B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933AF77-C361-491A-BB4B-5B732F323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C075AFE-003E-4883-B106-D950E6823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00535-046C-42D6-B912-AE5C4C26E52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672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CB5C14C-830F-4A36-953D-4473DE25DD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29D7D27-DC57-4161-BFE5-99B817B5E4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058F448-0FC2-40F3-B695-981368B75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5719E-66FB-4A0A-8C75-736BB8D6542B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511F049-5233-471A-886F-ECBB23F9F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BBC002E-1FC4-4300-8049-0BF514606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00535-046C-42D6-B912-AE5C4C26E52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770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81E8A1-692A-4AB4-BE0B-563050076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818B4F2-B868-43D8-ABC6-322E729476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C6FCDD5-3A82-4435-A99D-D6EFAF766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5719E-66FB-4A0A-8C75-736BB8D6542B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3DE1D67-EF2D-41DF-A251-866C7CDEB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453DFB4-7013-4B32-88B2-FF3E22CD0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00535-046C-42D6-B912-AE5C4C26E52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596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3F13A2-EBE9-4BC7-9B03-6BED8B8A9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CEB5798-CBA5-4085-A59D-FC0F8FBC76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DE637BE-485A-43D6-AB72-518EB9B9D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5719E-66FB-4A0A-8C75-736BB8D6542B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823B66B-37C7-4CC6-9808-677B97AB2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450A6BA-258B-41DB-ABFE-EB5F1902E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00535-046C-42D6-B912-AE5C4C26E52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940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0FD23D-19E1-457B-9580-CD423AFA5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4C038BC-9E69-4DAF-92CF-A564531261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EE498E2-216D-442D-887D-7F344D2D5D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92BAA96-BC6B-48C5-8D5C-8758C91AD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5719E-66FB-4A0A-8C75-736BB8D6542B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A0E0506-B8B4-4B56-8BB0-26EBB30C9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9FBA609-F09A-47CA-9A14-685EE17A6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00535-046C-42D6-B912-AE5C4C26E52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881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40E08F-D1DA-48F5-AB5D-F3369D820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9B19CA2-3739-45EB-912D-DBEBABC9A4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F941FA5-C673-4ADD-AD02-155D2CD5A0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4BAC8F9-9C30-4F5C-845F-C7C55AAF0D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BA0DFEA-2FA5-44A8-937F-CD654106B8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94FF4CE-3937-4881-B580-AC5E63E8D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5719E-66FB-4A0A-8C75-736BB8D6542B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48BD273-F605-4064-8154-7CED1A21C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8A3A818-8802-4F83-8144-D3B596359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00535-046C-42D6-B912-AE5C4C26E52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66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4EBAE9-A5A1-4ADC-A7CB-987239926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7BDC832-7041-41F5-A125-7BCE0BA72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5719E-66FB-4A0A-8C75-736BB8D6542B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510850E-8044-4F2E-98A6-27407AA25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F14B903-FB2E-4A60-9980-32B67F572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00535-046C-42D6-B912-AE5C4C26E52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785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BA8B632-FF27-447C-B36D-8472051D1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5719E-66FB-4A0A-8C75-736BB8D6542B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240FDD2-C427-4430-B814-01CB4F551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35CA288-0915-43AE-BE5B-07AA131D8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00535-046C-42D6-B912-AE5C4C26E52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321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DBCFE5-51A3-49FA-8139-73B38F4AE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C24EBFF-D607-481B-A022-C7DA4094A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27E43C8-7A97-40C8-A481-C78EDC6FAB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729577E-49CF-492E-87F9-81061A4BD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5719E-66FB-4A0A-8C75-736BB8D6542B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4895FC7-8965-41CF-BA2A-1F15AC7A5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F90406A-60C1-457D-BB2D-42D23FBD1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00535-046C-42D6-B912-AE5C4C26E52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439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4C5B7C-87AC-4167-8E99-F7DC2FAA4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7726FB2-9E26-434C-8DC5-66E8F05842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B30FEB8-D930-4D27-9ADD-938CB7BCF1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3CBA967-B43D-4EC0-9866-5FF72AE80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5719E-66FB-4A0A-8C75-736BB8D6542B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862B344-5D13-4C97-A142-BE87CBCCA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459B411-30B8-445E-A7ED-0B240E889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00535-046C-42D6-B912-AE5C4C26E52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221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8C3A523-E88E-4F21-A513-D6077524A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51C856C-E90E-40E3-8C43-24918E2D30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038BB91-7F52-4AEF-A1FE-F126E6AE85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A5719E-66FB-4A0A-8C75-736BB8D6542B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CEA54AF-5D6B-438A-8B8C-5DB7C2CCB3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477BC8E-95BE-4184-B526-B118C32FD6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F00535-046C-42D6-B912-AE5C4C26E52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133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2CEDEF-20E0-419D-BBAF-6E984A54A0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CC902E9-7893-4ECF-923D-2D7FD922C4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908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ED26F2FB-6EFE-4E70-99D8-7E77D18D52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834146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6" name="Picture 2" descr="Arrow, dashed, right icon">
            <a:extLst>
              <a:ext uri="{FF2B5EF4-FFF2-40B4-BE49-F238E27FC236}">
                <a16:creationId xmlns:a16="http://schemas.microsoft.com/office/drawing/2014/main" id="{AEECFCAB-1450-49E8-A735-97DD7B44B4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378632">
            <a:off x="4166002" y="2706690"/>
            <a:ext cx="1627873" cy="84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Arrow, dashed, right icon">
            <a:extLst>
              <a:ext uri="{FF2B5EF4-FFF2-40B4-BE49-F238E27FC236}">
                <a16:creationId xmlns:a16="http://schemas.microsoft.com/office/drawing/2014/main" id="{24743804-BE34-4112-97C4-6C02C780E0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650825">
            <a:off x="4183578" y="4971006"/>
            <a:ext cx="1627873" cy="84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Arc 16">
            <a:extLst>
              <a:ext uri="{FF2B5EF4-FFF2-40B4-BE49-F238E27FC236}">
                <a16:creationId xmlns:a16="http://schemas.microsoft.com/office/drawing/2014/main" id="{A01C7371-B3FB-43E9-820B-33A2D33E2E00}"/>
              </a:ext>
            </a:extLst>
          </p:cNvPr>
          <p:cNvSpPr/>
          <p:nvPr/>
        </p:nvSpPr>
        <p:spPr>
          <a:xfrm rot="208353">
            <a:off x="3047999" y="2244486"/>
            <a:ext cx="4645089" cy="3057323"/>
          </a:xfrm>
          <a:prstGeom prst="arc">
            <a:avLst>
              <a:gd name="adj1" fmla="val 10624206"/>
              <a:gd name="adj2" fmla="val 0"/>
            </a:avLst>
          </a:prstGeom>
          <a:ln w="1905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C1EA22DD-D70F-48A4-BBAE-15D5D888F0A1}"/>
              </a:ext>
            </a:extLst>
          </p:cNvPr>
          <p:cNvSpPr txBox="1"/>
          <p:nvPr/>
        </p:nvSpPr>
        <p:spPr>
          <a:xfrm rot="20488369">
            <a:off x="2909708" y="3619260"/>
            <a:ext cx="749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400" dirty="0">
                <a:solidFill>
                  <a:srgbClr val="4472C4"/>
                </a:solidFill>
              </a:rPr>
              <a:t>V</a:t>
            </a:r>
            <a:endParaRPr lang="en-US" dirty="0">
              <a:solidFill>
                <a:srgbClr val="4472C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43140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17</Words>
  <Application>Microsoft Office PowerPoint</Application>
  <PresentationFormat>Grand écran</PresentationFormat>
  <Paragraphs>9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Estelle Goyens</dc:creator>
  <cp:lastModifiedBy>Estelle Goyens</cp:lastModifiedBy>
  <cp:revision>3</cp:revision>
  <dcterms:created xsi:type="dcterms:W3CDTF">2020-12-29T23:19:07Z</dcterms:created>
  <dcterms:modified xsi:type="dcterms:W3CDTF">2020-12-29T23:41:01Z</dcterms:modified>
</cp:coreProperties>
</file>