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478E3-7505-46F2-8C6F-8509FD560B61}" type="doc">
      <dgm:prSet loTypeId="urn:microsoft.com/office/officeart/2008/layout/RadialCluster" loCatId="cycle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657C52B-15E9-4761-8FB3-07952B5BF5D8}">
      <dgm:prSet phldrT="[Texte]" custT="1"/>
      <dgm:spPr/>
      <dgm:t>
        <a:bodyPr/>
        <a:lstStyle/>
        <a:p>
          <a:r>
            <a:rPr lang="fr-BE" sz="3600" dirty="0"/>
            <a:t>ESP</a:t>
          </a:r>
          <a:br>
            <a:rPr lang="fr-BE" sz="3600" dirty="0"/>
          </a:br>
          <a:r>
            <a:rPr lang="fr-BE" sz="3600" dirty="0"/>
            <a:t>32</a:t>
          </a:r>
          <a:endParaRPr lang="en-US" sz="3600" dirty="0"/>
        </a:p>
      </dgm:t>
    </dgm:pt>
    <dgm:pt modelId="{7B263B72-700C-44BF-B028-BCB006157CA9}" type="parTrans" cxnId="{0812CC05-4F6D-4AEC-9D33-7A2B6748A60C}">
      <dgm:prSet/>
      <dgm:spPr/>
      <dgm:t>
        <a:bodyPr/>
        <a:lstStyle/>
        <a:p>
          <a:endParaRPr lang="en-US" sz="2800"/>
        </a:p>
      </dgm:t>
    </dgm:pt>
    <dgm:pt modelId="{A8172242-8EAA-4FEA-908C-AFBB2BED784A}" type="sibTrans" cxnId="{0812CC05-4F6D-4AEC-9D33-7A2B6748A60C}">
      <dgm:prSet/>
      <dgm:spPr/>
      <dgm:t>
        <a:bodyPr/>
        <a:lstStyle/>
        <a:p>
          <a:endParaRPr lang="en-US" sz="2800"/>
        </a:p>
      </dgm:t>
    </dgm:pt>
    <dgm:pt modelId="{07120795-B61B-4A25-A091-B09862494045}">
      <dgm:prSet phldrT="[Texte]" custT="1"/>
      <dgm:spPr/>
      <dgm:t>
        <a:bodyPr/>
        <a:lstStyle/>
        <a:p>
          <a:r>
            <a:rPr lang="fr-BE" sz="900" dirty="0"/>
            <a:t>LED</a:t>
          </a:r>
          <a:endParaRPr lang="en-US" sz="900" dirty="0"/>
        </a:p>
      </dgm:t>
    </dgm:pt>
    <dgm:pt modelId="{E2C5CF61-FC4F-45F8-A29A-544BD1C8ECF5}" type="parTrans" cxnId="{CF780FCC-DBE3-4492-9713-2106E2EC14CC}">
      <dgm:prSet/>
      <dgm:spPr/>
      <dgm:t>
        <a:bodyPr/>
        <a:lstStyle/>
        <a:p>
          <a:endParaRPr lang="en-US" sz="2800"/>
        </a:p>
      </dgm:t>
    </dgm:pt>
    <dgm:pt modelId="{C4517C8B-695C-4D28-8A9A-FC30FA1D2B4B}" type="sibTrans" cxnId="{CF780FCC-DBE3-4492-9713-2106E2EC14CC}">
      <dgm:prSet/>
      <dgm:spPr/>
      <dgm:t>
        <a:bodyPr/>
        <a:lstStyle/>
        <a:p>
          <a:endParaRPr lang="en-US" sz="2800"/>
        </a:p>
      </dgm:t>
    </dgm:pt>
    <dgm:pt modelId="{69298F71-041E-4271-B818-E9434144EBAD}">
      <dgm:prSet phldrT="[Texte]" custT="1"/>
      <dgm:spPr/>
      <dgm:t>
        <a:bodyPr/>
        <a:lstStyle/>
        <a:p>
          <a:r>
            <a:rPr lang="fr-BE" sz="900" dirty="0"/>
            <a:t>POTENTIOMETRE </a:t>
          </a:r>
          <a:br>
            <a:rPr lang="fr-BE" sz="900" dirty="0"/>
          </a:br>
          <a:r>
            <a:rPr lang="fr-BE" sz="900" dirty="0"/>
            <a:t>(</a:t>
          </a:r>
          <a:r>
            <a:rPr lang="fr-BE" sz="900" dirty="0">
              <a:sym typeface="Wingdings" panose="05000000000000000000" pitchFamily="2" charset="2"/>
            </a:rPr>
            <a:t> luminosité)</a:t>
          </a:r>
          <a:endParaRPr lang="en-US" sz="900" dirty="0"/>
        </a:p>
      </dgm:t>
    </dgm:pt>
    <dgm:pt modelId="{42C4017C-1456-45FB-9999-5C41B983B331}" type="parTrans" cxnId="{F0448EC0-FEC1-4995-88EC-1EE9D431E946}">
      <dgm:prSet/>
      <dgm:spPr/>
      <dgm:t>
        <a:bodyPr/>
        <a:lstStyle/>
        <a:p>
          <a:endParaRPr lang="en-US" sz="2800"/>
        </a:p>
      </dgm:t>
    </dgm:pt>
    <dgm:pt modelId="{AAB91104-F9D6-4A9E-9FBC-5D1D3310AB94}" type="sibTrans" cxnId="{F0448EC0-FEC1-4995-88EC-1EE9D431E946}">
      <dgm:prSet/>
      <dgm:spPr/>
      <dgm:t>
        <a:bodyPr/>
        <a:lstStyle/>
        <a:p>
          <a:endParaRPr lang="en-US" sz="2800"/>
        </a:p>
      </dgm:t>
    </dgm:pt>
    <dgm:pt modelId="{F6DE3073-65C6-4671-ACF2-946F71AA6B4C}">
      <dgm:prSet phldrT="[Texte]" custT="1"/>
      <dgm:spPr/>
      <dgm:t>
        <a:bodyPr/>
        <a:lstStyle/>
        <a:p>
          <a:r>
            <a:rPr lang="fr-BE" sz="900" dirty="0"/>
            <a:t>BOUTON</a:t>
          </a:r>
          <a:endParaRPr lang="en-US" sz="900" dirty="0"/>
        </a:p>
      </dgm:t>
    </dgm:pt>
    <dgm:pt modelId="{99BE9389-E54C-4F80-96D8-2666E7B07BC2}" type="parTrans" cxnId="{98DF92B6-4367-4F00-A827-28EF47E19311}">
      <dgm:prSet/>
      <dgm:spPr/>
      <dgm:t>
        <a:bodyPr/>
        <a:lstStyle/>
        <a:p>
          <a:endParaRPr lang="en-US" sz="2800"/>
        </a:p>
      </dgm:t>
    </dgm:pt>
    <dgm:pt modelId="{BBB03624-04DD-4AA4-9260-5D74B2D27596}" type="sibTrans" cxnId="{98DF92B6-4367-4F00-A827-28EF47E19311}">
      <dgm:prSet/>
      <dgm:spPr/>
      <dgm:t>
        <a:bodyPr/>
        <a:lstStyle/>
        <a:p>
          <a:endParaRPr lang="en-US" sz="2800"/>
        </a:p>
      </dgm:t>
    </dgm:pt>
    <dgm:pt modelId="{AE7A81DB-98B5-4FCD-9676-5107F563DED5}">
      <dgm:prSet phldrT="[Texte]" custT="1"/>
      <dgm:spPr/>
      <dgm:t>
        <a:bodyPr/>
        <a:lstStyle/>
        <a:p>
          <a:r>
            <a:rPr lang="fr-BE" sz="3200" dirty="0"/>
            <a:t>ADAFRUIT IO</a:t>
          </a:r>
          <a:endParaRPr lang="en-US" sz="3200" dirty="0"/>
        </a:p>
      </dgm:t>
    </dgm:pt>
    <dgm:pt modelId="{67E0053E-5E7C-4426-8C76-27CC88D9B5FC}" type="parTrans" cxnId="{CF16C91F-3A1E-4553-A5DC-0D4D42ED5176}">
      <dgm:prSet/>
      <dgm:spPr/>
      <dgm:t>
        <a:bodyPr/>
        <a:lstStyle/>
        <a:p>
          <a:endParaRPr lang="en-US" sz="2800"/>
        </a:p>
      </dgm:t>
    </dgm:pt>
    <dgm:pt modelId="{EA64CB93-CBCB-441A-A552-EBA54A7FA229}" type="sibTrans" cxnId="{CF16C91F-3A1E-4553-A5DC-0D4D42ED5176}">
      <dgm:prSet/>
      <dgm:spPr/>
      <dgm:t>
        <a:bodyPr/>
        <a:lstStyle/>
        <a:p>
          <a:endParaRPr lang="en-US" sz="2800"/>
        </a:p>
      </dgm:t>
    </dgm:pt>
    <dgm:pt modelId="{D44733A1-3523-448F-A322-AE5C6088E81C}">
      <dgm:prSet phldrT="[Texte]" custT="1"/>
      <dgm:spPr/>
      <dgm:t>
        <a:bodyPr/>
        <a:lstStyle/>
        <a:p>
          <a:r>
            <a:rPr lang="fr-BE" sz="900" dirty="0"/>
            <a:t>BOUTON</a:t>
          </a:r>
          <a:endParaRPr lang="en-US" sz="900" dirty="0"/>
        </a:p>
      </dgm:t>
    </dgm:pt>
    <dgm:pt modelId="{1713BFA7-5926-456E-BF78-688E48A4CDC7}" type="parTrans" cxnId="{10ED9612-1CBA-493A-9715-4C74E3A51F93}">
      <dgm:prSet/>
      <dgm:spPr/>
      <dgm:t>
        <a:bodyPr/>
        <a:lstStyle/>
        <a:p>
          <a:endParaRPr lang="en-US" sz="2800"/>
        </a:p>
      </dgm:t>
    </dgm:pt>
    <dgm:pt modelId="{E124884D-828E-42CE-884F-BA4A37CE4CAF}" type="sibTrans" cxnId="{10ED9612-1CBA-493A-9715-4C74E3A51F93}">
      <dgm:prSet/>
      <dgm:spPr/>
      <dgm:t>
        <a:bodyPr/>
        <a:lstStyle/>
        <a:p>
          <a:endParaRPr lang="en-US" sz="2800"/>
        </a:p>
      </dgm:t>
    </dgm:pt>
    <dgm:pt modelId="{164419E4-45D8-4DB5-81B6-B356199F55D7}">
      <dgm:prSet phldrT="[Texte]" custT="1"/>
      <dgm:spPr/>
      <dgm:t>
        <a:bodyPr/>
        <a:lstStyle/>
        <a:p>
          <a:r>
            <a:rPr lang="fr-BE" sz="900" dirty="0"/>
            <a:t>GRAPHES</a:t>
          </a:r>
          <a:endParaRPr lang="en-US" sz="900" dirty="0"/>
        </a:p>
      </dgm:t>
    </dgm:pt>
    <dgm:pt modelId="{6BF8701C-DD26-494D-9FA5-6E11BA996595}" type="parTrans" cxnId="{DA5C6EF3-9A08-4A7E-97FF-1EA8315C3808}">
      <dgm:prSet/>
      <dgm:spPr/>
      <dgm:t>
        <a:bodyPr/>
        <a:lstStyle/>
        <a:p>
          <a:endParaRPr lang="en-US" sz="2800"/>
        </a:p>
      </dgm:t>
    </dgm:pt>
    <dgm:pt modelId="{298BF36D-0041-4C2D-A48E-03533035BE64}" type="sibTrans" cxnId="{DA5C6EF3-9A08-4A7E-97FF-1EA8315C3808}">
      <dgm:prSet/>
      <dgm:spPr/>
      <dgm:t>
        <a:bodyPr/>
        <a:lstStyle/>
        <a:p>
          <a:endParaRPr lang="en-US" sz="2800"/>
        </a:p>
      </dgm:t>
    </dgm:pt>
    <dgm:pt modelId="{3D5071C3-D0B7-4EC4-8887-02C0F23B7CD3}">
      <dgm:prSet phldrT="[Texte]" custT="1"/>
      <dgm:spPr/>
      <dgm:t>
        <a:bodyPr/>
        <a:lstStyle/>
        <a:p>
          <a:r>
            <a:rPr lang="fr-BE" sz="900" dirty="0"/>
            <a:t>Température</a:t>
          </a:r>
          <a:endParaRPr lang="en-US" sz="900" dirty="0"/>
        </a:p>
      </dgm:t>
    </dgm:pt>
    <dgm:pt modelId="{D24D0DA7-0B5E-4375-AAD3-C1256EB8A731}" type="parTrans" cxnId="{913C9F51-E230-4BF0-8A02-EC4DF07F8D1E}">
      <dgm:prSet/>
      <dgm:spPr/>
      <dgm:t>
        <a:bodyPr/>
        <a:lstStyle/>
        <a:p>
          <a:endParaRPr lang="en-US" sz="2800"/>
        </a:p>
      </dgm:t>
    </dgm:pt>
    <dgm:pt modelId="{10A1FA31-2917-4277-A95F-0158B4AFC455}" type="sibTrans" cxnId="{913C9F51-E230-4BF0-8A02-EC4DF07F8D1E}">
      <dgm:prSet/>
      <dgm:spPr/>
      <dgm:t>
        <a:bodyPr/>
        <a:lstStyle/>
        <a:p>
          <a:endParaRPr lang="en-US" sz="2800"/>
        </a:p>
      </dgm:t>
    </dgm:pt>
    <dgm:pt modelId="{787597E4-48AF-45DC-85EF-431CF458CEDF}">
      <dgm:prSet phldrT="[Texte]" custT="1"/>
      <dgm:spPr/>
      <dgm:t>
        <a:bodyPr/>
        <a:lstStyle/>
        <a:p>
          <a:r>
            <a:rPr lang="fr-BE" sz="900" dirty="0"/>
            <a:t>Humidité</a:t>
          </a:r>
          <a:endParaRPr lang="en-US" sz="900" dirty="0"/>
        </a:p>
      </dgm:t>
    </dgm:pt>
    <dgm:pt modelId="{A6C9BE12-094C-45E3-85A3-F10A78B87FA6}" type="parTrans" cxnId="{AF6B55AE-A9D5-45C6-B95A-BB854371E830}">
      <dgm:prSet/>
      <dgm:spPr/>
      <dgm:t>
        <a:bodyPr/>
        <a:lstStyle/>
        <a:p>
          <a:endParaRPr lang="en-US" sz="2800"/>
        </a:p>
      </dgm:t>
    </dgm:pt>
    <dgm:pt modelId="{B19041A4-333D-4A16-BB4F-3BBCE1FF46BD}" type="sibTrans" cxnId="{AF6B55AE-A9D5-45C6-B95A-BB854371E830}">
      <dgm:prSet/>
      <dgm:spPr/>
      <dgm:t>
        <a:bodyPr/>
        <a:lstStyle/>
        <a:p>
          <a:endParaRPr lang="en-US" sz="2800"/>
        </a:p>
      </dgm:t>
    </dgm:pt>
    <dgm:pt modelId="{0D2A5F4D-0EED-4809-9ABE-3896F396D1BD}">
      <dgm:prSet phldrT="[Texte]" custT="1"/>
      <dgm:spPr/>
      <dgm:t>
        <a:bodyPr/>
        <a:lstStyle/>
        <a:p>
          <a:r>
            <a:rPr lang="fr-BE" sz="900" dirty="0"/>
            <a:t>Lumière</a:t>
          </a:r>
          <a:endParaRPr lang="en-US" sz="900" dirty="0"/>
        </a:p>
      </dgm:t>
    </dgm:pt>
    <dgm:pt modelId="{6469E9C6-5562-4D48-81A1-680D48D85C6B}" type="parTrans" cxnId="{37AB514C-AF99-45E8-8C59-BC2209DC0409}">
      <dgm:prSet/>
      <dgm:spPr/>
      <dgm:t>
        <a:bodyPr/>
        <a:lstStyle/>
        <a:p>
          <a:endParaRPr lang="en-US" sz="2800"/>
        </a:p>
      </dgm:t>
    </dgm:pt>
    <dgm:pt modelId="{636D2A20-9960-4D07-98E2-6B13C10878D0}" type="sibTrans" cxnId="{37AB514C-AF99-45E8-8C59-BC2209DC0409}">
      <dgm:prSet/>
      <dgm:spPr/>
      <dgm:t>
        <a:bodyPr/>
        <a:lstStyle/>
        <a:p>
          <a:endParaRPr lang="en-US" sz="2800"/>
        </a:p>
      </dgm:t>
    </dgm:pt>
    <dgm:pt modelId="{DAAEF878-649D-481C-BB98-D68134E7AEEC}">
      <dgm:prSet phldrT="[Texte]" custT="1"/>
      <dgm:spPr/>
      <dgm:t>
        <a:bodyPr/>
        <a:lstStyle/>
        <a:p>
          <a:r>
            <a:rPr lang="fr-BE" sz="900" dirty="0"/>
            <a:t>GAUGES</a:t>
          </a:r>
          <a:endParaRPr lang="en-US" sz="900" dirty="0"/>
        </a:p>
      </dgm:t>
    </dgm:pt>
    <dgm:pt modelId="{1BF9B594-295E-4370-B470-62DC84DA6BD3}" type="parTrans" cxnId="{E27B879F-3EF6-41D2-91B4-8CB864F81F29}">
      <dgm:prSet/>
      <dgm:spPr/>
      <dgm:t>
        <a:bodyPr/>
        <a:lstStyle/>
        <a:p>
          <a:endParaRPr lang="en-US" sz="2800"/>
        </a:p>
      </dgm:t>
    </dgm:pt>
    <dgm:pt modelId="{12050B9C-E9EF-45A6-BFCB-C834F84DFE19}" type="sibTrans" cxnId="{E27B879F-3EF6-41D2-91B4-8CB864F81F29}">
      <dgm:prSet/>
      <dgm:spPr/>
      <dgm:t>
        <a:bodyPr/>
        <a:lstStyle/>
        <a:p>
          <a:endParaRPr lang="en-US" sz="2800"/>
        </a:p>
      </dgm:t>
    </dgm:pt>
    <dgm:pt modelId="{4FE9A36D-6D77-4D0D-9E0E-30B80A932941}">
      <dgm:prSet phldrT="[Texte]" custT="1"/>
      <dgm:spPr/>
      <dgm:t>
        <a:bodyPr/>
        <a:lstStyle/>
        <a:p>
          <a:r>
            <a:rPr lang="fr-BE" sz="900" dirty="0"/>
            <a:t>Température</a:t>
          </a:r>
          <a:endParaRPr lang="en-US" sz="900" dirty="0"/>
        </a:p>
      </dgm:t>
    </dgm:pt>
    <dgm:pt modelId="{BEE82FB7-F717-4F85-BB4B-F3FA54F0C5B6}" type="parTrans" cxnId="{A54C403D-FFC8-4F54-8BB7-915D554F91C6}">
      <dgm:prSet/>
      <dgm:spPr/>
      <dgm:t>
        <a:bodyPr/>
        <a:lstStyle/>
        <a:p>
          <a:endParaRPr lang="en-US" sz="2800"/>
        </a:p>
      </dgm:t>
    </dgm:pt>
    <dgm:pt modelId="{874DCB8E-87F2-4ADB-B135-67AB8F36F8C7}" type="sibTrans" cxnId="{A54C403D-FFC8-4F54-8BB7-915D554F91C6}">
      <dgm:prSet/>
      <dgm:spPr/>
      <dgm:t>
        <a:bodyPr/>
        <a:lstStyle/>
        <a:p>
          <a:endParaRPr lang="en-US" sz="2800"/>
        </a:p>
      </dgm:t>
    </dgm:pt>
    <dgm:pt modelId="{80295519-DF62-4961-B950-8587BAFF69FC}">
      <dgm:prSet phldrT="[Texte]" custT="1"/>
      <dgm:spPr/>
      <dgm:t>
        <a:bodyPr/>
        <a:lstStyle/>
        <a:p>
          <a:r>
            <a:rPr lang="fr-BE" sz="900" dirty="0"/>
            <a:t>Humidité</a:t>
          </a:r>
          <a:endParaRPr lang="en-US" sz="900" dirty="0"/>
        </a:p>
      </dgm:t>
    </dgm:pt>
    <dgm:pt modelId="{D89C7390-E2B6-408D-925C-E67E171BCE12}" type="parTrans" cxnId="{0520B429-6A52-484F-9F24-B7FE69C3E209}">
      <dgm:prSet/>
      <dgm:spPr/>
      <dgm:t>
        <a:bodyPr/>
        <a:lstStyle/>
        <a:p>
          <a:endParaRPr lang="en-US" sz="2800"/>
        </a:p>
      </dgm:t>
    </dgm:pt>
    <dgm:pt modelId="{4D670E87-F359-4411-972A-DA3E241825FB}" type="sibTrans" cxnId="{0520B429-6A52-484F-9F24-B7FE69C3E209}">
      <dgm:prSet/>
      <dgm:spPr/>
      <dgm:t>
        <a:bodyPr/>
        <a:lstStyle/>
        <a:p>
          <a:endParaRPr lang="en-US" sz="2800"/>
        </a:p>
      </dgm:t>
    </dgm:pt>
    <dgm:pt modelId="{BFABB38A-7B26-487C-A699-03375E651462}">
      <dgm:prSet phldrT="[Texte]" custT="1"/>
      <dgm:spPr/>
      <dgm:t>
        <a:bodyPr/>
        <a:lstStyle/>
        <a:p>
          <a:r>
            <a:rPr lang="fr-BE" sz="900" dirty="0"/>
            <a:t>Lumière </a:t>
          </a:r>
          <a:endParaRPr lang="en-US" sz="900" dirty="0"/>
        </a:p>
      </dgm:t>
    </dgm:pt>
    <dgm:pt modelId="{D30A27C1-EFFC-4838-B60F-674C44DD8425}" type="parTrans" cxnId="{A9F74D8E-2250-4680-95FE-1B8777717AFD}">
      <dgm:prSet/>
      <dgm:spPr/>
      <dgm:t>
        <a:bodyPr/>
        <a:lstStyle/>
        <a:p>
          <a:endParaRPr lang="en-US" sz="2800"/>
        </a:p>
      </dgm:t>
    </dgm:pt>
    <dgm:pt modelId="{3C50D2A4-6F37-45CE-BFF5-A9FAFE141905}" type="sibTrans" cxnId="{A9F74D8E-2250-4680-95FE-1B8777717AFD}">
      <dgm:prSet/>
      <dgm:spPr/>
      <dgm:t>
        <a:bodyPr/>
        <a:lstStyle/>
        <a:p>
          <a:endParaRPr lang="en-US" sz="2800"/>
        </a:p>
      </dgm:t>
    </dgm:pt>
    <dgm:pt modelId="{7E4068F8-3C21-4945-A348-5AC4BB7FEB2A}">
      <dgm:prSet phldrT="[Texte]" custT="1"/>
      <dgm:spPr/>
      <dgm:t>
        <a:bodyPr/>
        <a:lstStyle/>
        <a:p>
          <a:r>
            <a:rPr lang="fr-BE" sz="900" dirty="0"/>
            <a:t>LED RGB </a:t>
          </a:r>
          <a:endParaRPr lang="en-US" sz="900" dirty="0"/>
        </a:p>
      </dgm:t>
    </dgm:pt>
    <dgm:pt modelId="{39B51FCB-D75C-4218-9BBE-8EFEFECE3FF0}" type="parTrans" cxnId="{F6021C01-9DFB-4A6F-B2CD-B7FA82A19769}">
      <dgm:prSet/>
      <dgm:spPr/>
      <dgm:t>
        <a:bodyPr/>
        <a:lstStyle/>
        <a:p>
          <a:endParaRPr lang="en-US" sz="2800"/>
        </a:p>
      </dgm:t>
    </dgm:pt>
    <dgm:pt modelId="{6CF15855-E0F7-4651-AE3A-A4619361A94E}" type="sibTrans" cxnId="{F6021C01-9DFB-4A6F-B2CD-B7FA82A19769}">
      <dgm:prSet/>
      <dgm:spPr/>
      <dgm:t>
        <a:bodyPr/>
        <a:lstStyle/>
        <a:p>
          <a:endParaRPr lang="en-US" sz="2800"/>
        </a:p>
      </dgm:t>
    </dgm:pt>
    <dgm:pt modelId="{7BC7A83B-1C85-44F9-B530-4F4379532291}">
      <dgm:prSet phldrT="[Texte]" custT="1"/>
      <dgm:spPr/>
      <dgm:t>
        <a:bodyPr/>
        <a:lstStyle/>
        <a:p>
          <a:r>
            <a:rPr lang="fr-BE" sz="900" dirty="0"/>
            <a:t>DHT11</a:t>
          </a:r>
          <a:endParaRPr lang="en-US" sz="900" dirty="0"/>
        </a:p>
      </dgm:t>
    </dgm:pt>
    <dgm:pt modelId="{8C181E1E-0A0F-4EF1-9E0A-66638B04E5A7}" type="parTrans" cxnId="{3B9CA464-9AC5-4C52-9826-3F764C830DC6}">
      <dgm:prSet/>
      <dgm:spPr/>
      <dgm:t>
        <a:bodyPr/>
        <a:lstStyle/>
        <a:p>
          <a:endParaRPr lang="en-US" sz="2800"/>
        </a:p>
      </dgm:t>
    </dgm:pt>
    <dgm:pt modelId="{6FFF6682-418B-4F10-9047-6D441AFC316A}" type="sibTrans" cxnId="{3B9CA464-9AC5-4C52-9826-3F764C830DC6}">
      <dgm:prSet/>
      <dgm:spPr/>
      <dgm:t>
        <a:bodyPr/>
        <a:lstStyle/>
        <a:p>
          <a:endParaRPr lang="en-US" sz="2800"/>
        </a:p>
      </dgm:t>
    </dgm:pt>
    <dgm:pt modelId="{DD82C20E-54C2-4622-A719-96F0F8A63B85}">
      <dgm:prSet phldrT="[Texte]" custT="1"/>
      <dgm:spPr/>
      <dgm:t>
        <a:bodyPr/>
        <a:lstStyle/>
        <a:p>
          <a:r>
            <a:rPr lang="fr-BE" sz="900" dirty="0"/>
            <a:t>3 SLIDER </a:t>
          </a:r>
          <a:endParaRPr lang="en-US" sz="900" dirty="0"/>
        </a:p>
      </dgm:t>
    </dgm:pt>
    <dgm:pt modelId="{C20982D5-6739-45AA-AD75-4E22D31DD98A}" type="parTrans" cxnId="{99B2886A-5CF8-4133-ABFF-10B46BD9355A}">
      <dgm:prSet/>
      <dgm:spPr/>
      <dgm:t>
        <a:bodyPr/>
        <a:lstStyle/>
        <a:p>
          <a:endParaRPr lang="en-US" sz="2800"/>
        </a:p>
      </dgm:t>
    </dgm:pt>
    <dgm:pt modelId="{3ADBFFB6-D758-4337-89BA-8168DD255A77}" type="sibTrans" cxnId="{99B2886A-5CF8-4133-ABFF-10B46BD9355A}">
      <dgm:prSet/>
      <dgm:spPr/>
      <dgm:t>
        <a:bodyPr/>
        <a:lstStyle/>
        <a:p>
          <a:endParaRPr lang="en-US" sz="2800"/>
        </a:p>
      </dgm:t>
    </dgm:pt>
    <dgm:pt modelId="{5717B92A-7C57-4FF9-A0FE-2013D610E32A}">
      <dgm:prSet phldrT="[Texte]" custT="1"/>
      <dgm:spPr/>
      <dgm:t>
        <a:bodyPr/>
        <a:lstStyle/>
        <a:p>
          <a:r>
            <a:rPr lang="fr-BE" sz="900" dirty="0"/>
            <a:t>AFFICHAGE ETAT BOUTON + LED </a:t>
          </a:r>
          <a:endParaRPr lang="en-US" sz="900" dirty="0"/>
        </a:p>
      </dgm:t>
    </dgm:pt>
    <dgm:pt modelId="{C0963956-6D59-49F2-8BCD-8457141D2EE6}" type="parTrans" cxnId="{080C19C6-3E0F-4E15-8439-BF090F3C6A26}">
      <dgm:prSet/>
      <dgm:spPr/>
      <dgm:t>
        <a:bodyPr/>
        <a:lstStyle/>
        <a:p>
          <a:endParaRPr lang="en-US" sz="2800"/>
        </a:p>
      </dgm:t>
    </dgm:pt>
    <dgm:pt modelId="{B9761D72-2A6F-498B-AD12-4A601AF418FB}" type="sibTrans" cxnId="{080C19C6-3E0F-4E15-8439-BF090F3C6A26}">
      <dgm:prSet/>
      <dgm:spPr/>
      <dgm:t>
        <a:bodyPr/>
        <a:lstStyle/>
        <a:p>
          <a:endParaRPr lang="en-US" sz="2800"/>
        </a:p>
      </dgm:t>
    </dgm:pt>
    <dgm:pt modelId="{381B2C94-369B-4D91-B834-75F0DD9C6937}" type="pres">
      <dgm:prSet presAssocID="{634478E3-7505-46F2-8C6F-8509FD560B6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9F0BF96-57BB-4D3E-8392-9A3B47B8D595}" type="pres">
      <dgm:prSet presAssocID="{4657C52B-15E9-4761-8FB3-07952B5BF5D8}" presName="textCenter" presStyleLbl="node1" presStyleIdx="0" presStyleCnt="12"/>
      <dgm:spPr/>
    </dgm:pt>
    <dgm:pt modelId="{A295350C-355A-4098-81FB-25985E7E41E1}" type="pres">
      <dgm:prSet presAssocID="{4657C52B-15E9-4761-8FB3-07952B5BF5D8}" presName="cycle_1" presStyleCnt="0"/>
      <dgm:spPr/>
    </dgm:pt>
    <dgm:pt modelId="{25A1D9D0-5AB7-4CD4-898C-BE25C6C5E7F2}" type="pres">
      <dgm:prSet presAssocID="{07120795-B61B-4A25-A091-B09862494045}" presName="childCenter1" presStyleLbl="node1" presStyleIdx="1" presStyleCnt="12" custLinFactNeighborX="16191" custLinFactNeighborY="4462"/>
      <dgm:spPr/>
    </dgm:pt>
    <dgm:pt modelId="{EA3A81D1-770B-4D5F-BE6E-E88FEB220AE9}" type="pres">
      <dgm:prSet presAssocID="{E2C5CF61-FC4F-45F8-A29A-544BD1C8ECF5}" presName="Name144" presStyleLbl="parChTrans1D2" presStyleIdx="0" presStyleCnt="6"/>
      <dgm:spPr/>
    </dgm:pt>
    <dgm:pt modelId="{5683DE5A-13FD-4A7F-926D-12CB1972C0BB}" type="pres">
      <dgm:prSet presAssocID="{4657C52B-15E9-4761-8FB3-07952B5BF5D8}" presName="cycle_2" presStyleCnt="0"/>
      <dgm:spPr/>
    </dgm:pt>
    <dgm:pt modelId="{8147F5EA-93DD-4A24-B6CF-DFC1CC2AD861}" type="pres">
      <dgm:prSet presAssocID="{7E4068F8-3C21-4945-A348-5AC4BB7FEB2A}" presName="childCenter2" presStyleLbl="node1" presStyleIdx="2" presStyleCnt="12" custScaleX="72574" custScaleY="64448" custLinFactNeighborX="-19689" custLinFactNeighborY="-20781"/>
      <dgm:spPr/>
    </dgm:pt>
    <dgm:pt modelId="{83334A23-2DCB-4EF2-8A6A-3630D14E8251}" type="pres">
      <dgm:prSet presAssocID="{39B51FCB-D75C-4218-9BBE-8EFEFECE3FF0}" presName="Name221" presStyleLbl="parChTrans1D2" presStyleIdx="1" presStyleCnt="6"/>
      <dgm:spPr/>
    </dgm:pt>
    <dgm:pt modelId="{15E070CD-FF47-499F-B230-7E414BFDB47C}" type="pres">
      <dgm:prSet presAssocID="{4657C52B-15E9-4761-8FB3-07952B5BF5D8}" presName="cycle_3" presStyleCnt="0"/>
      <dgm:spPr/>
    </dgm:pt>
    <dgm:pt modelId="{DE9AA740-CD69-4A8F-B01E-FD2EE3842D37}" type="pres">
      <dgm:prSet presAssocID="{7BC7A83B-1C85-44F9-B530-4F4379532291}" presName="childCenter3" presStyleLbl="node1" presStyleIdx="3" presStyleCnt="12" custLinFactNeighborX="-52653" custLinFactNeighborY="4665"/>
      <dgm:spPr/>
    </dgm:pt>
    <dgm:pt modelId="{6D54E5CF-1DA4-4477-B74F-8BED66416AF6}" type="pres">
      <dgm:prSet presAssocID="{8C181E1E-0A0F-4EF1-9E0A-66638B04E5A7}" presName="Name288" presStyleLbl="parChTrans1D2" presStyleIdx="2" presStyleCnt="6"/>
      <dgm:spPr/>
    </dgm:pt>
    <dgm:pt modelId="{43EFF389-46A2-4A02-A5E6-7A86BE1542E3}" type="pres">
      <dgm:prSet presAssocID="{4657C52B-15E9-4761-8FB3-07952B5BF5D8}" presName="cycle_4" presStyleCnt="0"/>
      <dgm:spPr/>
    </dgm:pt>
    <dgm:pt modelId="{A60A6827-CE9B-4336-8751-1E545AE51F2E}" type="pres">
      <dgm:prSet presAssocID="{69298F71-041E-4271-B818-E9434144EBAD}" presName="childCenter4" presStyleLbl="node1" presStyleIdx="4" presStyleCnt="12" custScaleX="173222" custLinFactNeighborX="25925" custLinFactNeighborY="-25951"/>
      <dgm:spPr/>
    </dgm:pt>
    <dgm:pt modelId="{C80C3380-9B5E-42AB-9A8F-CC02563BD0D3}" type="pres">
      <dgm:prSet presAssocID="{42C4017C-1456-45FB-9999-5C41B983B331}" presName="Name345" presStyleLbl="parChTrans1D2" presStyleIdx="3" presStyleCnt="6"/>
      <dgm:spPr/>
    </dgm:pt>
    <dgm:pt modelId="{B54146BB-FE10-45E1-B58B-6A9AFBCF5A94}" type="pres">
      <dgm:prSet presAssocID="{4657C52B-15E9-4761-8FB3-07952B5BF5D8}" presName="cycle_5" presStyleCnt="0"/>
      <dgm:spPr/>
    </dgm:pt>
    <dgm:pt modelId="{077E1389-7AFF-45BA-A4DF-004D5443D489}" type="pres">
      <dgm:prSet presAssocID="{F6DE3073-65C6-4671-ACF2-946F71AA6B4C}" presName="childCenter5" presStyleLbl="node1" presStyleIdx="5" presStyleCnt="12" custLinFactNeighborX="28301" custLinFactNeighborY="7431"/>
      <dgm:spPr/>
    </dgm:pt>
    <dgm:pt modelId="{59174A2F-79D8-4C4D-ADDF-220C900340F5}" type="pres">
      <dgm:prSet presAssocID="{99BE9389-E54C-4F80-96D8-2666E7B07BC2}" presName="Name392" presStyleLbl="parChTrans1D2" presStyleIdx="4" presStyleCnt="6"/>
      <dgm:spPr/>
    </dgm:pt>
    <dgm:pt modelId="{5223B663-E7BE-447D-847D-F2AFB3AB7F86}" type="pres">
      <dgm:prSet presAssocID="{4657C52B-15E9-4761-8FB3-07952B5BF5D8}" presName="cycle_6" presStyleCnt="0"/>
      <dgm:spPr/>
    </dgm:pt>
    <dgm:pt modelId="{2BE91595-B5D8-41C2-88AE-3366DACCF65A}" type="pres">
      <dgm:prSet presAssocID="{AE7A81DB-98B5-4FCD-9676-5107F563DED5}" presName="childCenter6" presStyleLbl="node1" presStyleIdx="6" presStyleCnt="12" custScaleX="385409" custScaleY="211815" custLinFactNeighborX="-56956" custLinFactNeighborY="-29507"/>
      <dgm:spPr/>
    </dgm:pt>
    <dgm:pt modelId="{DA2EB0C7-433C-4499-9B3E-055D710562E7}" type="pres">
      <dgm:prSet presAssocID="{1713BFA7-5926-456E-BF78-688E48A4CDC7}" presName="Name426" presStyleLbl="parChTrans1D3" presStyleIdx="0" presStyleCnt="5"/>
      <dgm:spPr/>
    </dgm:pt>
    <dgm:pt modelId="{1488111D-88CF-45DD-8FE5-283007B6F31D}" type="pres">
      <dgm:prSet presAssocID="{D44733A1-3523-448F-A322-AE5C6088E81C}" presName="text6" presStyleLbl="node1" presStyleIdx="7" presStyleCnt="12" custRadScaleRad="161445" custRadScaleInc="165050">
        <dgm:presLayoutVars>
          <dgm:bulletEnabled val="1"/>
        </dgm:presLayoutVars>
      </dgm:prSet>
      <dgm:spPr/>
    </dgm:pt>
    <dgm:pt modelId="{434C78B7-3079-47F8-868C-3DFAE95EA822}" type="pres">
      <dgm:prSet presAssocID="{C20982D5-6739-45AA-AD75-4E22D31DD98A}" presName="Name426" presStyleLbl="parChTrans1D3" presStyleIdx="1" presStyleCnt="5"/>
      <dgm:spPr/>
    </dgm:pt>
    <dgm:pt modelId="{CE92DC55-80CE-44DB-83C5-313F6BDE3744}" type="pres">
      <dgm:prSet presAssocID="{DD82C20E-54C2-4622-A719-96F0F8A63B85}" presName="text6" presStyleLbl="node1" presStyleIdx="8" presStyleCnt="12" custRadScaleRad="215690" custRadScaleInc="-192648">
        <dgm:presLayoutVars>
          <dgm:bulletEnabled val="1"/>
        </dgm:presLayoutVars>
      </dgm:prSet>
      <dgm:spPr/>
    </dgm:pt>
    <dgm:pt modelId="{A5D7D65A-67E5-4027-8DB4-6355186DB257}" type="pres">
      <dgm:prSet presAssocID="{C0963956-6D59-49F2-8BCD-8457141D2EE6}" presName="Name426" presStyleLbl="parChTrans1D3" presStyleIdx="2" presStyleCnt="5"/>
      <dgm:spPr/>
    </dgm:pt>
    <dgm:pt modelId="{F5CFE057-DDFD-4AB9-9B53-6583D3A832A3}" type="pres">
      <dgm:prSet presAssocID="{5717B92A-7C57-4FF9-A0FE-2013D610E32A}" presName="text6" presStyleLbl="node1" presStyleIdx="9" presStyleCnt="12" custScaleX="149655" custScaleY="108106" custRadScaleRad="117626" custRadScaleInc="22504">
        <dgm:presLayoutVars>
          <dgm:bulletEnabled val="1"/>
        </dgm:presLayoutVars>
      </dgm:prSet>
      <dgm:spPr/>
    </dgm:pt>
    <dgm:pt modelId="{CD108C9A-A8AC-4343-B1D3-6F6D5FD458CC}" type="pres">
      <dgm:prSet presAssocID="{6BF8701C-DD26-494D-9FA5-6E11BA996595}" presName="Name426" presStyleLbl="parChTrans1D3" presStyleIdx="3" presStyleCnt="5"/>
      <dgm:spPr/>
    </dgm:pt>
    <dgm:pt modelId="{7B166173-460C-4A8C-B952-626B3CF581E6}" type="pres">
      <dgm:prSet presAssocID="{164419E4-45D8-4DB5-81B6-B356199F55D7}" presName="text6" presStyleLbl="node1" presStyleIdx="10" presStyleCnt="12" custScaleX="213812" custScaleY="152394" custRadScaleRad="153633" custRadScaleInc="11476">
        <dgm:presLayoutVars>
          <dgm:bulletEnabled val="1"/>
        </dgm:presLayoutVars>
      </dgm:prSet>
      <dgm:spPr/>
    </dgm:pt>
    <dgm:pt modelId="{924D8FCA-FB10-4D8F-990E-8F8472BF61E6}" type="pres">
      <dgm:prSet presAssocID="{1BF9B594-295E-4370-B470-62DC84DA6BD3}" presName="Name426" presStyleLbl="parChTrans1D3" presStyleIdx="4" presStyleCnt="5"/>
      <dgm:spPr/>
    </dgm:pt>
    <dgm:pt modelId="{38A5C426-1E82-489C-84EA-EF75E9CA7BD3}" type="pres">
      <dgm:prSet presAssocID="{DAAEF878-649D-481C-BB98-D68134E7AEEC}" presName="text6" presStyleLbl="node1" presStyleIdx="11" presStyleCnt="12" custScaleX="164713" custScaleY="116386" custRadScaleRad="307233" custRadScaleInc="-83727">
        <dgm:presLayoutVars>
          <dgm:bulletEnabled val="1"/>
        </dgm:presLayoutVars>
      </dgm:prSet>
      <dgm:spPr/>
    </dgm:pt>
    <dgm:pt modelId="{42D8DE38-1CB2-4543-B939-874133BF72DD}" type="pres">
      <dgm:prSet presAssocID="{67E0053E-5E7C-4426-8C76-27CC88D9B5FC}" presName="Name429" presStyleLbl="parChTrans1D2" presStyleIdx="5" presStyleCnt="6"/>
      <dgm:spPr/>
    </dgm:pt>
  </dgm:ptLst>
  <dgm:cxnLst>
    <dgm:cxn modelId="{F6021C01-9DFB-4A6F-B2CD-B7FA82A19769}" srcId="{4657C52B-15E9-4761-8FB3-07952B5BF5D8}" destId="{7E4068F8-3C21-4945-A348-5AC4BB7FEB2A}" srcOrd="1" destOrd="0" parTransId="{39B51FCB-D75C-4218-9BBE-8EFEFECE3FF0}" sibTransId="{6CF15855-E0F7-4651-AE3A-A4619361A94E}"/>
    <dgm:cxn modelId="{5E91E701-B395-41DC-9DC1-A9871D31E0EE}" type="presOf" srcId="{7E4068F8-3C21-4945-A348-5AC4BB7FEB2A}" destId="{8147F5EA-93DD-4A24-B6CF-DFC1CC2AD861}" srcOrd="0" destOrd="0" presId="urn:microsoft.com/office/officeart/2008/layout/RadialCluster"/>
    <dgm:cxn modelId="{6E2D4C03-6CA7-486A-86D2-F1A9865AC2C1}" type="presOf" srcId="{7BC7A83B-1C85-44F9-B530-4F4379532291}" destId="{DE9AA740-CD69-4A8F-B01E-FD2EE3842D37}" srcOrd="0" destOrd="0" presId="urn:microsoft.com/office/officeart/2008/layout/RadialCluster"/>
    <dgm:cxn modelId="{0812CC05-4F6D-4AEC-9D33-7A2B6748A60C}" srcId="{634478E3-7505-46F2-8C6F-8509FD560B61}" destId="{4657C52B-15E9-4761-8FB3-07952B5BF5D8}" srcOrd="0" destOrd="0" parTransId="{7B263B72-700C-44BF-B028-BCB006157CA9}" sibTransId="{A8172242-8EAA-4FEA-908C-AFBB2BED784A}"/>
    <dgm:cxn modelId="{793EA70E-CA40-43F8-9BCB-B136BC162D9B}" type="presOf" srcId="{4FE9A36D-6D77-4D0D-9E0E-30B80A932941}" destId="{38A5C426-1E82-489C-84EA-EF75E9CA7BD3}" srcOrd="0" destOrd="1" presId="urn:microsoft.com/office/officeart/2008/layout/RadialCluster"/>
    <dgm:cxn modelId="{ACEBA20F-0B1D-4852-9168-2E062A53C4AB}" type="presOf" srcId="{3D5071C3-D0B7-4EC4-8887-02C0F23B7CD3}" destId="{7B166173-460C-4A8C-B952-626B3CF581E6}" srcOrd="0" destOrd="1" presId="urn:microsoft.com/office/officeart/2008/layout/RadialCluster"/>
    <dgm:cxn modelId="{10ED9612-1CBA-493A-9715-4C74E3A51F93}" srcId="{AE7A81DB-98B5-4FCD-9676-5107F563DED5}" destId="{D44733A1-3523-448F-A322-AE5C6088E81C}" srcOrd="0" destOrd="0" parTransId="{1713BFA7-5926-456E-BF78-688E48A4CDC7}" sibTransId="{E124884D-828E-42CE-884F-BA4A37CE4CAF}"/>
    <dgm:cxn modelId="{406B041E-B502-4312-9F02-87F984498C87}" type="presOf" srcId="{787597E4-48AF-45DC-85EF-431CF458CEDF}" destId="{7B166173-460C-4A8C-B952-626B3CF581E6}" srcOrd="0" destOrd="2" presId="urn:microsoft.com/office/officeart/2008/layout/RadialCluster"/>
    <dgm:cxn modelId="{CF16C91F-3A1E-4553-A5DC-0D4D42ED5176}" srcId="{4657C52B-15E9-4761-8FB3-07952B5BF5D8}" destId="{AE7A81DB-98B5-4FCD-9676-5107F563DED5}" srcOrd="5" destOrd="0" parTransId="{67E0053E-5E7C-4426-8C76-27CC88D9B5FC}" sibTransId="{EA64CB93-CBCB-441A-A552-EBA54A7FA229}"/>
    <dgm:cxn modelId="{276DD026-D28F-43F1-A1F0-639E0416E0C2}" type="presOf" srcId="{164419E4-45D8-4DB5-81B6-B356199F55D7}" destId="{7B166173-460C-4A8C-B952-626B3CF581E6}" srcOrd="0" destOrd="0" presId="urn:microsoft.com/office/officeart/2008/layout/RadialCluster"/>
    <dgm:cxn modelId="{0520B429-6A52-484F-9F24-B7FE69C3E209}" srcId="{DAAEF878-649D-481C-BB98-D68134E7AEEC}" destId="{80295519-DF62-4961-B950-8587BAFF69FC}" srcOrd="1" destOrd="0" parTransId="{D89C7390-E2B6-408D-925C-E67E171BCE12}" sibTransId="{4D670E87-F359-4411-972A-DA3E241825FB}"/>
    <dgm:cxn modelId="{31380D2B-7055-40CD-965F-6965E8D73EB1}" type="presOf" srcId="{C0963956-6D59-49F2-8BCD-8457141D2EE6}" destId="{A5D7D65A-67E5-4027-8DB4-6355186DB257}" srcOrd="0" destOrd="0" presId="urn:microsoft.com/office/officeart/2008/layout/RadialCluster"/>
    <dgm:cxn modelId="{A54C403D-FFC8-4F54-8BB7-915D554F91C6}" srcId="{DAAEF878-649D-481C-BB98-D68134E7AEEC}" destId="{4FE9A36D-6D77-4D0D-9E0E-30B80A932941}" srcOrd="0" destOrd="0" parTransId="{BEE82FB7-F717-4F85-BB4B-F3FA54F0C5B6}" sibTransId="{874DCB8E-87F2-4ADB-B135-67AB8F36F8C7}"/>
    <dgm:cxn modelId="{0BC2AF5F-E3DE-4373-9E4E-089E7E81E27F}" type="presOf" srcId="{BFABB38A-7B26-487C-A699-03375E651462}" destId="{38A5C426-1E82-489C-84EA-EF75E9CA7BD3}" srcOrd="0" destOrd="3" presId="urn:microsoft.com/office/officeart/2008/layout/RadialCluster"/>
    <dgm:cxn modelId="{3B9CA464-9AC5-4C52-9826-3F764C830DC6}" srcId="{4657C52B-15E9-4761-8FB3-07952B5BF5D8}" destId="{7BC7A83B-1C85-44F9-B530-4F4379532291}" srcOrd="2" destOrd="0" parTransId="{8C181E1E-0A0F-4EF1-9E0A-66638B04E5A7}" sibTransId="{6FFF6682-418B-4F10-9047-6D441AFC316A}"/>
    <dgm:cxn modelId="{4E810766-6DC1-4EF2-8AC2-4A82C3F0EA97}" type="presOf" srcId="{42C4017C-1456-45FB-9999-5C41B983B331}" destId="{C80C3380-9B5E-42AB-9A8F-CC02563BD0D3}" srcOrd="0" destOrd="0" presId="urn:microsoft.com/office/officeart/2008/layout/RadialCluster"/>
    <dgm:cxn modelId="{99B2886A-5CF8-4133-ABFF-10B46BD9355A}" srcId="{AE7A81DB-98B5-4FCD-9676-5107F563DED5}" destId="{DD82C20E-54C2-4622-A719-96F0F8A63B85}" srcOrd="1" destOrd="0" parTransId="{C20982D5-6739-45AA-AD75-4E22D31DD98A}" sibTransId="{3ADBFFB6-D758-4337-89BA-8168DD255A77}"/>
    <dgm:cxn modelId="{37AB514C-AF99-45E8-8C59-BC2209DC0409}" srcId="{164419E4-45D8-4DB5-81B6-B356199F55D7}" destId="{0D2A5F4D-0EED-4809-9ABE-3896F396D1BD}" srcOrd="2" destOrd="0" parTransId="{6469E9C6-5562-4D48-81A1-680D48D85C6B}" sibTransId="{636D2A20-9960-4D07-98E2-6B13C10878D0}"/>
    <dgm:cxn modelId="{2347C64F-1651-40A1-A4D5-E5C397794F15}" type="presOf" srcId="{D44733A1-3523-448F-A322-AE5C6088E81C}" destId="{1488111D-88CF-45DD-8FE5-283007B6F31D}" srcOrd="0" destOrd="0" presId="urn:microsoft.com/office/officeart/2008/layout/RadialCluster"/>
    <dgm:cxn modelId="{913C9F51-E230-4BF0-8A02-EC4DF07F8D1E}" srcId="{164419E4-45D8-4DB5-81B6-B356199F55D7}" destId="{3D5071C3-D0B7-4EC4-8887-02C0F23B7CD3}" srcOrd="0" destOrd="0" parTransId="{D24D0DA7-0B5E-4375-AAD3-C1256EB8A731}" sibTransId="{10A1FA31-2917-4277-A95F-0158B4AFC455}"/>
    <dgm:cxn modelId="{36436754-2D17-4F55-9F96-95FEF5549D2D}" type="presOf" srcId="{AE7A81DB-98B5-4FCD-9676-5107F563DED5}" destId="{2BE91595-B5D8-41C2-88AE-3366DACCF65A}" srcOrd="0" destOrd="0" presId="urn:microsoft.com/office/officeart/2008/layout/RadialCluster"/>
    <dgm:cxn modelId="{A1AA5880-6F7C-43B8-8C8B-A4B62CC8D79B}" type="presOf" srcId="{07120795-B61B-4A25-A091-B09862494045}" destId="{25A1D9D0-5AB7-4CD4-898C-BE25C6C5E7F2}" srcOrd="0" destOrd="0" presId="urn:microsoft.com/office/officeart/2008/layout/RadialCluster"/>
    <dgm:cxn modelId="{00051481-31B1-4C07-8EEC-0744967A4AAF}" type="presOf" srcId="{DAAEF878-649D-481C-BB98-D68134E7AEEC}" destId="{38A5C426-1E82-489C-84EA-EF75E9CA7BD3}" srcOrd="0" destOrd="0" presId="urn:microsoft.com/office/officeart/2008/layout/RadialCluster"/>
    <dgm:cxn modelId="{EDAD7B85-5572-4588-A964-73A3FBDBC8BB}" type="presOf" srcId="{F6DE3073-65C6-4671-ACF2-946F71AA6B4C}" destId="{077E1389-7AFF-45BA-A4DF-004D5443D489}" srcOrd="0" destOrd="0" presId="urn:microsoft.com/office/officeart/2008/layout/RadialCluster"/>
    <dgm:cxn modelId="{9B840E86-D7F1-4747-9C07-3AF1CBBF6CE9}" type="presOf" srcId="{E2C5CF61-FC4F-45F8-A29A-544BD1C8ECF5}" destId="{EA3A81D1-770B-4D5F-BE6E-E88FEB220AE9}" srcOrd="0" destOrd="0" presId="urn:microsoft.com/office/officeart/2008/layout/RadialCluster"/>
    <dgm:cxn modelId="{0E9B4E8C-955E-49B7-B9D4-39514CA5417D}" type="presOf" srcId="{5717B92A-7C57-4FF9-A0FE-2013D610E32A}" destId="{F5CFE057-DDFD-4AB9-9B53-6583D3A832A3}" srcOrd="0" destOrd="0" presId="urn:microsoft.com/office/officeart/2008/layout/RadialCluster"/>
    <dgm:cxn modelId="{A9F74D8E-2250-4680-95FE-1B8777717AFD}" srcId="{DAAEF878-649D-481C-BB98-D68134E7AEEC}" destId="{BFABB38A-7B26-487C-A699-03375E651462}" srcOrd="2" destOrd="0" parTransId="{D30A27C1-EFFC-4838-B60F-674C44DD8425}" sibTransId="{3C50D2A4-6F37-45CE-BFF5-A9FAFE141905}"/>
    <dgm:cxn modelId="{E27B879F-3EF6-41D2-91B4-8CB864F81F29}" srcId="{AE7A81DB-98B5-4FCD-9676-5107F563DED5}" destId="{DAAEF878-649D-481C-BB98-D68134E7AEEC}" srcOrd="4" destOrd="0" parTransId="{1BF9B594-295E-4370-B470-62DC84DA6BD3}" sibTransId="{12050B9C-E9EF-45A6-BFCB-C834F84DFE19}"/>
    <dgm:cxn modelId="{E937A7A7-DBA6-4B61-9A74-E3F28F2AE5EF}" type="presOf" srcId="{634478E3-7505-46F2-8C6F-8509FD560B61}" destId="{381B2C94-369B-4D91-B834-75F0DD9C6937}" srcOrd="0" destOrd="0" presId="urn:microsoft.com/office/officeart/2008/layout/RadialCluster"/>
    <dgm:cxn modelId="{A79E76AB-C40E-4B2A-8855-825E3295103A}" type="presOf" srcId="{99BE9389-E54C-4F80-96D8-2666E7B07BC2}" destId="{59174A2F-79D8-4C4D-ADDF-220C900340F5}" srcOrd="0" destOrd="0" presId="urn:microsoft.com/office/officeart/2008/layout/RadialCluster"/>
    <dgm:cxn modelId="{AF6B55AE-A9D5-45C6-B95A-BB854371E830}" srcId="{164419E4-45D8-4DB5-81B6-B356199F55D7}" destId="{787597E4-48AF-45DC-85EF-431CF458CEDF}" srcOrd="1" destOrd="0" parTransId="{A6C9BE12-094C-45E3-85A3-F10A78B87FA6}" sibTransId="{B19041A4-333D-4A16-BB4F-3BBCE1FF46BD}"/>
    <dgm:cxn modelId="{28846EB2-7EF1-49EA-8A87-9358798B2466}" type="presOf" srcId="{8C181E1E-0A0F-4EF1-9E0A-66638B04E5A7}" destId="{6D54E5CF-1DA4-4477-B74F-8BED66416AF6}" srcOrd="0" destOrd="0" presId="urn:microsoft.com/office/officeart/2008/layout/RadialCluster"/>
    <dgm:cxn modelId="{03492BB3-86C6-43B0-96F6-F3C252679756}" type="presOf" srcId="{67E0053E-5E7C-4426-8C76-27CC88D9B5FC}" destId="{42D8DE38-1CB2-4543-B939-874133BF72DD}" srcOrd="0" destOrd="0" presId="urn:microsoft.com/office/officeart/2008/layout/RadialCluster"/>
    <dgm:cxn modelId="{98DF92B6-4367-4F00-A827-28EF47E19311}" srcId="{4657C52B-15E9-4761-8FB3-07952B5BF5D8}" destId="{F6DE3073-65C6-4671-ACF2-946F71AA6B4C}" srcOrd="4" destOrd="0" parTransId="{99BE9389-E54C-4F80-96D8-2666E7B07BC2}" sibTransId="{BBB03624-04DD-4AA4-9260-5D74B2D27596}"/>
    <dgm:cxn modelId="{6DAAC3BA-F5A6-4775-BB6F-95063905B104}" type="presOf" srcId="{69298F71-041E-4271-B818-E9434144EBAD}" destId="{A60A6827-CE9B-4336-8751-1E545AE51F2E}" srcOrd="0" destOrd="0" presId="urn:microsoft.com/office/officeart/2008/layout/RadialCluster"/>
    <dgm:cxn modelId="{B7FF61BC-A4BC-4584-A4CC-2CD8787D4BC8}" type="presOf" srcId="{C20982D5-6739-45AA-AD75-4E22D31DD98A}" destId="{434C78B7-3079-47F8-868C-3DFAE95EA822}" srcOrd="0" destOrd="0" presId="urn:microsoft.com/office/officeart/2008/layout/RadialCluster"/>
    <dgm:cxn modelId="{F0448EC0-FEC1-4995-88EC-1EE9D431E946}" srcId="{4657C52B-15E9-4761-8FB3-07952B5BF5D8}" destId="{69298F71-041E-4271-B818-E9434144EBAD}" srcOrd="3" destOrd="0" parTransId="{42C4017C-1456-45FB-9999-5C41B983B331}" sibTransId="{AAB91104-F9D6-4A9E-9FBC-5D1D3310AB94}"/>
    <dgm:cxn modelId="{23257EC1-CEFC-490A-91B2-54E7CF2C7284}" type="presOf" srcId="{1713BFA7-5926-456E-BF78-688E48A4CDC7}" destId="{DA2EB0C7-433C-4499-9B3E-055D710562E7}" srcOrd="0" destOrd="0" presId="urn:microsoft.com/office/officeart/2008/layout/RadialCluster"/>
    <dgm:cxn modelId="{B0DFBEC5-E1E0-44CA-A916-22BD89E87047}" type="presOf" srcId="{1BF9B594-295E-4370-B470-62DC84DA6BD3}" destId="{924D8FCA-FB10-4D8F-990E-8F8472BF61E6}" srcOrd="0" destOrd="0" presId="urn:microsoft.com/office/officeart/2008/layout/RadialCluster"/>
    <dgm:cxn modelId="{080C19C6-3E0F-4E15-8439-BF090F3C6A26}" srcId="{AE7A81DB-98B5-4FCD-9676-5107F563DED5}" destId="{5717B92A-7C57-4FF9-A0FE-2013D610E32A}" srcOrd="2" destOrd="0" parTransId="{C0963956-6D59-49F2-8BCD-8457141D2EE6}" sibTransId="{B9761D72-2A6F-498B-AD12-4A601AF418FB}"/>
    <dgm:cxn modelId="{A56926C8-B8F4-4A82-875A-53E1AAC12F2B}" type="presOf" srcId="{4657C52B-15E9-4761-8FB3-07952B5BF5D8}" destId="{49F0BF96-57BB-4D3E-8392-9A3B47B8D595}" srcOrd="0" destOrd="0" presId="urn:microsoft.com/office/officeart/2008/layout/RadialCluster"/>
    <dgm:cxn modelId="{CF780FCC-DBE3-4492-9713-2106E2EC14CC}" srcId="{4657C52B-15E9-4761-8FB3-07952B5BF5D8}" destId="{07120795-B61B-4A25-A091-B09862494045}" srcOrd="0" destOrd="0" parTransId="{E2C5CF61-FC4F-45F8-A29A-544BD1C8ECF5}" sibTransId="{C4517C8B-695C-4D28-8A9A-FC30FA1D2B4B}"/>
    <dgm:cxn modelId="{A59055D0-8CBB-461F-95F5-363E7E4932BF}" type="presOf" srcId="{DD82C20E-54C2-4622-A719-96F0F8A63B85}" destId="{CE92DC55-80CE-44DB-83C5-313F6BDE3744}" srcOrd="0" destOrd="0" presId="urn:microsoft.com/office/officeart/2008/layout/RadialCluster"/>
    <dgm:cxn modelId="{FA90D8E9-0C7E-4411-80FA-5FD7260AF5BD}" type="presOf" srcId="{0D2A5F4D-0EED-4809-9ABE-3896F396D1BD}" destId="{7B166173-460C-4A8C-B952-626B3CF581E6}" srcOrd="0" destOrd="3" presId="urn:microsoft.com/office/officeart/2008/layout/RadialCluster"/>
    <dgm:cxn modelId="{BB3306EC-B8AB-40AA-865D-52EA10F31ADF}" type="presOf" srcId="{39B51FCB-D75C-4218-9BBE-8EFEFECE3FF0}" destId="{83334A23-2DCB-4EF2-8A6A-3630D14E8251}" srcOrd="0" destOrd="0" presId="urn:microsoft.com/office/officeart/2008/layout/RadialCluster"/>
    <dgm:cxn modelId="{DA5C6EF3-9A08-4A7E-97FF-1EA8315C3808}" srcId="{AE7A81DB-98B5-4FCD-9676-5107F563DED5}" destId="{164419E4-45D8-4DB5-81B6-B356199F55D7}" srcOrd="3" destOrd="0" parTransId="{6BF8701C-DD26-494D-9FA5-6E11BA996595}" sibTransId="{298BF36D-0041-4C2D-A48E-03533035BE64}"/>
    <dgm:cxn modelId="{954E8AF4-A5F9-4885-8E84-873A097A91F2}" type="presOf" srcId="{80295519-DF62-4961-B950-8587BAFF69FC}" destId="{38A5C426-1E82-489C-84EA-EF75E9CA7BD3}" srcOrd="0" destOrd="2" presId="urn:microsoft.com/office/officeart/2008/layout/RadialCluster"/>
    <dgm:cxn modelId="{EDC687F9-85B6-480F-96C6-8F473216E85A}" type="presOf" srcId="{6BF8701C-DD26-494D-9FA5-6E11BA996595}" destId="{CD108C9A-A8AC-4343-B1D3-6F6D5FD458CC}" srcOrd="0" destOrd="0" presId="urn:microsoft.com/office/officeart/2008/layout/RadialCluster"/>
    <dgm:cxn modelId="{19AB00CD-9780-4901-A110-10C9952AA2D2}" type="presParOf" srcId="{381B2C94-369B-4D91-B834-75F0DD9C6937}" destId="{49F0BF96-57BB-4D3E-8392-9A3B47B8D595}" srcOrd="0" destOrd="0" presId="urn:microsoft.com/office/officeart/2008/layout/RadialCluster"/>
    <dgm:cxn modelId="{DFE682C7-01DE-4BC2-AE32-5304A9A6F621}" type="presParOf" srcId="{381B2C94-369B-4D91-B834-75F0DD9C6937}" destId="{A295350C-355A-4098-81FB-25985E7E41E1}" srcOrd="1" destOrd="0" presId="urn:microsoft.com/office/officeart/2008/layout/RadialCluster"/>
    <dgm:cxn modelId="{6E86B6FB-A957-4BC8-9921-D3EED7E5FC75}" type="presParOf" srcId="{A295350C-355A-4098-81FB-25985E7E41E1}" destId="{25A1D9D0-5AB7-4CD4-898C-BE25C6C5E7F2}" srcOrd="0" destOrd="0" presId="urn:microsoft.com/office/officeart/2008/layout/RadialCluster"/>
    <dgm:cxn modelId="{842A1D46-3195-4EB3-B11D-FAACAB26B1C9}" type="presParOf" srcId="{381B2C94-369B-4D91-B834-75F0DD9C6937}" destId="{EA3A81D1-770B-4D5F-BE6E-E88FEB220AE9}" srcOrd="2" destOrd="0" presId="urn:microsoft.com/office/officeart/2008/layout/RadialCluster"/>
    <dgm:cxn modelId="{85A07C29-C8D2-495E-B416-E36A6B369E1F}" type="presParOf" srcId="{381B2C94-369B-4D91-B834-75F0DD9C6937}" destId="{5683DE5A-13FD-4A7F-926D-12CB1972C0BB}" srcOrd="3" destOrd="0" presId="urn:microsoft.com/office/officeart/2008/layout/RadialCluster"/>
    <dgm:cxn modelId="{D3780362-AE30-488D-9C2B-A01EA548AB66}" type="presParOf" srcId="{5683DE5A-13FD-4A7F-926D-12CB1972C0BB}" destId="{8147F5EA-93DD-4A24-B6CF-DFC1CC2AD861}" srcOrd="0" destOrd="0" presId="urn:microsoft.com/office/officeart/2008/layout/RadialCluster"/>
    <dgm:cxn modelId="{294FC514-F6AD-4E81-8643-8C8BD2887027}" type="presParOf" srcId="{381B2C94-369B-4D91-B834-75F0DD9C6937}" destId="{83334A23-2DCB-4EF2-8A6A-3630D14E8251}" srcOrd="4" destOrd="0" presId="urn:microsoft.com/office/officeart/2008/layout/RadialCluster"/>
    <dgm:cxn modelId="{D2849C37-D0C4-4130-9C44-AAFC215F4A88}" type="presParOf" srcId="{381B2C94-369B-4D91-B834-75F0DD9C6937}" destId="{15E070CD-FF47-499F-B230-7E414BFDB47C}" srcOrd="5" destOrd="0" presId="urn:microsoft.com/office/officeart/2008/layout/RadialCluster"/>
    <dgm:cxn modelId="{D46CB165-6A12-4417-AEB5-6AA0E660CFE3}" type="presParOf" srcId="{15E070CD-FF47-499F-B230-7E414BFDB47C}" destId="{DE9AA740-CD69-4A8F-B01E-FD2EE3842D37}" srcOrd="0" destOrd="0" presId="urn:microsoft.com/office/officeart/2008/layout/RadialCluster"/>
    <dgm:cxn modelId="{39FF089A-4E29-48F3-8D05-FE917D4B4703}" type="presParOf" srcId="{381B2C94-369B-4D91-B834-75F0DD9C6937}" destId="{6D54E5CF-1DA4-4477-B74F-8BED66416AF6}" srcOrd="6" destOrd="0" presId="urn:microsoft.com/office/officeart/2008/layout/RadialCluster"/>
    <dgm:cxn modelId="{047BA48E-6846-4E07-93D2-8318775C6221}" type="presParOf" srcId="{381B2C94-369B-4D91-B834-75F0DD9C6937}" destId="{43EFF389-46A2-4A02-A5E6-7A86BE1542E3}" srcOrd="7" destOrd="0" presId="urn:microsoft.com/office/officeart/2008/layout/RadialCluster"/>
    <dgm:cxn modelId="{433A39F7-0DCF-4A00-9186-8479CCD540D5}" type="presParOf" srcId="{43EFF389-46A2-4A02-A5E6-7A86BE1542E3}" destId="{A60A6827-CE9B-4336-8751-1E545AE51F2E}" srcOrd="0" destOrd="0" presId="urn:microsoft.com/office/officeart/2008/layout/RadialCluster"/>
    <dgm:cxn modelId="{1C9C553C-8ED4-4D4B-B70B-A6A15B9C0188}" type="presParOf" srcId="{381B2C94-369B-4D91-B834-75F0DD9C6937}" destId="{C80C3380-9B5E-42AB-9A8F-CC02563BD0D3}" srcOrd="8" destOrd="0" presId="urn:microsoft.com/office/officeart/2008/layout/RadialCluster"/>
    <dgm:cxn modelId="{ADC40875-E8A8-48AF-BDDB-2B0F52889A0D}" type="presParOf" srcId="{381B2C94-369B-4D91-B834-75F0DD9C6937}" destId="{B54146BB-FE10-45E1-B58B-6A9AFBCF5A94}" srcOrd="9" destOrd="0" presId="urn:microsoft.com/office/officeart/2008/layout/RadialCluster"/>
    <dgm:cxn modelId="{C9F0B221-BBA4-4939-9633-D773857045B8}" type="presParOf" srcId="{B54146BB-FE10-45E1-B58B-6A9AFBCF5A94}" destId="{077E1389-7AFF-45BA-A4DF-004D5443D489}" srcOrd="0" destOrd="0" presId="urn:microsoft.com/office/officeart/2008/layout/RadialCluster"/>
    <dgm:cxn modelId="{6FC63C56-7BE3-4D4A-A2AC-6FA61D7E3A2E}" type="presParOf" srcId="{381B2C94-369B-4D91-B834-75F0DD9C6937}" destId="{59174A2F-79D8-4C4D-ADDF-220C900340F5}" srcOrd="10" destOrd="0" presId="urn:microsoft.com/office/officeart/2008/layout/RadialCluster"/>
    <dgm:cxn modelId="{D8F1B493-7788-4DF2-BFE1-C72D4B26DF86}" type="presParOf" srcId="{381B2C94-369B-4D91-B834-75F0DD9C6937}" destId="{5223B663-E7BE-447D-847D-F2AFB3AB7F86}" srcOrd="11" destOrd="0" presId="urn:microsoft.com/office/officeart/2008/layout/RadialCluster"/>
    <dgm:cxn modelId="{5F708145-E16A-40B6-B4E7-0E8F2F0ECA7C}" type="presParOf" srcId="{5223B663-E7BE-447D-847D-F2AFB3AB7F86}" destId="{2BE91595-B5D8-41C2-88AE-3366DACCF65A}" srcOrd="0" destOrd="0" presId="urn:microsoft.com/office/officeart/2008/layout/RadialCluster"/>
    <dgm:cxn modelId="{F176C4B0-CC8B-4D56-9CC3-09612337C1D0}" type="presParOf" srcId="{5223B663-E7BE-447D-847D-F2AFB3AB7F86}" destId="{DA2EB0C7-433C-4499-9B3E-055D710562E7}" srcOrd="1" destOrd="0" presId="urn:microsoft.com/office/officeart/2008/layout/RadialCluster"/>
    <dgm:cxn modelId="{8A5AEE37-521F-49D1-8C2E-B0761040E6EE}" type="presParOf" srcId="{5223B663-E7BE-447D-847D-F2AFB3AB7F86}" destId="{1488111D-88CF-45DD-8FE5-283007B6F31D}" srcOrd="2" destOrd="0" presId="urn:microsoft.com/office/officeart/2008/layout/RadialCluster"/>
    <dgm:cxn modelId="{5EDFC87A-2C3B-480A-BCA6-9CB67778AB86}" type="presParOf" srcId="{5223B663-E7BE-447D-847D-F2AFB3AB7F86}" destId="{434C78B7-3079-47F8-868C-3DFAE95EA822}" srcOrd="3" destOrd="0" presId="urn:microsoft.com/office/officeart/2008/layout/RadialCluster"/>
    <dgm:cxn modelId="{CD4CC65E-7A43-47D4-AAA6-74AF4C7EAF07}" type="presParOf" srcId="{5223B663-E7BE-447D-847D-F2AFB3AB7F86}" destId="{CE92DC55-80CE-44DB-83C5-313F6BDE3744}" srcOrd="4" destOrd="0" presId="urn:microsoft.com/office/officeart/2008/layout/RadialCluster"/>
    <dgm:cxn modelId="{A90177E1-59ED-4310-9DE4-2C477F8B416E}" type="presParOf" srcId="{5223B663-E7BE-447D-847D-F2AFB3AB7F86}" destId="{A5D7D65A-67E5-4027-8DB4-6355186DB257}" srcOrd="5" destOrd="0" presId="urn:microsoft.com/office/officeart/2008/layout/RadialCluster"/>
    <dgm:cxn modelId="{E6C8E591-3ED2-4284-B6EA-17305B164C6B}" type="presParOf" srcId="{5223B663-E7BE-447D-847D-F2AFB3AB7F86}" destId="{F5CFE057-DDFD-4AB9-9B53-6583D3A832A3}" srcOrd="6" destOrd="0" presId="urn:microsoft.com/office/officeart/2008/layout/RadialCluster"/>
    <dgm:cxn modelId="{98C676BA-8221-4537-9641-E1A102834CD7}" type="presParOf" srcId="{5223B663-E7BE-447D-847D-F2AFB3AB7F86}" destId="{CD108C9A-A8AC-4343-B1D3-6F6D5FD458CC}" srcOrd="7" destOrd="0" presId="urn:microsoft.com/office/officeart/2008/layout/RadialCluster"/>
    <dgm:cxn modelId="{D9B083C8-F07B-4CAC-BA29-CADF6E2048EA}" type="presParOf" srcId="{5223B663-E7BE-447D-847D-F2AFB3AB7F86}" destId="{7B166173-460C-4A8C-B952-626B3CF581E6}" srcOrd="8" destOrd="0" presId="urn:microsoft.com/office/officeart/2008/layout/RadialCluster"/>
    <dgm:cxn modelId="{608A50FC-1FE0-4C1A-B93D-3635F6B5A922}" type="presParOf" srcId="{5223B663-E7BE-447D-847D-F2AFB3AB7F86}" destId="{924D8FCA-FB10-4D8F-990E-8F8472BF61E6}" srcOrd="9" destOrd="0" presId="urn:microsoft.com/office/officeart/2008/layout/RadialCluster"/>
    <dgm:cxn modelId="{A71A117F-D066-41F5-8087-B64182909AB1}" type="presParOf" srcId="{5223B663-E7BE-447D-847D-F2AFB3AB7F86}" destId="{38A5C426-1E82-489C-84EA-EF75E9CA7BD3}" srcOrd="10" destOrd="0" presId="urn:microsoft.com/office/officeart/2008/layout/RadialCluster"/>
    <dgm:cxn modelId="{0B93A5F2-E798-4145-85EC-47A8398CDD08}" type="presParOf" srcId="{381B2C94-369B-4D91-B834-75F0DD9C6937}" destId="{42D8DE38-1CB2-4543-B939-874133BF72DD}" srcOrd="12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DE38-1CB2-4543-B939-874133BF72DD}">
      <dsp:nvSpPr>
        <dsp:cNvPr id="0" name=""/>
        <dsp:cNvSpPr/>
      </dsp:nvSpPr>
      <dsp:spPr>
        <a:xfrm rot="12429076">
          <a:off x="3236693" y="2917994"/>
          <a:ext cx="1490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182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74A2F-79D8-4C4D-ADDF-220C900340F5}">
      <dsp:nvSpPr>
        <dsp:cNvPr id="0" name=""/>
        <dsp:cNvSpPr/>
      </dsp:nvSpPr>
      <dsp:spPr>
        <a:xfrm rot="4904025">
          <a:off x="5122629" y="4562500"/>
          <a:ext cx="6349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964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3380-9B5E-42AB-9A8F-CC02563BD0D3}">
      <dsp:nvSpPr>
        <dsp:cNvPr id="0" name=""/>
        <dsp:cNvSpPr/>
      </dsp:nvSpPr>
      <dsp:spPr>
        <a:xfrm rot="21527423">
          <a:off x="5953867" y="3571205"/>
          <a:ext cx="8237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3774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E5CF-1DA4-4477-B74F-8BED66416AF6}">
      <dsp:nvSpPr>
        <dsp:cNvPr id="0" name=""/>
        <dsp:cNvSpPr/>
      </dsp:nvSpPr>
      <dsp:spPr>
        <a:xfrm rot="8866433">
          <a:off x="3271079" y="4403194"/>
          <a:ext cx="1488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329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34A23-2DCB-4EF2-8A6A-3630D14E8251}">
      <dsp:nvSpPr>
        <dsp:cNvPr id="0" name=""/>
        <dsp:cNvSpPr/>
      </dsp:nvSpPr>
      <dsp:spPr>
        <a:xfrm rot="16784376">
          <a:off x="4595427" y="1970783"/>
          <a:ext cx="19650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5012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1D1-770B-4D5F-BE6E-E88FEB220AE9}">
      <dsp:nvSpPr>
        <dsp:cNvPr id="0" name=""/>
        <dsp:cNvSpPr/>
      </dsp:nvSpPr>
      <dsp:spPr>
        <a:xfrm rot="18462565">
          <a:off x="5630087" y="2581853"/>
          <a:ext cx="9032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3208" y="0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0BF96-57BB-4D3E-8392-9A3B47B8D595}">
      <dsp:nvSpPr>
        <dsp:cNvPr id="0" name=""/>
        <dsp:cNvSpPr/>
      </dsp:nvSpPr>
      <dsp:spPr>
        <a:xfrm>
          <a:off x="4644770" y="2939128"/>
          <a:ext cx="1309188" cy="1309188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600" kern="1200" dirty="0"/>
            <a:t>ESP</a:t>
          </a:r>
          <a:br>
            <a:rPr lang="fr-BE" sz="3600" kern="1200" dirty="0"/>
          </a:br>
          <a:r>
            <a:rPr lang="fr-BE" sz="3600" kern="1200" dirty="0"/>
            <a:t>32</a:t>
          </a:r>
          <a:endParaRPr lang="en-US" sz="3600" kern="1200" dirty="0"/>
        </a:p>
      </dsp:txBody>
      <dsp:txXfrm>
        <a:off x="4708679" y="3003037"/>
        <a:ext cx="1181370" cy="1181370"/>
      </dsp:txXfrm>
    </dsp:sp>
    <dsp:sp modelId="{25A1D9D0-5AB7-4CD4-898C-BE25C6C5E7F2}">
      <dsp:nvSpPr>
        <dsp:cNvPr id="0" name=""/>
        <dsp:cNvSpPr/>
      </dsp:nvSpPr>
      <dsp:spPr>
        <a:xfrm>
          <a:off x="6258427" y="1347422"/>
          <a:ext cx="877156" cy="877156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46662"/>
                <a:satOff val="0"/>
                <a:lumOff val="308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46662"/>
                <a:satOff val="0"/>
                <a:lumOff val="308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46662"/>
                <a:satOff val="0"/>
                <a:lumOff val="308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LED</a:t>
          </a:r>
          <a:endParaRPr lang="en-US" sz="900" kern="1200" dirty="0"/>
        </a:p>
      </dsp:txBody>
      <dsp:txXfrm>
        <a:off x="6301246" y="1390241"/>
        <a:ext cx="791518" cy="791518"/>
      </dsp:txXfrm>
    </dsp:sp>
    <dsp:sp modelId="{8147F5EA-93DD-4A24-B6CF-DFC1CC2AD861}">
      <dsp:nvSpPr>
        <dsp:cNvPr id="0" name=""/>
        <dsp:cNvSpPr/>
      </dsp:nvSpPr>
      <dsp:spPr>
        <a:xfrm>
          <a:off x="5474366" y="437128"/>
          <a:ext cx="636587" cy="565309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93324"/>
                <a:satOff val="0"/>
                <a:lumOff val="61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93324"/>
                <a:satOff val="0"/>
                <a:lumOff val="61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93324"/>
                <a:satOff val="0"/>
                <a:lumOff val="61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LED RGB </a:t>
          </a:r>
          <a:endParaRPr lang="en-US" sz="900" kern="1200" dirty="0"/>
        </a:p>
      </dsp:txBody>
      <dsp:txXfrm>
        <a:off x="5501962" y="464724"/>
        <a:ext cx="581395" cy="510117"/>
      </dsp:txXfrm>
    </dsp:sp>
    <dsp:sp modelId="{DE9AA740-CD69-4A8F-B01E-FD2EE3842D37}">
      <dsp:nvSpPr>
        <dsp:cNvPr id="0" name=""/>
        <dsp:cNvSpPr/>
      </dsp:nvSpPr>
      <dsp:spPr>
        <a:xfrm>
          <a:off x="2508561" y="4637917"/>
          <a:ext cx="877156" cy="877156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39986"/>
                <a:satOff val="0"/>
                <a:lumOff val="92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139986"/>
                <a:satOff val="0"/>
                <a:lumOff val="92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139986"/>
                <a:satOff val="0"/>
                <a:lumOff val="92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DHT11</a:t>
          </a:r>
          <a:endParaRPr lang="en-US" sz="900" kern="1200" dirty="0"/>
        </a:p>
      </dsp:txBody>
      <dsp:txXfrm>
        <a:off x="2551380" y="4680736"/>
        <a:ext cx="791518" cy="791518"/>
      </dsp:txXfrm>
    </dsp:sp>
    <dsp:sp modelId="{A60A6827-CE9B-4336-8751-1E545AE51F2E}">
      <dsp:nvSpPr>
        <dsp:cNvPr id="0" name=""/>
        <dsp:cNvSpPr/>
      </dsp:nvSpPr>
      <dsp:spPr>
        <a:xfrm>
          <a:off x="6777550" y="3107891"/>
          <a:ext cx="1519427" cy="877156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86648"/>
                <a:satOff val="0"/>
                <a:lumOff val="123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186648"/>
                <a:satOff val="0"/>
                <a:lumOff val="123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186648"/>
                <a:satOff val="0"/>
                <a:lumOff val="123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POTENTIOMETRE </a:t>
          </a:r>
          <a:br>
            <a:rPr lang="fr-BE" sz="900" kern="1200" dirty="0"/>
          </a:br>
          <a:r>
            <a:rPr lang="fr-BE" sz="900" kern="1200" dirty="0"/>
            <a:t>(</a:t>
          </a:r>
          <a:r>
            <a:rPr lang="fr-BE" sz="900" kern="1200" dirty="0">
              <a:sym typeface="Wingdings" panose="05000000000000000000" pitchFamily="2" charset="2"/>
            </a:rPr>
            <a:t> luminosité)</a:t>
          </a:r>
          <a:endParaRPr lang="en-US" sz="900" kern="1200" dirty="0"/>
        </a:p>
      </dsp:txBody>
      <dsp:txXfrm>
        <a:off x="6820369" y="3150710"/>
        <a:ext cx="1433789" cy="791518"/>
      </dsp:txXfrm>
    </dsp:sp>
    <dsp:sp modelId="{077E1389-7AFF-45BA-A4DF-004D5443D489}">
      <dsp:nvSpPr>
        <dsp:cNvPr id="0" name=""/>
        <dsp:cNvSpPr/>
      </dsp:nvSpPr>
      <dsp:spPr>
        <a:xfrm>
          <a:off x="5110896" y="4876684"/>
          <a:ext cx="877156" cy="877156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233310"/>
                <a:satOff val="0"/>
                <a:lumOff val="153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233310"/>
                <a:satOff val="0"/>
                <a:lumOff val="153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233310"/>
                <a:satOff val="0"/>
                <a:lumOff val="153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BOUTON</a:t>
          </a:r>
          <a:endParaRPr lang="en-US" sz="900" kern="1200" dirty="0"/>
        </a:p>
      </dsp:txBody>
      <dsp:txXfrm>
        <a:off x="5153715" y="4919503"/>
        <a:ext cx="791518" cy="791518"/>
      </dsp:txXfrm>
    </dsp:sp>
    <dsp:sp modelId="{2BE91595-B5D8-41C2-88AE-3366DACCF65A}">
      <dsp:nvSpPr>
        <dsp:cNvPr id="0" name=""/>
        <dsp:cNvSpPr/>
      </dsp:nvSpPr>
      <dsp:spPr>
        <a:xfrm>
          <a:off x="1159679" y="1431010"/>
          <a:ext cx="2159119" cy="1186619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279973"/>
                <a:satOff val="0"/>
                <a:lumOff val="184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279973"/>
                <a:satOff val="0"/>
                <a:lumOff val="184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279973"/>
                <a:satOff val="0"/>
                <a:lumOff val="184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200" kern="1200" dirty="0"/>
            <a:t>ADAFRUIT IO</a:t>
          </a:r>
          <a:endParaRPr lang="en-US" sz="3200" kern="1200" dirty="0"/>
        </a:p>
      </dsp:txBody>
      <dsp:txXfrm>
        <a:off x="1217605" y="1488936"/>
        <a:ext cx="2043267" cy="1070767"/>
      </dsp:txXfrm>
    </dsp:sp>
    <dsp:sp modelId="{DA2EB0C7-433C-4499-9B3E-055D710562E7}">
      <dsp:nvSpPr>
        <dsp:cNvPr id="0" name=""/>
        <dsp:cNvSpPr/>
      </dsp:nvSpPr>
      <dsp:spPr>
        <a:xfrm rot="21286533">
          <a:off x="3317199" y="1890545"/>
          <a:ext cx="7701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0129" y="0"/>
              </a:lnTo>
            </a:path>
          </a:pathLst>
        </a:custGeom>
        <a:noFill/>
        <a:ln w="127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8111D-88CF-45DD-8FE5-283007B6F31D}">
      <dsp:nvSpPr>
        <dsp:cNvPr id="0" name=""/>
        <dsp:cNvSpPr/>
      </dsp:nvSpPr>
      <dsp:spPr>
        <a:xfrm>
          <a:off x="4085729" y="1549762"/>
          <a:ext cx="560215" cy="56021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326635"/>
                <a:satOff val="0"/>
                <a:lumOff val="215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326635"/>
                <a:satOff val="0"/>
                <a:lumOff val="215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326635"/>
                <a:satOff val="0"/>
                <a:lumOff val="215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BOUTON</a:t>
          </a:r>
          <a:endParaRPr lang="en-US" sz="900" kern="1200" dirty="0"/>
        </a:p>
      </dsp:txBody>
      <dsp:txXfrm>
        <a:off x="4113076" y="1577109"/>
        <a:ext cx="505521" cy="505521"/>
      </dsp:txXfrm>
    </dsp:sp>
    <dsp:sp modelId="{434C78B7-3079-47F8-868C-3DFAE95EA822}">
      <dsp:nvSpPr>
        <dsp:cNvPr id="0" name=""/>
        <dsp:cNvSpPr/>
      </dsp:nvSpPr>
      <dsp:spPr>
        <a:xfrm rot="18502306">
          <a:off x="2602085" y="1209955"/>
          <a:ext cx="5639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3917" y="0"/>
              </a:lnTo>
            </a:path>
          </a:pathLst>
        </a:custGeom>
        <a:noFill/>
        <a:ln w="127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2DC55-80CE-44DB-83C5-313F6BDE3744}">
      <dsp:nvSpPr>
        <dsp:cNvPr id="0" name=""/>
        <dsp:cNvSpPr/>
      </dsp:nvSpPr>
      <dsp:spPr>
        <a:xfrm>
          <a:off x="3000751" y="428684"/>
          <a:ext cx="560215" cy="560215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373297"/>
                <a:satOff val="0"/>
                <a:lumOff val="2463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373297"/>
                <a:satOff val="0"/>
                <a:lumOff val="2463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373297"/>
                <a:satOff val="0"/>
                <a:lumOff val="2463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3 SLIDER </a:t>
          </a:r>
          <a:endParaRPr lang="en-US" sz="900" kern="1200" dirty="0"/>
        </a:p>
      </dsp:txBody>
      <dsp:txXfrm>
        <a:off x="3028098" y="456031"/>
        <a:ext cx="505521" cy="505521"/>
      </dsp:txXfrm>
    </dsp:sp>
    <dsp:sp modelId="{A5D7D65A-67E5-4027-8DB4-6355186DB257}">
      <dsp:nvSpPr>
        <dsp:cNvPr id="0" name=""/>
        <dsp:cNvSpPr/>
      </dsp:nvSpPr>
      <dsp:spPr>
        <a:xfrm rot="2638061">
          <a:off x="2758595" y="2854759"/>
          <a:ext cx="6831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3120" y="0"/>
              </a:lnTo>
            </a:path>
          </a:pathLst>
        </a:custGeom>
        <a:noFill/>
        <a:ln w="127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FE057-DDFD-4AB9-9B53-6583D3A832A3}">
      <dsp:nvSpPr>
        <dsp:cNvPr id="0" name=""/>
        <dsp:cNvSpPr/>
      </dsp:nvSpPr>
      <dsp:spPr>
        <a:xfrm>
          <a:off x="3240718" y="3091888"/>
          <a:ext cx="838389" cy="605626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419959"/>
                <a:satOff val="0"/>
                <a:lumOff val="277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419959"/>
                <a:satOff val="0"/>
                <a:lumOff val="277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419959"/>
                <a:satOff val="0"/>
                <a:lumOff val="277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AFFICHAGE ETAT BOUTON + LED </a:t>
          </a:r>
          <a:endParaRPr lang="en-US" sz="900" kern="1200" dirty="0"/>
        </a:p>
      </dsp:txBody>
      <dsp:txXfrm>
        <a:off x="3270282" y="3121452"/>
        <a:ext cx="779261" cy="546498"/>
      </dsp:txXfrm>
    </dsp:sp>
    <dsp:sp modelId="{CD108C9A-A8AC-4343-B1D3-6F6D5FD458CC}">
      <dsp:nvSpPr>
        <dsp:cNvPr id="0" name=""/>
        <dsp:cNvSpPr/>
      </dsp:nvSpPr>
      <dsp:spPr>
        <a:xfrm rot="5110649">
          <a:off x="2076142" y="2849524"/>
          <a:ext cx="4654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436" y="0"/>
              </a:lnTo>
            </a:path>
          </a:pathLst>
        </a:custGeom>
        <a:noFill/>
        <a:ln w="127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66173-460C-4A8C-B952-626B3CF581E6}">
      <dsp:nvSpPr>
        <dsp:cNvPr id="0" name=""/>
        <dsp:cNvSpPr/>
      </dsp:nvSpPr>
      <dsp:spPr>
        <a:xfrm>
          <a:off x="1765535" y="3081419"/>
          <a:ext cx="1197807" cy="853734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466621"/>
                <a:satOff val="0"/>
                <a:lumOff val="307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466621"/>
                <a:satOff val="0"/>
                <a:lumOff val="307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466621"/>
                <a:satOff val="0"/>
                <a:lumOff val="307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GRAPHES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Température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Humidité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Lumière</a:t>
          </a:r>
          <a:endParaRPr lang="en-US" sz="900" kern="1200" dirty="0"/>
        </a:p>
      </dsp:txBody>
      <dsp:txXfrm>
        <a:off x="1807211" y="3123095"/>
        <a:ext cx="1114455" cy="770382"/>
      </dsp:txXfrm>
    </dsp:sp>
    <dsp:sp modelId="{924D8FCA-FB10-4D8F-990E-8F8472BF61E6}">
      <dsp:nvSpPr>
        <dsp:cNvPr id="0" name=""/>
        <dsp:cNvSpPr/>
      </dsp:nvSpPr>
      <dsp:spPr>
        <a:xfrm rot="8787091">
          <a:off x="1111643" y="2687817"/>
          <a:ext cx="2540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004" y="0"/>
              </a:lnTo>
            </a:path>
          </a:pathLst>
        </a:custGeom>
        <a:noFill/>
        <a:ln w="127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5C426-1E82-489C-84EA-EF75E9CA7BD3}">
      <dsp:nvSpPr>
        <dsp:cNvPr id="0" name=""/>
        <dsp:cNvSpPr/>
      </dsp:nvSpPr>
      <dsp:spPr>
        <a:xfrm>
          <a:off x="210052" y="2737936"/>
          <a:ext cx="922747" cy="652011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513283"/>
                <a:satOff val="0"/>
                <a:lumOff val="338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900" kern="1200" dirty="0"/>
            <a:t>GAUGES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Température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Humidité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900" kern="1200" dirty="0"/>
            <a:t>Lumière </a:t>
          </a:r>
          <a:endParaRPr lang="en-US" sz="900" kern="1200" dirty="0"/>
        </a:p>
      </dsp:txBody>
      <dsp:txXfrm>
        <a:off x="241881" y="2769765"/>
        <a:ext cx="859089" cy="58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CEF13-FD59-4734-94EA-6D4470834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103CB-F4EB-4677-81BE-37844D9C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6AA42-057A-4152-A7A8-CD945791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136AF-90F4-4936-9232-5102B60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539C5-EF95-4040-812A-D2722708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67AB-6C0C-4646-85C8-8919436C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F40694-2437-4EBE-9616-EDEFD2F9E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38CF9-DC31-46E1-846F-C0E379C4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33505-9630-497A-A46B-403D466E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4963F9-82CF-4B4C-B3D3-AD725ECB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8D4A2F-26F3-44BF-8E75-AB78D98F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0A33-BA1B-4BD0-B1CE-D9A416DA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49F92-AB45-4B1A-BAEF-7294459F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1FBCD-5F7A-4D8B-BA2C-20B51D18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62E5B-60F6-4129-B3FC-B67048C6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C9E31-BE41-4E12-9292-767A0643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50195-614A-482A-8552-EBBA9B8F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8986C-5C02-4BA5-9932-C9AFBD4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26498-2FFE-4D61-B500-78BEB348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F851B-C7C9-43EF-96EF-442C176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519D0-54AB-487A-847C-C7525F29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5786F4-D8A7-4B2D-8419-51730417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2D087-7339-4185-A0D7-DBFE530B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E0ED8-0C1E-44C7-9DEF-F663AA8B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FF17E-5B8B-4478-B098-E559A804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2326-8464-4860-9698-4B6DEF53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F3146-6C83-4751-BDA2-F5439AE9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4452A-4C7B-45CC-8B1A-160C5801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DD630F-0807-4083-9A12-03D281D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08016-9489-4A86-83C7-DAA46D0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DA0EDE-895D-409E-B721-103D3BB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AD37F-9BF6-43D5-B644-C51EA905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44AD9B-92C3-415B-B2D7-693A50F9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899071-A584-4DD9-9128-A31A4067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01E43F-0920-48D5-A69F-EAA15435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C6C780-523E-4678-AD34-D825823C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A3DBCC-B51F-46EA-A1A9-F32C4E0E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1D2307-DEE4-447D-95EA-F3181781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6CCAA5-D35F-47A2-BA75-39C838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6FA27-9C22-47A1-85FE-8A0D8DC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97469A-A397-4254-9B71-500935D9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6ECCA8-C686-487A-B336-F5A5FEF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408B10-D8A5-4CAC-8F10-E7D7FD28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20CFB5-92CD-4958-9904-844E4BAA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9EFCBE-9F1B-4000-B850-EC647077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2A3BF-DDF0-4CBA-8440-F2F2C332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A316E-7C72-4743-A884-E8C0745E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83B5C-35A9-4B56-B26A-36486D68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F4921-BCE1-4398-95F0-995CA116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E709E-080A-4DCD-AE98-693DB702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529CB3-9475-499A-8EF0-5ADBC61C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474A0-D285-4450-9FE5-BCD20AA4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EB709-F61F-44BC-A5DA-658AA36C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0A1BFB-18DD-4B4B-9E93-D4C1A051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7F08E-A009-49B8-A65A-E58BFC6F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9788E-8CE6-48F2-9D85-0304B07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6615D3-A856-4A0A-B51E-2261FDFE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46F8B-2FD6-442D-B96C-0B848E3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87ADC8-D2D0-4BEC-BF40-C73CF9F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0D014E-CFA2-46D6-AA82-79A60277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83055-3543-4026-BF31-08E327D6E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59C2-899C-47DA-BB5B-6A3F2EF8A7EB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6FE9F-8595-46D8-BCCC-281C63A2B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E19C1-3547-4C9C-9BD3-520599BF9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1FEF-4484-4E5B-B211-09A65E063F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A42B03B-E639-46C5-9210-4D7E30709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690407"/>
              </p:ext>
            </p:extLst>
          </p:nvPr>
        </p:nvGraphicFramePr>
        <p:xfrm>
          <a:off x="1204687" y="188686"/>
          <a:ext cx="10508342" cy="6545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DBFE2BA-84DC-4E1A-8084-23106507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1004">
            <a:off x="3598794" y="4098173"/>
            <a:ext cx="859795" cy="79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C5A273-216B-4F9A-85B0-F2ABB9E4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8862">
            <a:off x="1697507" y="3906385"/>
            <a:ext cx="2309587" cy="105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34DECCF-5956-4AB3-BD03-F57D5B51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69" y="413515"/>
            <a:ext cx="1788097" cy="113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90D73D6-9E62-4B4B-8599-207BC37C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71" y="1553771"/>
            <a:ext cx="1596189" cy="9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3BAAC1-7F01-4506-BC6B-E6D8576E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8862">
            <a:off x="4813979" y="4002638"/>
            <a:ext cx="1709653" cy="105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25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32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Goyens</dc:creator>
  <cp:lastModifiedBy>Estelle Goyens</cp:lastModifiedBy>
  <cp:revision>4</cp:revision>
  <dcterms:created xsi:type="dcterms:W3CDTF">2020-12-31T18:18:44Z</dcterms:created>
  <dcterms:modified xsi:type="dcterms:W3CDTF">2021-01-01T13:58:52Z</dcterms:modified>
</cp:coreProperties>
</file>