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77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75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9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11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8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10E9-858C-4A01-A890-CD14E22075D6}" type="datetimeFigureOut">
              <a:rPr lang="pt-BR" smtClean="0"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8FA9-D74A-461F-A960-921B4F5BE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49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6695" y="188640"/>
            <a:ext cx="9135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Desafio e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problematica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Diminuir os dias de internação dos pacientes no SUS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dados podem ajudar a entender quais as variáveis mais influenciam no tempo de permanência do paciente internado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4933" y="2219965"/>
            <a:ext cx="9135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Implicações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Ganhos na diminuição do período de internação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Redução dos gastos e ganho na qualidade das internações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Perdas em caso de falhas: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Sobrecarregar a equipe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desospitalização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em caso de predição superestimada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Consome diárias de internação em caso de predição subestimada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6696" y="4549676"/>
            <a:ext cx="91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Avaliação dos números de dias de internação e possível redução/aumento dos custos de internação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3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6695" y="188640"/>
            <a:ext cx="9135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Interessados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Ministério da Saúde, Agência Nacional de Saúde Suplementar (ANS), secretarias estaduais 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municiáis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Saúde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Equipe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desospitalização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enfermagem e equipe médicas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Impactados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População assistida pelo sistema público de saúde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Colocar os resultados em prática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Equipe de análise de dados e equipe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desospitalização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Cadeia de valor associado ao projeto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Redução nos dias de permanência do paciente no hospital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Melhoria na qualidade do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internação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Otimização nos gastos de recursos hospitalares e  financeiros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6695" y="188640"/>
            <a:ext cx="91356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públicos da Agência Nacional de Saúde Suplementar (ANS)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Informações Hospitalares (SIH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Dias de permanência de internação na UTI e na enfermaria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Fontes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Disseminação de Informações do Sistema de Informações Hospitalares (SIH)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Dicionários e tabelas com procedimentos hospitalares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6695" y="188640"/>
            <a:ext cx="9135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HIPÓTESES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Quais as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que determinam o aumento ou a diminuição dos dias de internação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MOSTRAR RESULTADO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 O LASSO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, PCA e RANDOM FOREST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50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191</Words>
  <Application>Microsoft Office PowerPoint</Application>
  <PresentationFormat>Apresentação na tela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Lopes</dc:creator>
  <cp:lastModifiedBy>Fabio Lopes</cp:lastModifiedBy>
  <cp:revision>5</cp:revision>
  <dcterms:created xsi:type="dcterms:W3CDTF">2018-05-06T13:39:41Z</dcterms:created>
  <dcterms:modified xsi:type="dcterms:W3CDTF">2018-05-06T14:17:02Z</dcterms:modified>
</cp:coreProperties>
</file>