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317" r:id="rId2"/>
  </p:sldIdLst>
  <p:sldSz cx="24384000" cy="13716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2" autoAdjust="0"/>
  </p:normalViewPr>
  <p:slideViewPr>
    <p:cSldViewPr snapToGrid="0">
      <p:cViewPr varScale="1">
        <p:scale>
          <a:sx n="35" d="100"/>
          <a:sy n="35" d="100"/>
        </p:scale>
        <p:origin x="-678" y="-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-43920" y="-34200"/>
            <a:ext cx="25094520" cy="139514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</a:t>
            </a:r>
            <a:r>
              <a:rPr lang="pt-BR" sz="8000" spc="-2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PCA</a:t>
            </a:r>
            <a:endParaRPr lang="pt-BR" spc="-2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1994400" y="1698398"/>
            <a:ext cx="19821600" cy="3025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spc="-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4800" b="1" spc="-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</a:t>
            </a:r>
            <a:r>
              <a:rPr lang="pt-BR" sz="4800" spc="-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rincipal </a:t>
            </a:r>
            <a:r>
              <a:rPr lang="pt-BR" sz="4800" b="1" spc="-2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C</a:t>
            </a:r>
            <a:r>
              <a:rPr lang="pt-BR" sz="4800" spc="-2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omponent</a:t>
            </a:r>
            <a:r>
              <a:rPr lang="pt-BR" sz="4800" spc="-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4800" b="1" spc="-2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</a:t>
            </a:r>
            <a:r>
              <a:rPr lang="pt-BR" sz="4800" spc="-2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nalysis</a:t>
            </a: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 </a:t>
            </a: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Encontra </a:t>
            </a:r>
            <a:r>
              <a:rPr lang="pt-BR" sz="4800" spc="-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atributos </a:t>
            </a: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 maior variação →</a:t>
            </a: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“mais </a:t>
            </a:r>
            <a:r>
              <a:rPr lang="pt-BR" sz="4800" spc="-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importantes” </a:t>
            </a:r>
            <a:endParaRPr lang="pt-BR" sz="4800" spc="-2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t-BR" sz="4800" spc="-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Elimina </a:t>
            </a:r>
            <a:r>
              <a:rPr lang="pt-BR" sz="4800" spc="-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atributos </a:t>
            </a: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 menor variação → “menos explicativos”</a:t>
            </a:r>
            <a:endParaRPr lang="pt-BR" spc="-2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7" name="Picture 3" descr="C:\Users\fabio\Documents\GitHub\hacktoon\pca_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875" y="5173010"/>
            <a:ext cx="16919125" cy="854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714633" y="5471175"/>
            <a:ext cx="13135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Gilroy"/>
              </a:rPr>
              <a:t>90% da variância dos dados é explicada por 69 variáveis</a:t>
            </a:r>
            <a:endParaRPr lang="pt-BR" sz="4000" dirty="0">
              <a:latin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116047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</TotalTime>
  <Words>40</Words>
  <Application>Microsoft Office PowerPoint</Application>
  <PresentationFormat>Personalizar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</dc:creator>
  <cp:lastModifiedBy>Fabio Lopes</cp:lastModifiedBy>
  <cp:revision>96</cp:revision>
  <dcterms:modified xsi:type="dcterms:W3CDTF">2018-05-06T17:12:20Z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