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341" r:id="rId5"/>
    <p:sldId id="342" r:id="rId6"/>
    <p:sldId id="343" r:id="rId7"/>
  </p:sldIdLst>
  <p:sldSz cx="24384000" cy="13716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FF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22" autoAdjust="0"/>
  </p:normalViewPr>
  <p:slideViewPr>
    <p:cSldViewPr snapToGrid="0">
      <p:cViewPr>
        <p:scale>
          <a:sx n="38" d="100"/>
          <a:sy n="38" d="100"/>
        </p:scale>
        <p:origin x="-516" y="16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520" cy="1061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Imagem 75"/>
          <p:cNvPicPr/>
          <p:nvPr/>
        </p:nvPicPr>
        <p:blipFill>
          <a:blip r:embed="rId2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  <p:pic>
        <p:nvPicPr>
          <p:cNvPr id="77" name="Imagem 76"/>
          <p:cNvPicPr/>
          <p:nvPr/>
        </p:nvPicPr>
        <p:blipFill>
          <a:blip r:embed="rId2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520" cy="1061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ERA.170717.LogoIcone.png"/>
          <p:cNvPicPr/>
          <p:nvPr/>
        </p:nvPicPr>
        <p:blipFill>
          <a:blip r:embed="rId14"/>
          <a:stretch/>
        </p:blipFill>
        <p:spPr>
          <a:xfrm>
            <a:off x="660600" y="635760"/>
            <a:ext cx="711720" cy="711720"/>
          </a:xfrm>
          <a:prstGeom prst="rect">
            <a:avLst/>
          </a:prstGeom>
          <a:ln w="12600">
            <a:noFill/>
          </a:ln>
        </p:spPr>
      </p:pic>
      <p:sp>
        <p:nvSpPr>
          <p:cNvPr id="6" name="CustomShape 1"/>
          <p:cNvSpPr/>
          <p:nvPr/>
        </p:nvSpPr>
        <p:spPr>
          <a:xfrm>
            <a:off x="-43920" y="-34200"/>
            <a:ext cx="25094520" cy="13951440"/>
          </a:xfrm>
          <a:prstGeom prst="rect">
            <a:avLst/>
          </a:prstGeom>
          <a:solidFill>
            <a:srgbClr val="E8E8E8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TERA.170717.Logo.png"/>
          <p:cNvPicPr/>
          <p:nvPr/>
        </p:nvPicPr>
        <p:blipFill>
          <a:blip r:embed="rId15"/>
          <a:stretch/>
        </p:blipFill>
        <p:spPr>
          <a:xfrm>
            <a:off x="8443800" y="4716360"/>
            <a:ext cx="8119440" cy="4282560"/>
          </a:xfrm>
          <a:prstGeom prst="rect">
            <a:avLst/>
          </a:prstGeom>
          <a:ln w="126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TERA.170717.LogoIcone.png"/>
          <p:cNvPicPr/>
          <p:nvPr/>
        </p:nvPicPr>
        <p:blipFill>
          <a:blip r:embed="rId14"/>
          <a:stretch/>
        </p:blipFill>
        <p:spPr>
          <a:xfrm>
            <a:off x="660600" y="635760"/>
            <a:ext cx="711720" cy="711720"/>
          </a:xfrm>
          <a:prstGeom prst="rect">
            <a:avLst/>
          </a:prstGeom>
          <a:ln w="12600"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-43920" y="-34200"/>
            <a:ext cx="25094520" cy="13951440"/>
          </a:xfrm>
          <a:prstGeom prst="rect">
            <a:avLst/>
          </a:prstGeom>
          <a:solidFill>
            <a:srgbClr val="E8E8E8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" name="TERA.170717.LogoIcone.png"/>
          <p:cNvPicPr/>
          <p:nvPr/>
        </p:nvPicPr>
        <p:blipFill>
          <a:blip r:embed="rId14"/>
          <a:stretch/>
        </p:blipFill>
        <p:spPr>
          <a:xfrm>
            <a:off x="660600" y="635760"/>
            <a:ext cx="711720" cy="711720"/>
          </a:xfrm>
          <a:prstGeom prst="rect">
            <a:avLst/>
          </a:prstGeom>
          <a:ln w="12600"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609920" y="2742840"/>
            <a:ext cx="19107000" cy="4491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22000" b="0" strike="noStrike" spc="-1" dirty="0" err="1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New_Slides</a:t>
            </a:r>
            <a:endParaRPr lang="pt-BR" sz="2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0" y="11314080"/>
            <a:ext cx="25094520" cy="3212280"/>
          </a:xfrm>
          <a:prstGeom prst="rect">
            <a:avLst/>
          </a:prstGeom>
          <a:solidFill>
            <a:srgbClr val="E8E8E8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1609919" y="7053120"/>
            <a:ext cx="22185746" cy="30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9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f</a:t>
            </a:r>
            <a:r>
              <a:rPr lang="pt-BR" sz="9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á</a:t>
            </a:r>
            <a:r>
              <a:rPr lang="pt-BR" sz="9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bio rodrigo bicalho samuel matioli tati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3"/>
          <p:cNvSpPr/>
          <p:nvPr/>
        </p:nvSpPr>
        <p:spPr>
          <a:xfrm>
            <a:off x="1994400" y="579240"/>
            <a:ext cx="17877600" cy="131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Permanência VS UTI</a:t>
            </a:r>
            <a:endParaRPr lang="pt-BR" sz="8000" spc="-2" dirty="0">
              <a:solidFill>
                <a:srgbClr val="00A2FF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37" y="2711693"/>
            <a:ext cx="22642926" cy="539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5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3"/>
          <p:cNvSpPr/>
          <p:nvPr/>
        </p:nvSpPr>
        <p:spPr>
          <a:xfrm>
            <a:off x="1994400" y="579240"/>
            <a:ext cx="17877600" cy="131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Dispersão entre Permanência e Idade</a:t>
            </a:r>
            <a:endParaRPr lang="pt-BR" sz="8000" spc="-2" dirty="0">
              <a:solidFill>
                <a:srgbClr val="00A2FF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994399" y="3146296"/>
            <a:ext cx="18824149" cy="952771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marL="660600" lvl="1" indent="-685800">
              <a:lnSpc>
                <a:spcPct val="15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Reduzir dias desnecessários de internação de pacientes no SUS:</a:t>
            </a:r>
          </a:p>
          <a:p>
            <a:pPr marL="660600" lvl="1" indent="-685800">
              <a:lnSpc>
                <a:spcPct val="15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7800" lvl="2" indent="-685800">
              <a:lnSpc>
                <a:spcPct val="150000"/>
              </a:lnSpc>
              <a:buClr>
                <a:srgbClr val="000000"/>
              </a:buClr>
              <a:buSzPct val="70000"/>
              <a:buFont typeface="Wingdings" panose="05000000000000000000" pitchFamily="2" charset="2"/>
              <a:buChar char="Ø"/>
            </a:pPr>
            <a:r>
              <a:rPr lang="pt-BR" sz="4800" spc="-2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Utilizar histórico de internações para prever tempo de permanência para tratamento do paciente;</a:t>
            </a:r>
          </a:p>
          <a:p>
            <a:pPr marL="1117800" lvl="2" indent="-685800">
              <a:lnSpc>
                <a:spcPct val="150000"/>
              </a:lnSpc>
              <a:buClr>
                <a:srgbClr val="000000"/>
              </a:buClr>
              <a:buSzPct val="70000"/>
              <a:buFont typeface="Wingdings" panose="05000000000000000000" pitchFamily="2" charset="2"/>
              <a:buChar char="Ø"/>
            </a:pPr>
            <a:endParaRPr lang="pt-BR" sz="4800" spc="-2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  <a:p>
            <a:pPr marL="1117800" lvl="2" indent="-685800">
              <a:lnSpc>
                <a:spcPct val="150000"/>
              </a:lnSpc>
              <a:buClr>
                <a:srgbClr val="000000"/>
              </a:buClr>
              <a:buSzPct val="70000"/>
              <a:buFont typeface="Wingdings" panose="05000000000000000000" pitchFamily="2" charset="2"/>
              <a:buChar char="Ø"/>
            </a:pP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cionar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área de desospitalização em tempo hábil para adiantar procedimentos de 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liberação.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90" y="2194819"/>
            <a:ext cx="22231821" cy="11140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76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3"/>
          <p:cNvSpPr/>
          <p:nvPr/>
        </p:nvSpPr>
        <p:spPr>
          <a:xfrm>
            <a:off x="1994400" y="579240"/>
            <a:ext cx="17877600" cy="131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Histograma do Tempo de Permanência no Hospital: UTI VS Não UTI</a:t>
            </a:r>
            <a:endParaRPr lang="pt-BR" sz="8000" spc="-2" dirty="0">
              <a:solidFill>
                <a:srgbClr val="00A2FF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2" y="3201849"/>
            <a:ext cx="20170776" cy="1010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76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5232</TotalTime>
  <Words>64</Words>
  <Application>Microsoft Office PowerPoint</Application>
  <PresentationFormat>Personalizar</PresentationFormat>
  <Paragraphs>10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Raphael</dc:creator>
  <cp:lastModifiedBy>Rodrigo</cp:lastModifiedBy>
  <cp:revision>108</cp:revision>
  <dcterms:modified xsi:type="dcterms:W3CDTF">2018-05-06T17:38:16Z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41</vt:i4>
  </property>
</Properties>
</file>