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45"/>
    <p:restoredTop sz="96327"/>
  </p:normalViewPr>
  <p:slideViewPr>
    <p:cSldViewPr snapToGrid="0">
      <p:cViewPr>
        <p:scale>
          <a:sx n="148" d="100"/>
          <a:sy n="148" d="100"/>
        </p:scale>
        <p:origin x="1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3AE0-114D-D545-72E6-40A57763D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7EF5-B9F6-030B-62F2-485E53FAF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45C0-804B-9FA0-3FAE-C68B948F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797F-1BEF-2FE5-8F9A-0D5779E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4FE6-86D3-B1A4-A988-23605C5F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36D7-4919-04F8-A733-1F88148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80F36-94C6-6583-7224-91603C3D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CA19-D2C3-5C51-045D-C10CBAE2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548B-6E6A-E075-FF53-E30888CE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0407-DC33-D3C9-29A1-511D3543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BF2C3-32D4-9279-762D-9D80ED720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832CB-9063-E296-FE94-19A643004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445E-A82B-131D-194A-C28C3C6F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68C4-3E98-9316-0CDA-6E47309D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5589-AFC4-E339-B148-0B82E660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2F72-1A58-1B0A-F45C-F67E77C0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0EA4-54A6-68D3-224E-FA08B026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345B-FBBE-C7CA-0FAC-4A28CCDF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6D6A-1FEF-7BCD-2FBF-F704D10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743E-CB36-1907-B998-DEDAAFC0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BAC6-3059-43BC-4693-1B19D94E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DFDCE-2BA1-F5EB-A654-4535CCF0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00ED1-4749-D947-24D1-3982DB55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3AE5-7CA4-9BC9-33B4-DE65FC1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0BF-3384-76C6-09D1-4AFD84AB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6B7-36EB-EA9E-6CED-C79BB156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06B1-8B1D-B3E6-7AD6-F0B3FF4EF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12C38-F1A5-2765-C862-C54508356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112E4-5E78-DCC1-1220-312AA4DA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0441-9E5A-F3DC-DAD8-CEBA17A1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D175C-6F17-F010-EF13-2097F800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9EC5-134A-4E25-BE49-36E0DD5D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D73D6-36C9-BB87-A8A4-AD8482B3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A4CE8-C439-2C00-03CD-9D7A648E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90352-7CFB-1DD0-CA3D-A3B510D73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DED09-E0EB-214D-D8A7-5F861BE9F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5007A-CA4D-22E0-B855-842F7571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D0274-E345-9905-7415-6A9AAB16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55168-342A-BD4F-DCC2-4D7CBE01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42A3-A86A-2D02-0D62-019D7E0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A0CF0-420D-EB54-A74F-77AD69CD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45F91-88E7-7751-54EA-D3220BFD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82077-9DE9-C790-1298-8955EE60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46BAF-E6D1-6DED-2083-332E0FC3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8B23A-8C25-286B-E2A2-57FAB95A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B257B-8113-A071-2653-D10B0E49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6B7C-A78C-BD2A-AF35-7D151C55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7503-1BE6-10A3-E067-61C31D66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511E5-4CEE-08BF-D0DF-D1AE69BE1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A217D-C2F0-C895-5A50-BEF3D68D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66E72-A515-5933-7820-FA1A902E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56CA-696C-1883-9A2F-6CAA5FCD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BA0-2210-D22E-0035-9C0477B2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95CB7-F427-2D6A-1867-70457F40F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96837-DD69-F110-E4AD-FFB34904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E3AC-21D0-0774-C195-E9B6100B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0464A-6BA9-A6A3-AA42-8AA40752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A639-CC19-3386-F635-479835F6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6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8EF01-1607-061F-AB32-36CC9DA8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539B-51B6-C905-FB16-EB9678A0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6F08-4D67-1B5D-8E90-1EDE1F70E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D553-2C18-0444-BAE4-DBDC161A448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70E5-83A1-F9A5-44A3-CAA8FD6B2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5054-338F-51DC-9B27-1BC7F0B35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267A-B116-D842-BCE6-BC154524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383835A-1033-D45E-AFF6-7C16E29911E6}"/>
              </a:ext>
            </a:extLst>
          </p:cNvPr>
          <p:cNvGrpSpPr/>
          <p:nvPr/>
        </p:nvGrpSpPr>
        <p:grpSpPr>
          <a:xfrm>
            <a:off x="110207" y="105098"/>
            <a:ext cx="4613213" cy="1387427"/>
            <a:chOff x="279115" y="391374"/>
            <a:chExt cx="5396948" cy="162313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EF45CE7-F3A6-673C-8C10-FE7ADEB44734}"/>
                </a:ext>
              </a:extLst>
            </p:cNvPr>
            <p:cNvGrpSpPr/>
            <p:nvPr/>
          </p:nvGrpSpPr>
          <p:grpSpPr>
            <a:xfrm>
              <a:off x="279115" y="391374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4A5BADC-5622-F4D3-762C-7FD1B8FF2B33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9BF3DDCD-1CF8-0BAD-CD77-EAFB093E6F11}"/>
                  </a:ext>
                </a:extLst>
              </p:cNvPr>
              <p:cNvSpPr/>
              <p:nvPr/>
            </p:nvSpPr>
            <p:spPr>
              <a:xfrm>
                <a:off x="1094862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6D3D2A2-3C57-EAB3-F3A8-0F0C1D777199}"/>
                  </a:ext>
                </a:extLst>
              </p:cNvPr>
              <p:cNvSpPr/>
              <p:nvPr/>
            </p:nvSpPr>
            <p:spPr>
              <a:xfrm>
                <a:off x="1804516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B4B2953-738D-9437-1716-BA771FBE7EF8}"/>
                  </a:ext>
                </a:extLst>
              </p:cNvPr>
              <p:cNvSpPr/>
              <p:nvPr/>
            </p:nvSpPr>
            <p:spPr>
              <a:xfrm>
                <a:off x="2514170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1C9D9DC-D5C6-A5D9-BB00-79983A80EB60}"/>
                  </a:ext>
                </a:extLst>
              </p:cNvPr>
              <p:cNvSpPr/>
              <p:nvPr/>
            </p:nvSpPr>
            <p:spPr>
              <a:xfrm>
                <a:off x="3223824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FA6AA92-ACC5-3EE8-93D3-62AFDCC1A584}"/>
                  </a:ext>
                </a:extLst>
              </p:cNvPr>
              <p:cNvSpPr/>
              <p:nvPr/>
            </p:nvSpPr>
            <p:spPr>
              <a:xfrm>
                <a:off x="3933477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C667C23-FBB7-58BE-66C3-52F9EE6FE6BC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2DC280B-0CC9-1615-21C3-DE5FC43F9F7C}"/>
                  </a:ext>
                </a:extLst>
              </p:cNvPr>
              <p:cNvSpPr/>
              <p:nvPr/>
            </p:nvSpPr>
            <p:spPr>
              <a:xfrm>
                <a:off x="5865644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952B033-485A-C2F2-3782-016977107475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54840F1-D81E-8AC8-E472-AE1F50B901F6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16BA24FC-564E-F82F-EC6C-DD08496938EF}"/>
                  </a:ext>
                </a:extLst>
              </p:cNvPr>
              <p:cNvSpPr/>
              <p:nvPr/>
            </p:nvSpPr>
            <p:spPr>
              <a:xfrm>
                <a:off x="7994606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5F64392-6259-AC13-0C3D-756B7DFC4365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25C6DD5-EEEB-B307-C056-324D97D90FF5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9BD6851-D942-895B-63FB-79822469EAE8}"/>
                  </a:ext>
                </a:extLst>
              </p:cNvPr>
              <p:cNvSpPr/>
              <p:nvPr/>
            </p:nvSpPr>
            <p:spPr>
              <a:xfrm>
                <a:off x="1094862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D177772C-E26A-5986-083A-DA608F4852B8}"/>
                  </a:ext>
                </a:extLst>
              </p:cNvPr>
              <p:cNvSpPr/>
              <p:nvPr/>
            </p:nvSpPr>
            <p:spPr>
              <a:xfrm>
                <a:off x="1804516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7029E37D-5122-9DA4-9ADD-5D336700376F}"/>
                  </a:ext>
                </a:extLst>
              </p:cNvPr>
              <p:cNvSpPr/>
              <p:nvPr/>
            </p:nvSpPr>
            <p:spPr>
              <a:xfrm>
                <a:off x="2514170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1290A153-A9E9-7245-97ED-A234F9DEACE5}"/>
                  </a:ext>
                </a:extLst>
              </p:cNvPr>
              <p:cNvSpPr/>
              <p:nvPr/>
            </p:nvSpPr>
            <p:spPr>
              <a:xfrm>
                <a:off x="3223824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DA4D4CB-14FA-3862-5D71-A5B8D61D3563}"/>
                  </a:ext>
                </a:extLst>
              </p:cNvPr>
              <p:cNvSpPr/>
              <p:nvPr/>
            </p:nvSpPr>
            <p:spPr>
              <a:xfrm>
                <a:off x="3933477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A1A56A4-52EA-2CC6-9434-D60A0D8D59FD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4488CB8-9B00-153B-E4BE-00435CAA32C0}"/>
                  </a:ext>
                </a:extLst>
              </p:cNvPr>
              <p:cNvSpPr/>
              <p:nvPr/>
            </p:nvSpPr>
            <p:spPr>
              <a:xfrm>
                <a:off x="586564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C93D225-BDA6-F42C-64D7-472B17C81351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399AD8-9171-CAF2-CD12-F232F3C90F72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05BCDD5A-3592-1251-3193-14EB8F1CB25D}"/>
                  </a:ext>
                </a:extLst>
              </p:cNvPr>
              <p:cNvSpPr/>
              <p:nvPr/>
            </p:nvSpPr>
            <p:spPr>
              <a:xfrm>
                <a:off x="7994606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9413120-6833-EC7F-2B20-0D993E1544ED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2D174D7A-6994-EB07-200E-36563E900518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Qwerty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7AC9947-5F0D-FC00-A0A8-B621F988AA16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4F1B44BC-812C-E9AD-8371-956444DEEA36}"/>
                  </a:ext>
                </a:extLst>
              </p:cNvPr>
              <p:cNvSpPr/>
              <p:nvPr/>
            </p:nvSpPr>
            <p:spPr>
              <a:xfrm>
                <a:off x="1804516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44F8107-70C2-4469-A295-F3316216BE39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BFB897F7-400E-DBD0-A488-8773D507E776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589CC14-F732-C782-1AD7-BE3C1A565084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9DB81AE1-17AF-95B4-2252-508C6E1F6887}"/>
                  </a:ext>
                </a:extLst>
              </p:cNvPr>
              <p:cNvSpPr/>
              <p:nvPr/>
            </p:nvSpPr>
            <p:spPr>
              <a:xfrm>
                <a:off x="5155990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Vol down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8A122D0-FFF7-6F50-388D-4345DCC78959}"/>
                  </a:ext>
                </a:extLst>
              </p:cNvPr>
              <p:cNvSpPr/>
              <p:nvPr/>
            </p:nvSpPr>
            <p:spPr>
              <a:xfrm>
                <a:off x="5865644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←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C4A4570-A6DE-C958-2A79-5C1AC61F73F5}"/>
                  </a:ext>
                </a:extLst>
              </p:cNvPr>
              <p:cNvSpPr/>
              <p:nvPr/>
            </p:nvSpPr>
            <p:spPr>
              <a:xfrm>
                <a:off x="6575298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↓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C7B13CC-FEAF-4004-2DA8-D09F088DABE9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↑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13B04DC-C77F-43FE-C871-170348925512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→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72D4B422-3D62-930D-9A95-A1A0AEF28EAA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Vol up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59DC07D0-871B-1A01-DDD7-1FAEA5F91A96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#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8E3E783A-2E34-31BF-D565-095D9FB82B5D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E2988C7-A457-39F9-4FF3-D417705DC282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3A33E2DB-B09B-7D6D-FA3B-7069060F88CF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C15EDD2-9D9B-0500-2DBF-1FAAEF56F4B1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AB560451-85D7-E18D-CA7B-1D0FBF593DE4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#</a:t>
                </a: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7A7E28A8-243A-F088-DF56-238E59FD9FDB}"/>
                </a:ext>
              </a:extLst>
            </p:cNvPr>
            <p:cNvSpPr txBox="1"/>
            <p:nvPr/>
          </p:nvSpPr>
          <p:spPr>
            <a:xfrm rot="16200000">
              <a:off x="2342901" y="1035547"/>
              <a:ext cx="1281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Stock Steno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87B42A38-A077-6914-2D26-F13C7379EE9A}"/>
              </a:ext>
            </a:extLst>
          </p:cNvPr>
          <p:cNvGrpSpPr/>
          <p:nvPr/>
        </p:nvGrpSpPr>
        <p:grpSpPr>
          <a:xfrm>
            <a:off x="110207" y="1907894"/>
            <a:ext cx="4613213" cy="1387426"/>
            <a:chOff x="279115" y="2383906"/>
            <a:chExt cx="5396948" cy="1623136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6AEA95B3-1266-0B27-E1A4-0DB711BBA173}"/>
                </a:ext>
              </a:extLst>
            </p:cNvPr>
            <p:cNvGrpSpPr/>
            <p:nvPr/>
          </p:nvGrpSpPr>
          <p:grpSpPr>
            <a:xfrm>
              <a:off x="279115" y="2383906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1780B55C-ACAF-3E85-1432-F17F0BC5A427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Esc</a:t>
                </a:r>
              </a:p>
            </p:txBody>
          </p:sp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8548EBD1-4B79-A44C-915D-0C4446E37468}"/>
                  </a:ext>
                </a:extLst>
              </p:cNvPr>
              <p:cNvSpPr/>
              <p:nvPr/>
            </p:nvSpPr>
            <p:spPr>
              <a:xfrm>
                <a:off x="1094861" y="319934"/>
                <a:ext cx="593126" cy="59312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Q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’</a:t>
                </a:r>
              </a:p>
            </p:txBody>
          </p: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6004B0BB-CAA9-1D70-9407-9D0A7BA6EA3A}"/>
                  </a:ext>
                </a:extLst>
              </p:cNvPr>
              <p:cNvSpPr/>
              <p:nvPr/>
            </p:nvSpPr>
            <p:spPr>
              <a:xfrm>
                <a:off x="1804516" y="319934"/>
                <a:ext cx="593126" cy="59312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W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,</a:t>
                </a:r>
              </a:p>
            </p:txBody>
          </p:sp>
          <p:sp>
            <p:nvSpPr>
              <p:cNvPr id="358" name="Rounded Rectangle 357">
                <a:extLst>
                  <a:ext uri="{FF2B5EF4-FFF2-40B4-BE49-F238E27FC236}">
                    <a16:creationId xmlns:a16="http://schemas.microsoft.com/office/drawing/2014/main" id="{0977ACFE-C765-2425-4B60-85D8E7A37630}"/>
                  </a:ext>
                </a:extLst>
              </p:cNvPr>
              <p:cNvSpPr/>
              <p:nvPr/>
            </p:nvSpPr>
            <p:spPr>
              <a:xfrm>
                <a:off x="2514170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E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.</a:t>
                </a:r>
              </a:p>
            </p:txBody>
          </p:sp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CAAC5708-F6FB-F7C4-94FA-86CD8B92D957}"/>
                  </a:ext>
                </a:extLst>
              </p:cNvPr>
              <p:cNvSpPr/>
              <p:nvPr/>
            </p:nvSpPr>
            <p:spPr>
              <a:xfrm>
                <a:off x="3223824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R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4626A74C-5150-92E6-074C-8A6C4B046AA0}"/>
                  </a:ext>
                </a:extLst>
              </p:cNvPr>
              <p:cNvSpPr/>
              <p:nvPr/>
            </p:nvSpPr>
            <p:spPr>
              <a:xfrm>
                <a:off x="393347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Y</a:t>
                </a: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161594E3-C590-9DA6-D4F6-E980E5988A14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F</a:t>
                </a: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CEB9CC10-AC00-4A80-13ED-1E2FC636CBB6}"/>
                  </a:ext>
                </a:extLst>
              </p:cNvPr>
              <p:cNvSpPr/>
              <p:nvPr/>
            </p:nvSpPr>
            <p:spPr>
              <a:xfrm>
                <a:off x="586564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U </a:t>
                </a:r>
                <a:r>
                  <a:rPr lang="en-US" dirty="0">
                    <a:solidFill>
                      <a:srgbClr val="0432FF"/>
                    </a:solidFill>
                  </a:rPr>
                  <a:t>G</a:t>
                </a: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4BDC5235-B87C-51F4-ECF6-4621EC905F0D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I </a:t>
                </a:r>
                <a:r>
                  <a:rPr lang="en-US" dirty="0">
                    <a:solidFill>
                      <a:srgbClr val="0432FF"/>
                    </a:solidFill>
                  </a:rPr>
                  <a:t>C</a:t>
                </a:r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032E3ECD-4085-71B0-0013-5DDE2F1C2A8A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O </a:t>
                </a:r>
                <a:r>
                  <a:rPr lang="en-US" dirty="0">
                    <a:solidFill>
                      <a:srgbClr val="0432FF"/>
                    </a:solidFill>
                  </a:rPr>
                  <a:t>R</a:t>
                </a:r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FC653D36-D953-2C64-B9C5-87AFBEE0C7CE}"/>
                  </a:ext>
                </a:extLst>
              </p:cNvPr>
              <p:cNvSpPr/>
              <p:nvPr/>
            </p:nvSpPr>
            <p:spPr>
              <a:xfrm>
                <a:off x="799460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P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L</a:t>
                </a:r>
              </a:p>
            </p:txBody>
          </p:sp>
          <p:sp>
            <p:nvSpPr>
              <p:cNvPr id="366" name="Rounded Rectangle 365">
                <a:extLst>
                  <a:ext uri="{FF2B5EF4-FFF2-40B4-BE49-F238E27FC236}">
                    <a16:creationId xmlns:a16="http://schemas.microsoft.com/office/drawing/2014/main" id="{CF91A8BC-4284-73BE-D00A-3323BCA70CD8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Back-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367" name="Rounded Rectangle 366">
                <a:extLst>
                  <a:ext uri="{FF2B5EF4-FFF2-40B4-BE49-F238E27FC236}">
                    <a16:creationId xmlns:a16="http://schemas.microsoft.com/office/drawing/2014/main" id="{D2C7A85D-FACF-0DA9-16B6-87F3A89B38EF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7F6C71AE-9EE7-429A-31DF-D7704F1355E0}"/>
                  </a:ext>
                </a:extLst>
              </p:cNvPr>
              <p:cNvSpPr/>
              <p:nvPr/>
            </p:nvSpPr>
            <p:spPr>
              <a:xfrm>
                <a:off x="109486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A </a:t>
                </a:r>
                <a:r>
                  <a:rPr lang="en-US" dirty="0">
                    <a:solidFill>
                      <a:srgbClr val="0432FF"/>
                    </a:solidFill>
                  </a:rPr>
                  <a:t>A</a:t>
                </a:r>
              </a:p>
            </p:txBody>
          </p:sp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08813DFC-EB83-5090-E878-D5DD2F825A2E}"/>
                  </a:ext>
                </a:extLst>
              </p:cNvPr>
              <p:cNvSpPr/>
              <p:nvPr/>
            </p:nvSpPr>
            <p:spPr>
              <a:xfrm>
                <a:off x="180451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S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O</a:t>
                </a: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0F63E999-EE10-3841-C4AD-32D8D3B8AA69}"/>
                  </a:ext>
                </a:extLst>
              </p:cNvPr>
              <p:cNvSpPr/>
              <p:nvPr/>
            </p:nvSpPr>
            <p:spPr>
              <a:xfrm>
                <a:off x="251417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E</a:t>
                </a: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7A201324-A04A-E786-0A91-0F46FDA19F3A}"/>
                  </a:ext>
                </a:extLst>
              </p:cNvPr>
              <p:cNvSpPr/>
              <p:nvPr/>
            </p:nvSpPr>
            <p:spPr>
              <a:xfrm>
                <a:off x="322382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F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U</a:t>
                </a: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F24B7DA1-B09E-952F-E6CF-EF298D367C2B}"/>
                  </a:ext>
                </a:extLst>
              </p:cNvPr>
              <p:cNvSpPr/>
              <p:nvPr/>
            </p:nvSpPr>
            <p:spPr>
              <a:xfrm>
                <a:off x="393347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G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I</a:t>
                </a: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7A99FAC7-57E4-16E6-6BB6-B19D92E9742D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H </a:t>
                </a:r>
                <a:r>
                  <a:rPr lang="en-US" dirty="0">
                    <a:solidFill>
                      <a:srgbClr val="0432FF"/>
                    </a:solidFill>
                  </a:rPr>
                  <a:t>D</a:t>
                </a: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EB8274F4-15E1-7ED6-7384-C1C9453F5416}"/>
                  </a:ext>
                </a:extLst>
              </p:cNvPr>
              <p:cNvSpPr/>
              <p:nvPr/>
            </p:nvSpPr>
            <p:spPr>
              <a:xfrm>
                <a:off x="586564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J </a:t>
                </a:r>
                <a:r>
                  <a:rPr lang="en-US" dirty="0">
                    <a:solidFill>
                      <a:srgbClr val="0432FF"/>
                    </a:solidFill>
                  </a:rPr>
                  <a:t>H</a:t>
                </a: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9268021F-1CC3-FAAE-C4F5-C981DAC5FF46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K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T</a:t>
                </a:r>
              </a:p>
            </p:txBody>
          </p:sp>
          <p:sp>
            <p:nvSpPr>
              <p:cNvPr id="376" name="Rounded Rectangle 375">
                <a:extLst>
                  <a:ext uri="{FF2B5EF4-FFF2-40B4-BE49-F238E27FC236}">
                    <a16:creationId xmlns:a16="http://schemas.microsoft.com/office/drawing/2014/main" id="{B9229B83-CFDF-5362-985D-ABB64BA28E86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L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N</a:t>
                </a:r>
              </a:p>
            </p:txBody>
          </p:sp>
          <p:sp>
            <p:nvSpPr>
              <p:cNvPr id="377" name="Rounded Rectangle 376">
                <a:extLst>
                  <a:ext uri="{FF2B5EF4-FFF2-40B4-BE49-F238E27FC236}">
                    <a16:creationId xmlns:a16="http://schemas.microsoft.com/office/drawing/2014/main" id="{5CA468EC-C09E-E5F8-8B3E-313E2929B886}"/>
                  </a:ext>
                </a:extLst>
              </p:cNvPr>
              <p:cNvSpPr/>
              <p:nvPr/>
            </p:nvSpPr>
            <p:spPr>
              <a:xfrm>
                <a:off x="799460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;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S</a:t>
                </a:r>
              </a:p>
            </p:txBody>
          </p:sp>
          <p:sp>
            <p:nvSpPr>
              <p:cNvPr id="378" name="Rounded Rectangle 377">
                <a:extLst>
                  <a:ext uri="{FF2B5EF4-FFF2-40B4-BE49-F238E27FC236}">
                    <a16:creationId xmlns:a16="http://schemas.microsoft.com/office/drawing/2014/main" id="{470B3D70-892D-C872-16CE-91590E4CED80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aseline="-25000" dirty="0">
                    <a:solidFill>
                      <a:schemeClr val="bg1">
                        <a:lumMod val="65000"/>
                      </a:schemeClr>
                    </a:solidFill>
                  </a:rPr>
                  <a:t>‘ ”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- _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379" name="Rounded Rectangle 378">
                <a:extLst>
                  <a:ext uri="{FF2B5EF4-FFF2-40B4-BE49-F238E27FC236}">
                    <a16:creationId xmlns:a16="http://schemas.microsoft.com/office/drawing/2014/main" id="{867056C7-C2BF-4B40-C725-4F45055BF47C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Steno</a:t>
                </a:r>
              </a:p>
            </p:txBody>
          </p: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277CC14D-64A6-6603-1EFB-FE1BA5C67280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Z </a:t>
                </a:r>
                <a:r>
                  <a:rPr lang="en-US" dirty="0">
                    <a:solidFill>
                      <a:srgbClr val="0432FF"/>
                    </a:solidFill>
                  </a:rPr>
                  <a:t>;:</a:t>
                </a:r>
              </a:p>
            </p:txBody>
          </p:sp>
          <p:sp>
            <p:nvSpPr>
              <p:cNvPr id="381" name="Rounded Rectangle 380">
                <a:extLst>
                  <a:ext uri="{FF2B5EF4-FFF2-40B4-BE49-F238E27FC236}">
                    <a16:creationId xmlns:a16="http://schemas.microsoft.com/office/drawing/2014/main" id="{CE4BC00A-1795-A2B9-9D1D-B2F202A514A1}"/>
                  </a:ext>
                </a:extLst>
              </p:cNvPr>
              <p:cNvSpPr/>
              <p:nvPr/>
            </p:nvSpPr>
            <p:spPr>
              <a:xfrm>
                <a:off x="180451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X </a:t>
                </a:r>
                <a:r>
                  <a:rPr lang="en-US" dirty="0">
                    <a:solidFill>
                      <a:srgbClr val="0432FF"/>
                    </a:solidFill>
                  </a:rPr>
                  <a:t>Q</a:t>
                </a:r>
              </a:p>
            </p:txBody>
          </p:sp>
          <p:sp>
            <p:nvSpPr>
              <p:cNvPr id="382" name="Rounded Rectangle 381">
                <a:extLst>
                  <a:ext uri="{FF2B5EF4-FFF2-40B4-BE49-F238E27FC236}">
                    <a16:creationId xmlns:a16="http://schemas.microsoft.com/office/drawing/2014/main" id="{527BDB0D-3007-5C69-2D0D-C3322CFEC2C8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C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J</a:t>
                </a:r>
              </a:p>
            </p:txBody>
          </p:sp>
          <p:sp>
            <p:nvSpPr>
              <p:cNvPr id="383" name="Rounded Rectangle 382">
                <a:extLst>
                  <a:ext uri="{FF2B5EF4-FFF2-40B4-BE49-F238E27FC236}">
                    <a16:creationId xmlns:a16="http://schemas.microsoft.com/office/drawing/2014/main" id="{4F01E0FB-0C64-F643-BB61-9D1C552B46A6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V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K</a:t>
                </a:r>
              </a:p>
            </p:txBody>
          </p: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77EAF9E5-109B-94C1-D643-33E62E932905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B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X</a:t>
                </a:r>
              </a:p>
            </p:txBody>
          </p:sp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79962043-22C8-369B-D637-2CFF3AB789EF}"/>
                  </a:ext>
                </a:extLst>
              </p:cNvPr>
              <p:cNvSpPr/>
              <p:nvPr/>
            </p:nvSpPr>
            <p:spPr>
              <a:xfrm>
                <a:off x="515599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N </a:t>
                </a:r>
                <a:r>
                  <a:rPr lang="en-US" dirty="0">
                    <a:solidFill>
                      <a:srgbClr val="0432FF"/>
                    </a:solidFill>
                  </a:rPr>
                  <a:t>B</a:t>
                </a:r>
              </a:p>
            </p:txBody>
          </p:sp>
          <p:sp>
            <p:nvSpPr>
              <p:cNvPr id="386" name="Rounded Rectangle 385">
                <a:extLst>
                  <a:ext uri="{FF2B5EF4-FFF2-40B4-BE49-F238E27FC236}">
                    <a16:creationId xmlns:a16="http://schemas.microsoft.com/office/drawing/2014/main" id="{AC9EE037-EB0E-62F8-35EE-1B337C9F3E05}"/>
                  </a:ext>
                </a:extLst>
              </p:cNvPr>
              <p:cNvSpPr/>
              <p:nvPr/>
            </p:nvSpPr>
            <p:spPr>
              <a:xfrm>
                <a:off x="5829164" y="1724158"/>
                <a:ext cx="593126" cy="59312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M </a:t>
                </a:r>
                <a:r>
                  <a:rPr lang="en-US" sz="1400" dirty="0">
                    <a:solidFill>
                      <a:srgbClr val="0432FF"/>
                    </a:solidFill>
                  </a:rPr>
                  <a:t>M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387" name="Rounded Rectangle 386">
                <a:extLst>
                  <a:ext uri="{FF2B5EF4-FFF2-40B4-BE49-F238E27FC236}">
                    <a16:creationId xmlns:a16="http://schemas.microsoft.com/office/drawing/2014/main" id="{CF77AEC0-818F-8193-44E8-11D0A68862A2}"/>
                  </a:ext>
                </a:extLst>
              </p:cNvPr>
              <p:cNvSpPr/>
              <p:nvPr/>
            </p:nvSpPr>
            <p:spPr>
              <a:xfrm>
                <a:off x="657529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,&lt;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W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5E1E1D52-1560-0AFF-8E0C-F4A2263232CE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.&gt;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V</a:t>
                </a:r>
              </a:p>
            </p:txBody>
          </p: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D4580BCF-1E14-5119-A1E9-E808C2D55AEB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/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Z</a:t>
                </a:r>
              </a:p>
            </p:txBody>
          </p:sp>
          <p:sp>
            <p:nvSpPr>
              <p:cNvPr id="390" name="Rounded Rectangle 389">
                <a:extLst>
                  <a:ext uri="{FF2B5EF4-FFF2-40B4-BE49-F238E27FC236}">
                    <a16:creationId xmlns:a16="http://schemas.microsoft.com/office/drawing/2014/main" id="{340A8ED0-922F-1996-8C2C-E4C601064E44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B656BAC3-E8B9-D37E-AD0E-7366EAF6D7D3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2" name="Rounded Rectangle 391">
                <a:extLst>
                  <a:ext uri="{FF2B5EF4-FFF2-40B4-BE49-F238E27FC236}">
                    <a16:creationId xmlns:a16="http://schemas.microsoft.com/office/drawing/2014/main" id="{76BC4AB6-C1EC-A658-803B-BD31AE0B77EE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393" name="Rounded Rectangle 392">
                <a:extLst>
                  <a:ext uri="{FF2B5EF4-FFF2-40B4-BE49-F238E27FC236}">
                    <a16:creationId xmlns:a16="http://schemas.microsoft.com/office/drawing/2014/main" id="{03091A2A-8B94-7587-24D4-064F33F75273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394" name="Rounded Rectangle 393">
                <a:extLst>
                  <a:ext uri="{FF2B5EF4-FFF2-40B4-BE49-F238E27FC236}">
                    <a16:creationId xmlns:a16="http://schemas.microsoft.com/office/drawing/2014/main" id="{270CF9BE-C6F8-5262-FBC8-B7C00085DAA5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395" name="Rounded Rectangle 394">
                <a:extLst>
                  <a:ext uri="{FF2B5EF4-FFF2-40B4-BE49-F238E27FC236}">
                    <a16:creationId xmlns:a16="http://schemas.microsoft.com/office/drawing/2014/main" id="{35A1B739-1ECF-900E-49E5-B4BE4D1D7C6A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Symbol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396" name="Rounded Rectangle 395">
                <a:extLst>
                  <a:ext uri="{FF2B5EF4-FFF2-40B4-BE49-F238E27FC236}">
                    <a16:creationId xmlns:a16="http://schemas.microsoft.com/office/drawing/2014/main" id="{26CD28B1-3F8D-213B-F7F4-B24EF6549825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</a:t>
                </a:r>
              </a:p>
            </p:txBody>
          </p:sp>
        </p:grp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E60F172-D117-14B1-44C7-034747288F4E}"/>
                </a:ext>
              </a:extLst>
            </p:cNvPr>
            <p:cNvSpPr txBox="1"/>
            <p:nvPr/>
          </p:nvSpPr>
          <p:spPr>
            <a:xfrm rot="16200000">
              <a:off x="2255787" y="3067245"/>
              <a:ext cx="1437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Stock Qwerty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39041FF4-07EA-8C84-0A93-190417934DD8}"/>
              </a:ext>
            </a:extLst>
          </p:cNvPr>
          <p:cNvGrpSpPr/>
          <p:nvPr/>
        </p:nvGrpSpPr>
        <p:grpSpPr>
          <a:xfrm>
            <a:off x="132365" y="3612295"/>
            <a:ext cx="4591055" cy="1380763"/>
            <a:chOff x="301350" y="4792541"/>
            <a:chExt cx="5396948" cy="162313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E5D009-0FCE-9560-4C49-3F6D7DE65A24}"/>
                </a:ext>
              </a:extLst>
            </p:cNvPr>
            <p:cNvGrpSpPr/>
            <p:nvPr/>
          </p:nvGrpSpPr>
          <p:grpSpPr>
            <a:xfrm>
              <a:off x="301350" y="4792541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3DF919BA-4497-09C8-7E1D-3F35DE88A00F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Esc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18B123CF-661B-CDA1-6B50-4EE521925A80}"/>
                  </a:ext>
                </a:extLst>
              </p:cNvPr>
              <p:cNvSpPr/>
              <p:nvPr/>
            </p:nvSpPr>
            <p:spPr>
              <a:xfrm>
                <a:off x="1094862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!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F175B54-B5B6-CDA6-FD9D-09758611E018}"/>
                  </a:ext>
                </a:extLst>
              </p:cNvPr>
              <p:cNvSpPr/>
              <p:nvPr/>
            </p:nvSpPr>
            <p:spPr>
              <a:xfrm>
                <a:off x="180451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rgbClr val="0432FF"/>
                    </a:solidFill>
                  </a:rPr>
                  <a:t>@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49056421-7D72-7614-C03F-95C6602088C9}"/>
                  </a:ext>
                </a:extLst>
              </p:cNvPr>
              <p:cNvSpPr/>
              <p:nvPr/>
            </p:nvSpPr>
            <p:spPr>
              <a:xfrm>
                <a:off x="2514170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#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10CC409A-6CA1-1D6B-FF26-2B1607FDCF12}"/>
                  </a:ext>
                </a:extLst>
              </p:cNvPr>
              <p:cNvSpPr/>
              <p:nvPr/>
            </p:nvSpPr>
            <p:spPr>
              <a:xfrm>
                <a:off x="3223824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$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021671F8-B594-DEE9-AEC8-C62464276FB2}"/>
                  </a:ext>
                </a:extLst>
              </p:cNvPr>
              <p:cNvSpPr/>
              <p:nvPr/>
            </p:nvSpPr>
            <p:spPr>
              <a:xfrm>
                <a:off x="393347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%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EE3E3869-AA49-6B87-3745-C7AF4E072B77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^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B9C9B649-ABCF-D1DC-95F1-B4C85D103332}"/>
                  </a:ext>
                </a:extLst>
              </p:cNvPr>
              <p:cNvSpPr/>
              <p:nvPr/>
            </p:nvSpPr>
            <p:spPr>
              <a:xfrm>
                <a:off x="586564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&amp;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111EF1C-F9CC-7BA3-A0DE-4FBA8E2FF286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*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511F0915-5D0A-1556-5AE3-982C599E65C9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(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9E915850-746D-42A4-2B31-8971FC2AF0D0}"/>
                  </a:ext>
                </a:extLst>
              </p:cNvPr>
              <p:cNvSpPr/>
              <p:nvPr/>
            </p:nvSpPr>
            <p:spPr>
              <a:xfrm>
                <a:off x="799460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)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75013D21-87FD-53C2-118A-8FB64BBF8F20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Back-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5E1E1B2D-61CC-C3BD-F852-A5182515B8FB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643B818B-CC78-3744-4395-012F6D3D1412}"/>
                  </a:ext>
                </a:extLst>
              </p:cNvPr>
              <p:cNvSpPr/>
              <p:nvPr/>
            </p:nvSpPr>
            <p:spPr>
              <a:xfrm>
                <a:off x="109486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1A6AFE60-670A-464C-E2CC-BEBF5F71671D}"/>
                  </a:ext>
                </a:extLst>
              </p:cNvPr>
              <p:cNvSpPr/>
              <p:nvPr/>
            </p:nvSpPr>
            <p:spPr>
              <a:xfrm>
                <a:off x="180451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Mute</a:t>
                </a:r>
                <a:endParaRPr lang="en-US" sz="105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EB67E67C-10F1-FFCC-1208-3BA3549110B6}"/>
                  </a:ext>
                </a:extLst>
              </p:cNvPr>
              <p:cNvSpPr/>
              <p:nvPr/>
            </p:nvSpPr>
            <p:spPr>
              <a:xfrm>
                <a:off x="251417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Vol down</a:t>
                </a:r>
                <a:endParaRPr lang="en-US" sz="105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CC3B8055-E48D-85DF-F76B-FE6D3B7186A7}"/>
                  </a:ext>
                </a:extLst>
              </p:cNvPr>
              <p:cNvSpPr/>
              <p:nvPr/>
            </p:nvSpPr>
            <p:spPr>
              <a:xfrm>
                <a:off x="322382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Vol up</a:t>
                </a:r>
                <a:endParaRPr lang="en-US" sz="105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3ECDF108-46C8-57A5-B6D7-0A78324C2700}"/>
                  </a:ext>
                </a:extLst>
              </p:cNvPr>
              <p:cNvSpPr/>
              <p:nvPr/>
            </p:nvSpPr>
            <p:spPr>
              <a:xfrm>
                <a:off x="393347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540AED47-D465-4055-F104-B73AF6AB0882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-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[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3FDA4139-6A9A-8A56-5F9F-C3370016A304}"/>
                  </a:ext>
                </a:extLst>
              </p:cNvPr>
              <p:cNvSpPr/>
              <p:nvPr/>
            </p:nvSpPr>
            <p:spPr>
              <a:xfrm>
                <a:off x="586564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=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]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0BA20121-9756-E6C8-1862-C06E4CEF0F8F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[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/</a:t>
                </a: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F6DED9A1-D24D-2B5C-9E9C-B8C2CA8F1324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]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=</a:t>
                </a: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2B426B1C-DBF7-C864-207B-50057AACE0EE}"/>
                  </a:ext>
                </a:extLst>
              </p:cNvPr>
              <p:cNvSpPr/>
              <p:nvPr/>
            </p:nvSpPr>
            <p:spPr>
              <a:xfrm>
                <a:off x="799460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\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\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16167E09-33D9-F40A-03BB-FE3152AC87DF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‘ “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`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1EC0738-A2B1-21F9-8AE9-FD6287BC06E7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Steno</a:t>
                </a: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CAAAABB3-6C16-91A7-362E-252F4B3531BB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7C47651E-6CDF-45E1-A318-8D75BF129A47}"/>
                  </a:ext>
                </a:extLst>
              </p:cNvPr>
              <p:cNvSpPr/>
              <p:nvPr/>
            </p:nvSpPr>
            <p:spPr>
              <a:xfrm>
                <a:off x="180451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509D2878-C837-7E6F-187C-C84360456792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D2305FC3-2427-A047-D69C-E0B56277A70B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7A466F5C-3276-0114-DA14-121E86D50FFA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047A53AD-97C5-F133-8821-21921BA92C74}"/>
                  </a:ext>
                </a:extLst>
              </p:cNvPr>
              <p:cNvSpPr/>
              <p:nvPr/>
            </p:nvSpPr>
            <p:spPr>
              <a:xfrm>
                <a:off x="515599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_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{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B27F6C3F-78FA-C7C3-0027-3CD19D504A97}"/>
                  </a:ext>
                </a:extLst>
              </p:cNvPr>
              <p:cNvSpPr/>
              <p:nvPr/>
            </p:nvSpPr>
            <p:spPr>
              <a:xfrm>
                <a:off x="5865645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+</a:t>
                </a:r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rgbClr val="0432FF"/>
                    </a:solidFill>
                  </a:rPr>
                  <a:t>}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4CDAD48D-F977-F2DC-8991-A421FA96AD14}"/>
                  </a:ext>
                </a:extLst>
              </p:cNvPr>
              <p:cNvSpPr/>
              <p:nvPr/>
            </p:nvSpPr>
            <p:spPr>
              <a:xfrm>
                <a:off x="657529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{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?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B47CA257-8E27-EFA4-F01A-53FAA093FE30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}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+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8ABFB2E-DFF8-69A4-0AD9-E896F51061F2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|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|</a:t>
                </a: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78A0CAE0-407E-4038-AF14-6D89613E3153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95830F1E-7983-E2FC-B6DB-02C164278BC3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B5546E48-4F32-EA44-0F2A-A554089B1241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B7D210E0-74E4-9C4A-2172-C16F8D0BB880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0DD34DBF-7201-E805-BCFE-DC9CEF2D02A4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C0B972A6-BC91-D80B-F254-DF899906666F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Symbol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48428797-EDCC-36F3-9526-1E9BEB83C69E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</a:t>
                </a:r>
              </a:p>
            </p:txBody>
          </p:sp>
        </p:grp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093C4F53-20D4-F0E2-A4BD-177DDA73EC29}"/>
                </a:ext>
              </a:extLst>
            </p:cNvPr>
            <p:cNvSpPr txBox="1"/>
            <p:nvPr/>
          </p:nvSpPr>
          <p:spPr>
            <a:xfrm rot="16200000">
              <a:off x="2277670" y="5476044"/>
              <a:ext cx="1429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Stock Symbol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778822FD-80E4-EDD1-4882-1D86B26D3D75}"/>
              </a:ext>
            </a:extLst>
          </p:cNvPr>
          <p:cNvGrpSpPr/>
          <p:nvPr/>
        </p:nvGrpSpPr>
        <p:grpSpPr>
          <a:xfrm>
            <a:off x="5314775" y="105098"/>
            <a:ext cx="4613213" cy="1387427"/>
            <a:chOff x="279115" y="391374"/>
            <a:chExt cx="5396948" cy="1623136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1DBD679E-54DD-AB40-1C79-FECEBAB23F1C}"/>
                </a:ext>
              </a:extLst>
            </p:cNvPr>
            <p:cNvGrpSpPr/>
            <p:nvPr/>
          </p:nvGrpSpPr>
          <p:grpSpPr>
            <a:xfrm>
              <a:off x="279115" y="391374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453" name="Rounded Rectangle 452">
                <a:extLst>
                  <a:ext uri="{FF2B5EF4-FFF2-40B4-BE49-F238E27FC236}">
                    <a16:creationId xmlns:a16="http://schemas.microsoft.com/office/drawing/2014/main" id="{3AA29155-CED9-4A26-6962-16590C273A82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Esc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D2798AB3-56E1-F7C3-869C-C25B5853C788}"/>
                  </a:ext>
                </a:extLst>
              </p:cNvPr>
              <p:cNvSpPr/>
              <p:nvPr/>
            </p:nvSpPr>
            <p:spPr>
              <a:xfrm>
                <a:off x="1094862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455" name="Rounded Rectangle 454">
                <a:extLst>
                  <a:ext uri="{FF2B5EF4-FFF2-40B4-BE49-F238E27FC236}">
                    <a16:creationId xmlns:a16="http://schemas.microsoft.com/office/drawing/2014/main" id="{C58650A2-7FEA-F900-B5EB-D75573FA1099}"/>
                  </a:ext>
                </a:extLst>
              </p:cNvPr>
              <p:cNvSpPr/>
              <p:nvPr/>
            </p:nvSpPr>
            <p:spPr>
              <a:xfrm>
                <a:off x="1804516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456" name="Rounded Rectangle 455">
                <a:extLst>
                  <a:ext uri="{FF2B5EF4-FFF2-40B4-BE49-F238E27FC236}">
                    <a16:creationId xmlns:a16="http://schemas.microsoft.com/office/drawing/2014/main" id="{5E8ACBF9-49F1-8DA0-734F-EE85783035C6}"/>
                  </a:ext>
                </a:extLst>
              </p:cNvPr>
              <p:cNvSpPr/>
              <p:nvPr/>
            </p:nvSpPr>
            <p:spPr>
              <a:xfrm>
                <a:off x="2514170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457" name="Rounded Rectangle 456">
                <a:extLst>
                  <a:ext uri="{FF2B5EF4-FFF2-40B4-BE49-F238E27FC236}">
                    <a16:creationId xmlns:a16="http://schemas.microsoft.com/office/drawing/2014/main" id="{70F28E89-D7DD-181D-9040-C992E331D475}"/>
                  </a:ext>
                </a:extLst>
              </p:cNvPr>
              <p:cNvSpPr/>
              <p:nvPr/>
            </p:nvSpPr>
            <p:spPr>
              <a:xfrm>
                <a:off x="3223824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458" name="Rounded Rectangle 457">
                <a:extLst>
                  <a:ext uri="{FF2B5EF4-FFF2-40B4-BE49-F238E27FC236}">
                    <a16:creationId xmlns:a16="http://schemas.microsoft.com/office/drawing/2014/main" id="{B924641A-17C6-3028-2EB0-A41810C313A4}"/>
                  </a:ext>
                </a:extLst>
              </p:cNvPr>
              <p:cNvSpPr/>
              <p:nvPr/>
            </p:nvSpPr>
            <p:spPr>
              <a:xfrm>
                <a:off x="3933477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459" name="Rounded Rectangle 458">
                <a:extLst>
                  <a:ext uri="{FF2B5EF4-FFF2-40B4-BE49-F238E27FC236}">
                    <a16:creationId xmlns:a16="http://schemas.microsoft.com/office/drawing/2014/main" id="{F96D3982-839B-6288-278B-1391074B12CC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460" name="Rounded Rectangle 459">
                <a:extLst>
                  <a:ext uri="{FF2B5EF4-FFF2-40B4-BE49-F238E27FC236}">
                    <a16:creationId xmlns:a16="http://schemas.microsoft.com/office/drawing/2014/main" id="{9C4B87AE-256C-05C6-9AC0-22F26801C160}"/>
                  </a:ext>
                </a:extLst>
              </p:cNvPr>
              <p:cNvSpPr/>
              <p:nvPr/>
            </p:nvSpPr>
            <p:spPr>
              <a:xfrm>
                <a:off x="5865644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</a:p>
            </p:txBody>
          </p:sp>
          <p:sp>
            <p:nvSpPr>
              <p:cNvPr id="461" name="Rounded Rectangle 460">
                <a:extLst>
                  <a:ext uri="{FF2B5EF4-FFF2-40B4-BE49-F238E27FC236}">
                    <a16:creationId xmlns:a16="http://schemas.microsoft.com/office/drawing/2014/main" id="{D29AAF3F-291A-7B08-0E18-19EFE0385A3B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462" name="Rounded Rectangle 461">
                <a:extLst>
                  <a:ext uri="{FF2B5EF4-FFF2-40B4-BE49-F238E27FC236}">
                    <a16:creationId xmlns:a16="http://schemas.microsoft.com/office/drawing/2014/main" id="{80AE61AE-6640-FAEF-CB53-7FB4E5334498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</a:p>
            </p:txBody>
          </p:sp>
          <p:sp>
            <p:nvSpPr>
              <p:cNvPr id="463" name="Rounded Rectangle 462">
                <a:extLst>
                  <a:ext uri="{FF2B5EF4-FFF2-40B4-BE49-F238E27FC236}">
                    <a16:creationId xmlns:a16="http://schemas.microsoft.com/office/drawing/2014/main" id="{E7541413-A089-C320-EB04-AAC999BA6429}"/>
                  </a:ext>
                </a:extLst>
              </p:cNvPr>
              <p:cNvSpPr/>
              <p:nvPr/>
            </p:nvSpPr>
            <p:spPr>
              <a:xfrm>
                <a:off x="7994606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464" name="Rounded Rectangle 463">
                <a:extLst>
                  <a:ext uri="{FF2B5EF4-FFF2-40B4-BE49-F238E27FC236}">
                    <a16:creationId xmlns:a16="http://schemas.microsoft.com/office/drawing/2014/main" id="{3DE86F7D-532E-5527-24AA-DA1124983808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</a:p>
            </p:txBody>
          </p:sp>
          <p:sp>
            <p:nvSpPr>
              <p:cNvPr id="465" name="Rounded Rectangle 464">
                <a:extLst>
                  <a:ext uri="{FF2B5EF4-FFF2-40B4-BE49-F238E27FC236}">
                    <a16:creationId xmlns:a16="http://schemas.microsoft.com/office/drawing/2014/main" id="{D75506A7-53EE-66E5-0AA6-6E2C4CFBB9FD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66" name="Rounded Rectangle 465">
                <a:extLst>
                  <a:ext uri="{FF2B5EF4-FFF2-40B4-BE49-F238E27FC236}">
                    <a16:creationId xmlns:a16="http://schemas.microsoft.com/office/drawing/2014/main" id="{CA49D079-21A6-C12B-8AF3-3750BE3C1267}"/>
                  </a:ext>
                </a:extLst>
              </p:cNvPr>
              <p:cNvSpPr/>
              <p:nvPr/>
            </p:nvSpPr>
            <p:spPr>
              <a:xfrm>
                <a:off x="1094862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467" name="Rounded Rectangle 466">
                <a:extLst>
                  <a:ext uri="{FF2B5EF4-FFF2-40B4-BE49-F238E27FC236}">
                    <a16:creationId xmlns:a16="http://schemas.microsoft.com/office/drawing/2014/main" id="{11B2EB3C-35DC-B3BD-2669-FD933D22221C}"/>
                  </a:ext>
                </a:extLst>
              </p:cNvPr>
              <p:cNvSpPr/>
              <p:nvPr/>
            </p:nvSpPr>
            <p:spPr>
              <a:xfrm>
                <a:off x="1804516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</a:t>
                </a:r>
              </a:p>
            </p:txBody>
          </p:sp>
          <p:sp>
            <p:nvSpPr>
              <p:cNvPr id="468" name="Rounded Rectangle 467">
                <a:extLst>
                  <a:ext uri="{FF2B5EF4-FFF2-40B4-BE49-F238E27FC236}">
                    <a16:creationId xmlns:a16="http://schemas.microsoft.com/office/drawing/2014/main" id="{4A23CC20-174D-7022-9D71-FA6FEEE39350}"/>
                  </a:ext>
                </a:extLst>
              </p:cNvPr>
              <p:cNvSpPr/>
              <p:nvPr/>
            </p:nvSpPr>
            <p:spPr>
              <a:xfrm>
                <a:off x="2514170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</a:t>
                </a:r>
              </a:p>
            </p:txBody>
          </p:sp>
          <p:sp>
            <p:nvSpPr>
              <p:cNvPr id="469" name="Rounded Rectangle 468">
                <a:extLst>
                  <a:ext uri="{FF2B5EF4-FFF2-40B4-BE49-F238E27FC236}">
                    <a16:creationId xmlns:a16="http://schemas.microsoft.com/office/drawing/2014/main" id="{ED54EB05-1E27-FD05-C85D-73085B3D91B2}"/>
                  </a:ext>
                </a:extLst>
              </p:cNvPr>
              <p:cNvSpPr/>
              <p:nvPr/>
            </p:nvSpPr>
            <p:spPr>
              <a:xfrm>
                <a:off x="3223824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</a:p>
            </p:txBody>
          </p:sp>
          <p:sp>
            <p:nvSpPr>
              <p:cNvPr id="470" name="Rounded Rectangle 469">
                <a:extLst>
                  <a:ext uri="{FF2B5EF4-FFF2-40B4-BE49-F238E27FC236}">
                    <a16:creationId xmlns:a16="http://schemas.microsoft.com/office/drawing/2014/main" id="{FB2AD13F-4C37-3463-573D-E8ADB0517309}"/>
                  </a:ext>
                </a:extLst>
              </p:cNvPr>
              <p:cNvSpPr/>
              <p:nvPr/>
            </p:nvSpPr>
            <p:spPr>
              <a:xfrm>
                <a:off x="3933477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471" name="Rounded Rectangle 470">
                <a:extLst>
                  <a:ext uri="{FF2B5EF4-FFF2-40B4-BE49-F238E27FC236}">
                    <a16:creationId xmlns:a16="http://schemas.microsoft.com/office/drawing/2014/main" id="{3E4080FB-243D-7494-5C70-47072F1A1C0F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</a:p>
            </p:txBody>
          </p:sp>
          <p:sp>
            <p:nvSpPr>
              <p:cNvPr id="472" name="Rounded Rectangle 471">
                <a:extLst>
                  <a:ext uri="{FF2B5EF4-FFF2-40B4-BE49-F238E27FC236}">
                    <a16:creationId xmlns:a16="http://schemas.microsoft.com/office/drawing/2014/main" id="{0A5E7252-5FEB-81C2-A41D-EB612D5DCD50}"/>
                  </a:ext>
                </a:extLst>
              </p:cNvPr>
              <p:cNvSpPr/>
              <p:nvPr/>
            </p:nvSpPr>
            <p:spPr>
              <a:xfrm>
                <a:off x="586564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</a:t>
                </a:r>
              </a:p>
            </p:txBody>
          </p:sp>
          <p:sp>
            <p:nvSpPr>
              <p:cNvPr id="473" name="Rounded Rectangle 472">
                <a:extLst>
                  <a:ext uri="{FF2B5EF4-FFF2-40B4-BE49-F238E27FC236}">
                    <a16:creationId xmlns:a16="http://schemas.microsoft.com/office/drawing/2014/main" id="{A114E74A-A92D-34EA-FE0C-821E6CDE6F85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474" name="Rounded Rectangle 473">
                <a:extLst>
                  <a:ext uri="{FF2B5EF4-FFF2-40B4-BE49-F238E27FC236}">
                    <a16:creationId xmlns:a16="http://schemas.microsoft.com/office/drawing/2014/main" id="{BB8FEE27-BDC8-4E77-7897-52C114F35CE2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</a:p>
            </p:txBody>
          </p: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BAA01B62-0E98-FABF-24F3-C4B5A58D58C2}"/>
                  </a:ext>
                </a:extLst>
              </p:cNvPr>
              <p:cNvSpPr/>
              <p:nvPr/>
            </p:nvSpPr>
            <p:spPr>
              <a:xfrm>
                <a:off x="7994606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C9A0E47C-8F1B-C85F-7D6E-CA042B33E690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477" name="Rounded Rectangle 476">
                <a:extLst>
                  <a:ext uri="{FF2B5EF4-FFF2-40B4-BE49-F238E27FC236}">
                    <a16:creationId xmlns:a16="http://schemas.microsoft.com/office/drawing/2014/main" id="{7B81F4BC-5681-B13B-CCF9-748B377A8F3F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Qwerty</a:t>
                </a:r>
              </a:p>
            </p:txBody>
          </p:sp>
          <p:sp>
            <p:nvSpPr>
              <p:cNvPr id="478" name="Rounded Rectangle 477">
                <a:extLst>
                  <a:ext uri="{FF2B5EF4-FFF2-40B4-BE49-F238E27FC236}">
                    <a16:creationId xmlns:a16="http://schemas.microsoft.com/office/drawing/2014/main" id="{E44357D9-9672-19CC-1450-6D6B85D7FBF3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479" name="Rounded Rectangle 478">
                <a:extLst>
                  <a:ext uri="{FF2B5EF4-FFF2-40B4-BE49-F238E27FC236}">
                    <a16:creationId xmlns:a16="http://schemas.microsoft.com/office/drawing/2014/main" id="{D2F69234-8481-24F9-D89D-14B77324795F}"/>
                  </a:ext>
                </a:extLst>
              </p:cNvPr>
              <p:cNvSpPr/>
              <p:nvPr/>
            </p:nvSpPr>
            <p:spPr>
              <a:xfrm>
                <a:off x="1804516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480" name="Rounded Rectangle 479">
                <a:extLst>
                  <a:ext uri="{FF2B5EF4-FFF2-40B4-BE49-F238E27FC236}">
                    <a16:creationId xmlns:a16="http://schemas.microsoft.com/office/drawing/2014/main" id="{5377F9B3-1D27-1611-95EF-EAB1B3E73740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Option</a:t>
                </a:r>
              </a:p>
            </p:txBody>
          </p:sp>
          <p:sp>
            <p:nvSpPr>
              <p:cNvPr id="481" name="Rounded Rectangle 480">
                <a:extLst>
                  <a:ext uri="{FF2B5EF4-FFF2-40B4-BE49-F238E27FC236}">
                    <a16:creationId xmlns:a16="http://schemas.microsoft.com/office/drawing/2014/main" id="{D2B6F43E-FE2E-C9E9-9D61-D957AE73FBED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2" name="Rounded Rectangle 481">
                <a:extLst>
                  <a:ext uri="{FF2B5EF4-FFF2-40B4-BE49-F238E27FC236}">
                    <a16:creationId xmlns:a16="http://schemas.microsoft.com/office/drawing/2014/main" id="{D12B1345-A4A5-E4A6-1FF5-3018441FB04C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483" name="Rounded Rectangle 482">
                <a:extLst>
                  <a:ext uri="{FF2B5EF4-FFF2-40B4-BE49-F238E27FC236}">
                    <a16:creationId xmlns:a16="http://schemas.microsoft.com/office/drawing/2014/main" id="{C41948C2-EC78-464A-8450-F05EFC48606A}"/>
                  </a:ext>
                </a:extLst>
              </p:cNvPr>
              <p:cNvSpPr/>
              <p:nvPr/>
            </p:nvSpPr>
            <p:spPr>
              <a:xfrm>
                <a:off x="5155990" y="1711410"/>
                <a:ext cx="593125" cy="5931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4" name="Rounded Rectangle 483">
                <a:extLst>
                  <a:ext uri="{FF2B5EF4-FFF2-40B4-BE49-F238E27FC236}">
                    <a16:creationId xmlns:a16="http://schemas.microsoft.com/office/drawing/2014/main" id="{880207C8-BFE6-D368-FD76-C846DD871B05}"/>
                  </a:ext>
                </a:extLst>
              </p:cNvPr>
              <p:cNvSpPr/>
              <p:nvPr/>
            </p:nvSpPr>
            <p:spPr>
              <a:xfrm>
                <a:off x="5865644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rgbClr val="0432FF"/>
                    </a:solidFill>
                  </a:rPr>
                  <a:t>←</a:t>
                </a:r>
              </a:p>
            </p:txBody>
          </p:sp>
          <p:sp>
            <p:nvSpPr>
              <p:cNvPr id="485" name="Rounded Rectangle 484">
                <a:extLst>
                  <a:ext uri="{FF2B5EF4-FFF2-40B4-BE49-F238E27FC236}">
                    <a16:creationId xmlns:a16="http://schemas.microsoft.com/office/drawing/2014/main" id="{9C31E7F3-AB04-6DA7-FE47-498A1B7C2673}"/>
                  </a:ext>
                </a:extLst>
              </p:cNvPr>
              <p:cNvSpPr/>
              <p:nvPr/>
            </p:nvSpPr>
            <p:spPr>
              <a:xfrm>
                <a:off x="6575298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rgbClr val="0432FF"/>
                    </a:solidFill>
                  </a:rPr>
                  <a:t>↑</a:t>
                </a:r>
              </a:p>
            </p:txBody>
          </p:sp>
          <p:sp>
            <p:nvSpPr>
              <p:cNvPr id="486" name="Rounded Rectangle 485">
                <a:extLst>
                  <a:ext uri="{FF2B5EF4-FFF2-40B4-BE49-F238E27FC236}">
                    <a16:creationId xmlns:a16="http://schemas.microsoft.com/office/drawing/2014/main" id="{A2F5BD87-EE8F-D2EF-0005-31B2AA181F05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rgbClr val="0432FF"/>
                    </a:solidFill>
                  </a:rPr>
                  <a:t>↓</a:t>
                </a:r>
              </a:p>
            </p:txBody>
          </p:sp>
          <p:sp>
            <p:nvSpPr>
              <p:cNvPr id="487" name="Rounded Rectangle 486">
                <a:extLst>
                  <a:ext uri="{FF2B5EF4-FFF2-40B4-BE49-F238E27FC236}">
                    <a16:creationId xmlns:a16="http://schemas.microsoft.com/office/drawing/2014/main" id="{403B8A42-3DE5-4CE1-3603-92E9BBC21784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rgbClr val="0432FF"/>
                    </a:solidFill>
                  </a:rPr>
                  <a:t>→</a:t>
                </a:r>
              </a:p>
            </p:txBody>
          </p:sp>
          <p:sp>
            <p:nvSpPr>
              <p:cNvPr id="488" name="Rounded Rectangle 487">
                <a:extLst>
                  <a:ext uri="{FF2B5EF4-FFF2-40B4-BE49-F238E27FC236}">
                    <a16:creationId xmlns:a16="http://schemas.microsoft.com/office/drawing/2014/main" id="{B5A2C511-82A8-2ACC-2EDA-26755FEF2F2F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solidFill>
                      <a:srgbClr val="0432FF"/>
                    </a:solidFill>
                  </a:rPr>
                  <a:t>Enter</a:t>
                </a:r>
                <a:endParaRPr lang="en-US" sz="7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489" name="Rounded Rectangle 488">
                <a:extLst>
                  <a:ext uri="{FF2B5EF4-FFF2-40B4-BE49-F238E27FC236}">
                    <a16:creationId xmlns:a16="http://schemas.microsoft.com/office/drawing/2014/main" id="{CCF203DD-5DD1-A405-AF5B-9DD587B85037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#</a:t>
                </a:r>
              </a:p>
            </p:txBody>
          </p:sp>
          <p:sp>
            <p:nvSpPr>
              <p:cNvPr id="490" name="Rounded Rectangle 489">
                <a:extLst>
                  <a:ext uri="{FF2B5EF4-FFF2-40B4-BE49-F238E27FC236}">
                    <a16:creationId xmlns:a16="http://schemas.microsoft.com/office/drawing/2014/main" id="{A1D0ABF1-51E1-1045-78D9-43852773694B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491" name="Rounded Rectangle 490">
                <a:extLst>
                  <a:ext uri="{FF2B5EF4-FFF2-40B4-BE49-F238E27FC236}">
                    <a16:creationId xmlns:a16="http://schemas.microsoft.com/office/drawing/2014/main" id="{4AA1F23D-FC3A-0D3B-BF3F-8F10C2725243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492" name="Rounded Rectangle 491">
                <a:extLst>
                  <a:ext uri="{FF2B5EF4-FFF2-40B4-BE49-F238E27FC236}">
                    <a16:creationId xmlns:a16="http://schemas.microsoft.com/office/drawing/2014/main" id="{A048B836-3F88-E5CF-996D-566184B107B5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493" name="Rounded Rectangle 492">
                <a:extLst>
                  <a:ext uri="{FF2B5EF4-FFF2-40B4-BE49-F238E27FC236}">
                    <a16:creationId xmlns:a16="http://schemas.microsoft.com/office/drawing/2014/main" id="{F79F1450-181F-8CB4-1900-64FA275BE770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</a:t>
                </a:r>
              </a:p>
            </p:txBody>
          </p:sp>
          <p:sp>
            <p:nvSpPr>
              <p:cNvPr id="494" name="Rounded Rectangle 493">
                <a:extLst>
                  <a:ext uri="{FF2B5EF4-FFF2-40B4-BE49-F238E27FC236}">
                    <a16:creationId xmlns:a16="http://schemas.microsoft.com/office/drawing/2014/main" id="{FD933287-7F36-C587-B770-EF21FEB9600B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#</a:t>
                </a:r>
              </a:p>
            </p:txBody>
          </p:sp>
        </p:grp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EBA7EC64-D7FD-781B-E211-B3E09C7BCA00}"/>
                </a:ext>
              </a:extLst>
            </p:cNvPr>
            <p:cNvSpPr txBox="1"/>
            <p:nvPr/>
          </p:nvSpPr>
          <p:spPr>
            <a:xfrm rot="16200000">
              <a:off x="2560005" y="907897"/>
              <a:ext cx="846978" cy="432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Steno</a:t>
              </a: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EA93278F-4382-3961-1654-9BEC5AE00B77}"/>
              </a:ext>
            </a:extLst>
          </p:cNvPr>
          <p:cNvGrpSpPr/>
          <p:nvPr/>
        </p:nvGrpSpPr>
        <p:grpSpPr>
          <a:xfrm>
            <a:off x="132365" y="5305228"/>
            <a:ext cx="4591055" cy="1514517"/>
            <a:chOff x="301350" y="4749024"/>
            <a:chExt cx="5396948" cy="1780369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16B0A490-6EA4-47DD-0EB1-86FB5B04906A}"/>
                </a:ext>
              </a:extLst>
            </p:cNvPr>
            <p:cNvGrpSpPr/>
            <p:nvPr/>
          </p:nvGrpSpPr>
          <p:grpSpPr>
            <a:xfrm>
              <a:off x="301350" y="4792541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D7006A2-AC63-8723-DF29-56492D7D0E9A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499" name="Rounded Rectangle 498">
                <a:extLst>
                  <a:ext uri="{FF2B5EF4-FFF2-40B4-BE49-F238E27FC236}">
                    <a16:creationId xmlns:a16="http://schemas.microsoft.com/office/drawing/2014/main" id="{A5CBCDEE-06A5-84C1-6F6F-F65918FF9773}"/>
                  </a:ext>
                </a:extLst>
              </p:cNvPr>
              <p:cNvSpPr/>
              <p:nvPr/>
            </p:nvSpPr>
            <p:spPr>
              <a:xfrm>
                <a:off x="1094862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1</a:t>
                </a:r>
              </a:p>
            </p:txBody>
          </p:sp>
          <p:sp>
            <p:nvSpPr>
              <p:cNvPr id="500" name="Rounded Rectangle 499">
                <a:extLst>
                  <a:ext uri="{FF2B5EF4-FFF2-40B4-BE49-F238E27FC236}">
                    <a16:creationId xmlns:a16="http://schemas.microsoft.com/office/drawing/2014/main" id="{D75094B9-9839-10B4-8667-B1D51C29E02F}"/>
                  </a:ext>
                </a:extLst>
              </p:cNvPr>
              <p:cNvSpPr/>
              <p:nvPr/>
            </p:nvSpPr>
            <p:spPr>
              <a:xfrm>
                <a:off x="180451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2</a:t>
                </a:r>
              </a:p>
            </p:txBody>
          </p:sp>
          <p:sp>
            <p:nvSpPr>
              <p:cNvPr id="501" name="Rounded Rectangle 500">
                <a:extLst>
                  <a:ext uri="{FF2B5EF4-FFF2-40B4-BE49-F238E27FC236}">
                    <a16:creationId xmlns:a16="http://schemas.microsoft.com/office/drawing/2014/main" id="{B913F768-0CBD-E2D8-3B59-FA6A665E19A6}"/>
                  </a:ext>
                </a:extLst>
              </p:cNvPr>
              <p:cNvSpPr/>
              <p:nvPr/>
            </p:nvSpPr>
            <p:spPr>
              <a:xfrm>
                <a:off x="2514170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3</a:t>
                </a:r>
              </a:p>
            </p:txBody>
          </p:sp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0C8DF76B-22A5-3DEE-0C7F-D8B23F2348CC}"/>
                  </a:ext>
                </a:extLst>
              </p:cNvPr>
              <p:cNvSpPr/>
              <p:nvPr/>
            </p:nvSpPr>
            <p:spPr>
              <a:xfrm>
                <a:off x="3223824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4</a:t>
                </a:r>
              </a:p>
            </p:txBody>
          </p:sp>
          <p:sp>
            <p:nvSpPr>
              <p:cNvPr id="503" name="Rounded Rectangle 502">
                <a:extLst>
                  <a:ext uri="{FF2B5EF4-FFF2-40B4-BE49-F238E27FC236}">
                    <a16:creationId xmlns:a16="http://schemas.microsoft.com/office/drawing/2014/main" id="{CC299A75-DEBC-25F6-7355-DC6BFE347756}"/>
                  </a:ext>
                </a:extLst>
              </p:cNvPr>
              <p:cNvSpPr/>
              <p:nvPr/>
            </p:nvSpPr>
            <p:spPr>
              <a:xfrm>
                <a:off x="393347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5</a:t>
                </a:r>
              </a:p>
            </p:txBody>
          </p:sp>
          <p:sp>
            <p:nvSpPr>
              <p:cNvPr id="504" name="Rounded Rectangle 503">
                <a:extLst>
                  <a:ext uri="{FF2B5EF4-FFF2-40B4-BE49-F238E27FC236}">
                    <a16:creationId xmlns:a16="http://schemas.microsoft.com/office/drawing/2014/main" id="{508881A9-DBA7-D3DE-35DA-D53FA76CC3C8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6</a:t>
                </a:r>
              </a:p>
            </p:txBody>
          </p:sp>
          <p:sp>
            <p:nvSpPr>
              <p:cNvPr id="505" name="Rounded Rectangle 504">
                <a:extLst>
                  <a:ext uri="{FF2B5EF4-FFF2-40B4-BE49-F238E27FC236}">
                    <a16:creationId xmlns:a16="http://schemas.microsoft.com/office/drawing/2014/main" id="{0A3430D0-1BCB-0648-62B3-01F4D6854120}"/>
                  </a:ext>
                </a:extLst>
              </p:cNvPr>
              <p:cNvSpPr/>
              <p:nvPr/>
            </p:nvSpPr>
            <p:spPr>
              <a:xfrm>
                <a:off x="586564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7</a:t>
                </a:r>
              </a:p>
            </p:txBody>
          </p:sp>
          <p:sp>
            <p:nvSpPr>
              <p:cNvPr id="506" name="Rounded Rectangle 505">
                <a:extLst>
                  <a:ext uri="{FF2B5EF4-FFF2-40B4-BE49-F238E27FC236}">
                    <a16:creationId xmlns:a16="http://schemas.microsoft.com/office/drawing/2014/main" id="{0E2724C6-90E4-0223-E307-E60E255C194A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8</a:t>
                </a:r>
              </a:p>
            </p:txBody>
          </p:sp>
          <p:sp>
            <p:nvSpPr>
              <p:cNvPr id="507" name="Rounded Rectangle 506">
                <a:extLst>
                  <a:ext uri="{FF2B5EF4-FFF2-40B4-BE49-F238E27FC236}">
                    <a16:creationId xmlns:a16="http://schemas.microsoft.com/office/drawing/2014/main" id="{59E6FD06-DD3C-5DDF-C87F-7F8034C97CC5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9</a:t>
                </a:r>
              </a:p>
            </p:txBody>
          </p:sp>
          <p:sp>
            <p:nvSpPr>
              <p:cNvPr id="508" name="Rounded Rectangle 507">
                <a:extLst>
                  <a:ext uri="{FF2B5EF4-FFF2-40B4-BE49-F238E27FC236}">
                    <a16:creationId xmlns:a16="http://schemas.microsoft.com/office/drawing/2014/main" id="{7642B257-8E53-DCE7-5EE2-628E85F12B4E}"/>
                  </a:ext>
                </a:extLst>
              </p:cNvPr>
              <p:cNvSpPr/>
              <p:nvPr/>
            </p:nvSpPr>
            <p:spPr>
              <a:xfrm>
                <a:off x="799460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0</a:t>
                </a:r>
              </a:p>
            </p:txBody>
          </p:sp>
          <p:sp>
            <p:nvSpPr>
              <p:cNvPr id="509" name="Rounded Rectangle 508">
                <a:extLst>
                  <a:ext uri="{FF2B5EF4-FFF2-40B4-BE49-F238E27FC236}">
                    <a16:creationId xmlns:a16="http://schemas.microsoft.com/office/drawing/2014/main" id="{8E4C096D-0D64-C4A9-992E-307F90CBAB8E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Back-</a:t>
                </a:r>
                <a:b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510" name="Rounded Rectangle 509">
                <a:extLst>
                  <a:ext uri="{FF2B5EF4-FFF2-40B4-BE49-F238E27FC236}">
                    <a16:creationId xmlns:a16="http://schemas.microsoft.com/office/drawing/2014/main" id="{55D46F89-7200-C8EB-52C6-6F0A1E5DE38E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Tab</a:t>
                </a:r>
                <a:endParaRPr lang="en-US" sz="7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1" name="Rounded Rectangle 510">
                <a:extLst>
                  <a:ext uri="{FF2B5EF4-FFF2-40B4-BE49-F238E27FC236}">
                    <a16:creationId xmlns:a16="http://schemas.microsoft.com/office/drawing/2014/main" id="{96A1D919-01A8-E085-B4E9-F2F578A1E7B8}"/>
                  </a:ext>
                </a:extLst>
              </p:cNvPr>
              <p:cNvSpPr/>
              <p:nvPr/>
            </p:nvSpPr>
            <p:spPr>
              <a:xfrm>
                <a:off x="109486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2" name="Rounded Rectangle 511">
                <a:extLst>
                  <a:ext uri="{FF2B5EF4-FFF2-40B4-BE49-F238E27FC236}">
                    <a16:creationId xmlns:a16="http://schemas.microsoft.com/office/drawing/2014/main" id="{C8D2200B-5DE2-2513-508C-765492E75EE2}"/>
                  </a:ext>
                </a:extLst>
              </p:cNvPr>
              <p:cNvSpPr/>
              <p:nvPr/>
            </p:nvSpPr>
            <p:spPr>
              <a:xfrm>
                <a:off x="180451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←</a:t>
                </a:r>
              </a:p>
            </p:txBody>
          </p:sp>
          <p:sp>
            <p:nvSpPr>
              <p:cNvPr id="513" name="Rounded Rectangle 512">
                <a:extLst>
                  <a:ext uri="{FF2B5EF4-FFF2-40B4-BE49-F238E27FC236}">
                    <a16:creationId xmlns:a16="http://schemas.microsoft.com/office/drawing/2014/main" id="{1EB4E533-A3A4-0E43-1098-3BD3F84EA9A2}"/>
                  </a:ext>
                </a:extLst>
              </p:cNvPr>
              <p:cNvSpPr/>
              <p:nvPr/>
            </p:nvSpPr>
            <p:spPr>
              <a:xfrm>
                <a:off x="251417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↓</a:t>
                </a:r>
              </a:p>
            </p:txBody>
          </p:sp>
          <p:sp>
            <p:nvSpPr>
              <p:cNvPr id="514" name="Rounded Rectangle 513">
                <a:extLst>
                  <a:ext uri="{FF2B5EF4-FFF2-40B4-BE49-F238E27FC236}">
                    <a16:creationId xmlns:a16="http://schemas.microsoft.com/office/drawing/2014/main" id="{484E7FA4-4C2D-11F5-097E-BF1473FB083E}"/>
                  </a:ext>
                </a:extLst>
              </p:cNvPr>
              <p:cNvSpPr/>
              <p:nvPr/>
            </p:nvSpPr>
            <p:spPr>
              <a:xfrm>
                <a:off x="322382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↑</a:t>
                </a:r>
              </a:p>
            </p:txBody>
          </p:sp>
          <p:sp>
            <p:nvSpPr>
              <p:cNvPr id="515" name="Rounded Rectangle 514">
                <a:extLst>
                  <a:ext uri="{FF2B5EF4-FFF2-40B4-BE49-F238E27FC236}">
                    <a16:creationId xmlns:a16="http://schemas.microsoft.com/office/drawing/2014/main" id="{2098C483-FE48-6821-2315-6E3EB1FB73BA}"/>
                  </a:ext>
                </a:extLst>
              </p:cNvPr>
              <p:cNvSpPr/>
              <p:nvPr/>
            </p:nvSpPr>
            <p:spPr>
              <a:xfrm>
                <a:off x="393347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→</a:t>
                </a:r>
              </a:p>
            </p:txBody>
          </p:sp>
          <p:sp>
            <p:nvSpPr>
              <p:cNvPr id="516" name="Rounded Rectangle 515">
                <a:extLst>
                  <a:ext uri="{FF2B5EF4-FFF2-40B4-BE49-F238E27FC236}">
                    <a16:creationId xmlns:a16="http://schemas.microsoft.com/office/drawing/2014/main" id="{4797669F-728F-8754-A909-63DCE5A95583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7" name="Rounded Rectangle 516">
                <a:extLst>
                  <a:ext uri="{FF2B5EF4-FFF2-40B4-BE49-F238E27FC236}">
                    <a16:creationId xmlns:a16="http://schemas.microsoft.com/office/drawing/2014/main" id="{723AEBCF-2E48-EC2F-D090-77CB0495A48B}"/>
                  </a:ext>
                </a:extLst>
              </p:cNvPr>
              <p:cNvSpPr/>
              <p:nvPr/>
            </p:nvSpPr>
            <p:spPr>
              <a:xfrm>
                <a:off x="586564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8" name="Rounded Rectangle 517">
                <a:extLst>
                  <a:ext uri="{FF2B5EF4-FFF2-40B4-BE49-F238E27FC236}">
                    <a16:creationId xmlns:a16="http://schemas.microsoft.com/office/drawing/2014/main" id="{9C07226C-C2B3-2BED-A840-89EE6CCCB628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19" name="Rounded Rectangle 518">
                <a:extLst>
                  <a:ext uri="{FF2B5EF4-FFF2-40B4-BE49-F238E27FC236}">
                    <a16:creationId xmlns:a16="http://schemas.microsoft.com/office/drawing/2014/main" id="{B4CDFB97-7196-F063-7421-6E0B802CB9CF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0" name="Rounded Rectangle 519">
                <a:extLst>
                  <a:ext uri="{FF2B5EF4-FFF2-40B4-BE49-F238E27FC236}">
                    <a16:creationId xmlns:a16="http://schemas.microsoft.com/office/drawing/2014/main" id="{09D14040-E3CD-76A1-6BB7-E1C1A0EA5B0E}"/>
                  </a:ext>
                </a:extLst>
              </p:cNvPr>
              <p:cNvSpPr/>
              <p:nvPr/>
            </p:nvSpPr>
            <p:spPr>
              <a:xfrm>
                <a:off x="799460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1" name="Rounded Rectangle 520">
                <a:extLst>
                  <a:ext uri="{FF2B5EF4-FFF2-40B4-BE49-F238E27FC236}">
                    <a16:creationId xmlns:a16="http://schemas.microsoft.com/office/drawing/2014/main" id="{CD973E33-4144-F093-A0C1-875FB9103886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2" name="Rounded Rectangle 521">
                <a:extLst>
                  <a:ext uri="{FF2B5EF4-FFF2-40B4-BE49-F238E27FC236}">
                    <a16:creationId xmlns:a16="http://schemas.microsoft.com/office/drawing/2014/main" id="{29C75883-CF5B-CCCE-E625-A6B9112BFC58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3" name="Rounded Rectangle 522">
                <a:extLst>
                  <a:ext uri="{FF2B5EF4-FFF2-40B4-BE49-F238E27FC236}">
                    <a16:creationId xmlns:a16="http://schemas.microsoft.com/office/drawing/2014/main" id="{EBDA3BDE-08F9-4A7B-2811-7D25FADB57AE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4" name="Rounded Rectangle 523">
                <a:extLst>
                  <a:ext uri="{FF2B5EF4-FFF2-40B4-BE49-F238E27FC236}">
                    <a16:creationId xmlns:a16="http://schemas.microsoft.com/office/drawing/2014/main" id="{07398662-1095-2E28-17EA-497D8396D7EB}"/>
                  </a:ext>
                </a:extLst>
              </p:cNvPr>
              <p:cNvSpPr/>
              <p:nvPr/>
            </p:nvSpPr>
            <p:spPr>
              <a:xfrm>
                <a:off x="180451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Del</a:t>
                </a:r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5" name="Rounded Rectangle 524">
                <a:extLst>
                  <a:ext uri="{FF2B5EF4-FFF2-40B4-BE49-F238E27FC236}">
                    <a16:creationId xmlns:a16="http://schemas.microsoft.com/office/drawing/2014/main" id="{4F9BC4CB-FF16-51E9-84E5-0A29512BA9A2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6" name="Rounded Rectangle 525">
                <a:extLst>
                  <a:ext uri="{FF2B5EF4-FFF2-40B4-BE49-F238E27FC236}">
                    <a16:creationId xmlns:a16="http://schemas.microsoft.com/office/drawing/2014/main" id="{DCE23AFE-0A22-96D4-370D-58BD85EE4CCD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:a16="http://schemas.microsoft.com/office/drawing/2014/main" id="{16FA1C58-FF6F-CFD0-DB54-E0E34B552DD4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:a16="http://schemas.microsoft.com/office/drawing/2014/main" id="{E288DA60-8172-889A-17E2-DCFC2855EFFE}"/>
                  </a:ext>
                </a:extLst>
              </p:cNvPr>
              <p:cNvSpPr/>
              <p:nvPr/>
            </p:nvSpPr>
            <p:spPr>
              <a:xfrm>
                <a:off x="515599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29" name="Rounded Rectangle 528">
                <a:extLst>
                  <a:ext uri="{FF2B5EF4-FFF2-40B4-BE49-F238E27FC236}">
                    <a16:creationId xmlns:a16="http://schemas.microsoft.com/office/drawing/2014/main" id="{C18C20A2-CDC0-F4EC-09D9-DC524371EFA2}"/>
                  </a:ext>
                </a:extLst>
              </p:cNvPr>
              <p:cNvSpPr/>
              <p:nvPr/>
            </p:nvSpPr>
            <p:spPr>
              <a:xfrm>
                <a:off x="5865645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0" name="Rounded Rectangle 529">
                <a:extLst>
                  <a:ext uri="{FF2B5EF4-FFF2-40B4-BE49-F238E27FC236}">
                    <a16:creationId xmlns:a16="http://schemas.microsoft.com/office/drawing/2014/main" id="{BD264309-3C28-B94F-D0CE-F3A3C638F5B5}"/>
                  </a:ext>
                </a:extLst>
              </p:cNvPr>
              <p:cNvSpPr/>
              <p:nvPr/>
            </p:nvSpPr>
            <p:spPr>
              <a:xfrm>
                <a:off x="657529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1" name="Rounded Rectangle 530">
                <a:extLst>
                  <a:ext uri="{FF2B5EF4-FFF2-40B4-BE49-F238E27FC236}">
                    <a16:creationId xmlns:a16="http://schemas.microsoft.com/office/drawing/2014/main" id="{6282D3C4-EB95-8E40-23F5-6E9CC9A08228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2" name="Rounded Rectangle 531">
                <a:extLst>
                  <a:ext uri="{FF2B5EF4-FFF2-40B4-BE49-F238E27FC236}">
                    <a16:creationId xmlns:a16="http://schemas.microsoft.com/office/drawing/2014/main" id="{C3194090-8A6A-7A16-AF1C-DAC398DB7A5D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3" name="Rounded Rectangle 532">
                <a:extLst>
                  <a:ext uri="{FF2B5EF4-FFF2-40B4-BE49-F238E27FC236}">
                    <a16:creationId xmlns:a16="http://schemas.microsoft.com/office/drawing/2014/main" id="{A25A887D-99E2-D5E4-8C9D-BEB9501B001E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534" name="Rounded Rectangle 533">
                <a:extLst>
                  <a:ext uri="{FF2B5EF4-FFF2-40B4-BE49-F238E27FC236}">
                    <a16:creationId xmlns:a16="http://schemas.microsoft.com/office/drawing/2014/main" id="{1E11CF88-AB9B-5595-FF6B-80D9314A9220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35" name="Rounded Rectangle 534">
                <a:extLst>
                  <a:ext uri="{FF2B5EF4-FFF2-40B4-BE49-F238E27FC236}">
                    <a16:creationId xmlns:a16="http://schemas.microsoft.com/office/drawing/2014/main" id="{6B7C3B38-63D0-AE5B-4679-CA50ECFE924E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536" name="Rounded Rectangle 535">
                <a:extLst>
                  <a:ext uri="{FF2B5EF4-FFF2-40B4-BE49-F238E27FC236}">
                    <a16:creationId xmlns:a16="http://schemas.microsoft.com/office/drawing/2014/main" id="{B8469CAF-6749-073C-1032-A92907CB1A96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537" name="Rounded Rectangle 536">
                <a:extLst>
                  <a:ext uri="{FF2B5EF4-FFF2-40B4-BE49-F238E27FC236}">
                    <a16:creationId xmlns:a16="http://schemas.microsoft.com/office/drawing/2014/main" id="{E0A7B682-AE03-F5E0-0939-7AC6DB04717A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AB8616A9-BB64-B134-3BB5-AEF8FEC1D1B9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39" name="Rounded Rectangle 538">
                <a:extLst>
                  <a:ext uri="{FF2B5EF4-FFF2-40B4-BE49-F238E27FC236}">
                    <a16:creationId xmlns:a16="http://schemas.microsoft.com/office/drawing/2014/main" id="{95691AFE-F674-7D30-EFC4-B07B25B13FA1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</a:t>
                </a:r>
                <a:endParaRPr lang="en-US" sz="900" dirty="0">
                  <a:solidFill>
                    <a:srgbClr val="0432FF"/>
                  </a:solidFill>
                </a:endParaRPr>
              </a:p>
            </p:txBody>
          </p: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B46AEA6A-3BBB-8903-AACA-A8FAA4D4A58C}"/>
                </a:ext>
              </a:extLst>
            </p:cNvPr>
            <p:cNvSpPr txBox="1"/>
            <p:nvPr/>
          </p:nvSpPr>
          <p:spPr>
            <a:xfrm rot="16200000">
              <a:off x="2102457" y="5422127"/>
              <a:ext cx="1780369" cy="434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Stock Number</a:t>
              </a:r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E28360AE-2C09-AEA9-52CD-2406BA747B06}"/>
              </a:ext>
            </a:extLst>
          </p:cNvPr>
          <p:cNvGrpSpPr/>
          <p:nvPr/>
        </p:nvGrpSpPr>
        <p:grpSpPr>
          <a:xfrm>
            <a:off x="5308004" y="1898750"/>
            <a:ext cx="4613213" cy="1387426"/>
            <a:chOff x="279115" y="2383906"/>
            <a:chExt cx="5396948" cy="1623136"/>
          </a:xfrm>
        </p:grpSpPr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D3129EAF-068C-B99F-64C2-5E3E8140E222}"/>
                </a:ext>
              </a:extLst>
            </p:cNvPr>
            <p:cNvGrpSpPr/>
            <p:nvPr/>
          </p:nvGrpSpPr>
          <p:grpSpPr>
            <a:xfrm>
              <a:off x="279115" y="2383906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543" name="Rounded Rectangle 542">
                <a:extLst>
                  <a:ext uri="{FF2B5EF4-FFF2-40B4-BE49-F238E27FC236}">
                    <a16:creationId xmlns:a16="http://schemas.microsoft.com/office/drawing/2014/main" id="{36B5C65F-BD78-F6B8-6F85-F0A1AFC2D1DE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Esc</a:t>
                </a:r>
              </a:p>
            </p:txBody>
          </p:sp>
          <p:sp>
            <p:nvSpPr>
              <p:cNvPr id="544" name="Rounded Rectangle 543">
                <a:extLst>
                  <a:ext uri="{FF2B5EF4-FFF2-40B4-BE49-F238E27FC236}">
                    <a16:creationId xmlns:a16="http://schemas.microsoft.com/office/drawing/2014/main" id="{E58BF921-DD2E-E7A8-D1FE-23E779300E92}"/>
                  </a:ext>
                </a:extLst>
              </p:cNvPr>
              <p:cNvSpPr/>
              <p:nvPr/>
            </p:nvSpPr>
            <p:spPr>
              <a:xfrm>
                <a:off x="1094861" y="319934"/>
                <a:ext cx="593126" cy="59312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’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”</a:t>
                </a:r>
              </a:p>
            </p:txBody>
          </p:sp>
          <p:sp>
            <p:nvSpPr>
              <p:cNvPr id="545" name="Rounded Rectangle 544">
                <a:extLst>
                  <a:ext uri="{FF2B5EF4-FFF2-40B4-BE49-F238E27FC236}">
                    <a16:creationId xmlns:a16="http://schemas.microsoft.com/office/drawing/2014/main" id="{B8994F7B-F09E-9200-BF75-5494383276FE}"/>
                  </a:ext>
                </a:extLst>
              </p:cNvPr>
              <p:cNvSpPr/>
              <p:nvPr/>
            </p:nvSpPr>
            <p:spPr>
              <a:xfrm>
                <a:off x="1804516" y="319934"/>
                <a:ext cx="593126" cy="59312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,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&lt;</a:t>
                </a:r>
              </a:p>
            </p:txBody>
          </p:sp>
          <p:sp>
            <p:nvSpPr>
              <p:cNvPr id="546" name="Rounded Rectangle 545">
                <a:extLst>
                  <a:ext uri="{FF2B5EF4-FFF2-40B4-BE49-F238E27FC236}">
                    <a16:creationId xmlns:a16="http://schemas.microsoft.com/office/drawing/2014/main" id="{A55FDB72-C47A-EFFF-2B7B-EFDFF5B53F41}"/>
                  </a:ext>
                </a:extLst>
              </p:cNvPr>
              <p:cNvSpPr/>
              <p:nvPr/>
            </p:nvSpPr>
            <p:spPr>
              <a:xfrm>
                <a:off x="2514170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.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&gt;</a:t>
                </a:r>
              </a:p>
            </p:txBody>
          </p:sp>
          <p:sp>
            <p:nvSpPr>
              <p:cNvPr id="547" name="Rounded Rectangle 546">
                <a:extLst>
                  <a:ext uri="{FF2B5EF4-FFF2-40B4-BE49-F238E27FC236}">
                    <a16:creationId xmlns:a16="http://schemas.microsoft.com/office/drawing/2014/main" id="{CEA05D14-E2AA-0E2C-FF15-510C5B71B3D6}"/>
                  </a:ext>
                </a:extLst>
              </p:cNvPr>
              <p:cNvSpPr/>
              <p:nvPr/>
            </p:nvSpPr>
            <p:spPr>
              <a:xfrm>
                <a:off x="3223824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R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  <p:sp>
            <p:nvSpPr>
              <p:cNvPr id="548" name="Rounded Rectangle 547">
                <a:extLst>
                  <a:ext uri="{FF2B5EF4-FFF2-40B4-BE49-F238E27FC236}">
                    <a16:creationId xmlns:a16="http://schemas.microsoft.com/office/drawing/2014/main" id="{8F243096-523F-0F15-E087-70B2FDCD5896}"/>
                  </a:ext>
                </a:extLst>
              </p:cNvPr>
              <p:cNvSpPr/>
              <p:nvPr/>
            </p:nvSpPr>
            <p:spPr>
              <a:xfrm>
                <a:off x="393347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Y</a:t>
                </a:r>
              </a:p>
            </p:txBody>
          </p:sp>
          <p:sp>
            <p:nvSpPr>
              <p:cNvPr id="549" name="Rounded Rectangle 548">
                <a:extLst>
                  <a:ext uri="{FF2B5EF4-FFF2-40B4-BE49-F238E27FC236}">
                    <a16:creationId xmlns:a16="http://schemas.microsoft.com/office/drawing/2014/main" id="{DD8E04C1-76B6-7832-F60F-B5DFA45003D6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F</a:t>
                </a:r>
              </a:p>
            </p:txBody>
          </p:sp>
          <p:sp>
            <p:nvSpPr>
              <p:cNvPr id="550" name="Rounded Rectangle 549">
                <a:extLst>
                  <a:ext uri="{FF2B5EF4-FFF2-40B4-BE49-F238E27FC236}">
                    <a16:creationId xmlns:a16="http://schemas.microsoft.com/office/drawing/2014/main" id="{F10AC578-2DE3-FC62-DB64-502FDA9DA71E}"/>
                  </a:ext>
                </a:extLst>
              </p:cNvPr>
              <p:cNvSpPr/>
              <p:nvPr/>
            </p:nvSpPr>
            <p:spPr>
              <a:xfrm>
                <a:off x="586564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U </a:t>
                </a:r>
                <a:r>
                  <a:rPr lang="en-US" dirty="0">
                    <a:solidFill>
                      <a:srgbClr val="0432FF"/>
                    </a:solidFill>
                  </a:rPr>
                  <a:t>G</a:t>
                </a:r>
              </a:p>
            </p:txBody>
          </p:sp>
          <p:sp>
            <p:nvSpPr>
              <p:cNvPr id="551" name="Rounded Rectangle 550">
                <a:extLst>
                  <a:ext uri="{FF2B5EF4-FFF2-40B4-BE49-F238E27FC236}">
                    <a16:creationId xmlns:a16="http://schemas.microsoft.com/office/drawing/2014/main" id="{F6B60FFF-61ED-F55F-F7AB-2C713A0B4290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I </a:t>
                </a:r>
                <a:r>
                  <a:rPr lang="en-US" dirty="0">
                    <a:solidFill>
                      <a:srgbClr val="0432FF"/>
                    </a:solidFill>
                  </a:rPr>
                  <a:t>C</a:t>
                </a:r>
              </a:p>
            </p:txBody>
          </p:sp>
          <p:sp>
            <p:nvSpPr>
              <p:cNvPr id="552" name="Rounded Rectangle 551">
                <a:extLst>
                  <a:ext uri="{FF2B5EF4-FFF2-40B4-BE49-F238E27FC236}">
                    <a16:creationId xmlns:a16="http://schemas.microsoft.com/office/drawing/2014/main" id="{D5F96526-5D58-C585-4B9B-0D895BE2C81E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O </a:t>
                </a:r>
                <a:r>
                  <a:rPr lang="en-US" dirty="0">
                    <a:solidFill>
                      <a:srgbClr val="0432FF"/>
                    </a:solidFill>
                  </a:rPr>
                  <a:t>R</a:t>
                </a:r>
              </a:p>
            </p:txBody>
          </p:sp>
          <p:sp>
            <p:nvSpPr>
              <p:cNvPr id="553" name="Rounded Rectangle 552">
                <a:extLst>
                  <a:ext uri="{FF2B5EF4-FFF2-40B4-BE49-F238E27FC236}">
                    <a16:creationId xmlns:a16="http://schemas.microsoft.com/office/drawing/2014/main" id="{C18337F6-25AD-B6D8-FF7F-FE58BFF96DE5}"/>
                  </a:ext>
                </a:extLst>
              </p:cNvPr>
              <p:cNvSpPr/>
              <p:nvPr/>
            </p:nvSpPr>
            <p:spPr>
              <a:xfrm>
                <a:off x="799460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P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L</a:t>
                </a:r>
              </a:p>
            </p:txBody>
          </p:sp>
          <p:sp>
            <p:nvSpPr>
              <p:cNvPr id="554" name="Rounded Rectangle 553">
                <a:extLst>
                  <a:ext uri="{FF2B5EF4-FFF2-40B4-BE49-F238E27FC236}">
                    <a16:creationId xmlns:a16="http://schemas.microsoft.com/office/drawing/2014/main" id="{F5BA5CE1-A3C1-22DF-5C2C-C8D559B4F7D5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Back-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555" name="Rounded Rectangle 554">
                <a:extLst>
                  <a:ext uri="{FF2B5EF4-FFF2-40B4-BE49-F238E27FC236}">
                    <a16:creationId xmlns:a16="http://schemas.microsoft.com/office/drawing/2014/main" id="{A03EAE34-B373-62E8-1E58-AADC2B673E8D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556" name="Rounded Rectangle 555">
                <a:extLst>
                  <a:ext uri="{FF2B5EF4-FFF2-40B4-BE49-F238E27FC236}">
                    <a16:creationId xmlns:a16="http://schemas.microsoft.com/office/drawing/2014/main" id="{580DE41F-1AB8-AA68-97B2-C0718AEE96FA}"/>
                  </a:ext>
                </a:extLst>
              </p:cNvPr>
              <p:cNvSpPr/>
              <p:nvPr/>
            </p:nvSpPr>
            <p:spPr>
              <a:xfrm>
                <a:off x="109486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A </a:t>
                </a:r>
                <a:r>
                  <a:rPr lang="en-US" dirty="0">
                    <a:solidFill>
                      <a:srgbClr val="0432FF"/>
                    </a:solidFill>
                  </a:rPr>
                  <a:t>A</a:t>
                </a:r>
              </a:p>
            </p:txBody>
          </p:sp>
          <p:sp>
            <p:nvSpPr>
              <p:cNvPr id="557" name="Rounded Rectangle 556">
                <a:extLst>
                  <a:ext uri="{FF2B5EF4-FFF2-40B4-BE49-F238E27FC236}">
                    <a16:creationId xmlns:a16="http://schemas.microsoft.com/office/drawing/2014/main" id="{88624DB4-9654-C65A-103C-080D390066A9}"/>
                  </a:ext>
                </a:extLst>
              </p:cNvPr>
              <p:cNvSpPr/>
              <p:nvPr/>
            </p:nvSpPr>
            <p:spPr>
              <a:xfrm>
                <a:off x="180451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S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O</a:t>
                </a:r>
              </a:p>
            </p:txBody>
          </p:sp>
          <p:sp>
            <p:nvSpPr>
              <p:cNvPr id="558" name="Rounded Rectangle 557">
                <a:extLst>
                  <a:ext uri="{FF2B5EF4-FFF2-40B4-BE49-F238E27FC236}">
                    <a16:creationId xmlns:a16="http://schemas.microsoft.com/office/drawing/2014/main" id="{3A106F25-E798-267E-9750-357C921B1EC7}"/>
                  </a:ext>
                </a:extLst>
              </p:cNvPr>
              <p:cNvSpPr/>
              <p:nvPr/>
            </p:nvSpPr>
            <p:spPr>
              <a:xfrm>
                <a:off x="251417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D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E</a:t>
                </a:r>
              </a:p>
            </p:txBody>
          </p:sp>
          <p:sp>
            <p:nvSpPr>
              <p:cNvPr id="559" name="Rounded Rectangle 558">
                <a:extLst>
                  <a:ext uri="{FF2B5EF4-FFF2-40B4-BE49-F238E27FC236}">
                    <a16:creationId xmlns:a16="http://schemas.microsoft.com/office/drawing/2014/main" id="{4C463E31-8759-BAB2-FF0C-62BB24B29B17}"/>
                  </a:ext>
                </a:extLst>
              </p:cNvPr>
              <p:cNvSpPr/>
              <p:nvPr/>
            </p:nvSpPr>
            <p:spPr>
              <a:xfrm>
                <a:off x="322382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F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U</a:t>
                </a:r>
              </a:p>
            </p:txBody>
          </p:sp>
          <p:sp>
            <p:nvSpPr>
              <p:cNvPr id="560" name="Rounded Rectangle 559">
                <a:extLst>
                  <a:ext uri="{FF2B5EF4-FFF2-40B4-BE49-F238E27FC236}">
                    <a16:creationId xmlns:a16="http://schemas.microsoft.com/office/drawing/2014/main" id="{EA31D393-97A5-0C7E-13B7-4A74F4A08754}"/>
                  </a:ext>
                </a:extLst>
              </p:cNvPr>
              <p:cNvSpPr/>
              <p:nvPr/>
            </p:nvSpPr>
            <p:spPr>
              <a:xfrm>
                <a:off x="393347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G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I</a:t>
                </a:r>
              </a:p>
            </p:txBody>
          </p:sp>
          <p:sp>
            <p:nvSpPr>
              <p:cNvPr id="561" name="Rounded Rectangle 560">
                <a:extLst>
                  <a:ext uri="{FF2B5EF4-FFF2-40B4-BE49-F238E27FC236}">
                    <a16:creationId xmlns:a16="http://schemas.microsoft.com/office/drawing/2014/main" id="{09129D67-8441-24D8-4452-B0908066EB32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H </a:t>
                </a:r>
                <a:r>
                  <a:rPr lang="en-US" dirty="0">
                    <a:solidFill>
                      <a:srgbClr val="0432FF"/>
                    </a:solidFill>
                  </a:rPr>
                  <a:t>D</a:t>
                </a:r>
              </a:p>
            </p:txBody>
          </p:sp>
          <p:sp>
            <p:nvSpPr>
              <p:cNvPr id="562" name="Rounded Rectangle 561">
                <a:extLst>
                  <a:ext uri="{FF2B5EF4-FFF2-40B4-BE49-F238E27FC236}">
                    <a16:creationId xmlns:a16="http://schemas.microsoft.com/office/drawing/2014/main" id="{6436FC29-57A2-8FA5-EC26-3C0775E62182}"/>
                  </a:ext>
                </a:extLst>
              </p:cNvPr>
              <p:cNvSpPr/>
              <p:nvPr/>
            </p:nvSpPr>
            <p:spPr>
              <a:xfrm>
                <a:off x="586564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J </a:t>
                </a:r>
                <a:r>
                  <a:rPr lang="en-US" dirty="0">
                    <a:solidFill>
                      <a:srgbClr val="0432FF"/>
                    </a:solidFill>
                  </a:rPr>
                  <a:t>H</a:t>
                </a:r>
              </a:p>
            </p:txBody>
          </p: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A94A2A36-C74E-7151-E42D-6BA84514B720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K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T</a:t>
                </a: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FCB9E8DD-2A8A-ADF6-FFB7-8264F66E5EC8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L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N</a:t>
                </a:r>
              </a:p>
            </p:txBody>
          </p:sp>
          <p:sp>
            <p:nvSpPr>
              <p:cNvPr id="565" name="Rounded Rectangle 564">
                <a:extLst>
                  <a:ext uri="{FF2B5EF4-FFF2-40B4-BE49-F238E27FC236}">
                    <a16:creationId xmlns:a16="http://schemas.microsoft.com/office/drawing/2014/main" id="{3610F3BC-AD65-7E49-E038-6F94E841173A}"/>
                  </a:ext>
                </a:extLst>
              </p:cNvPr>
              <p:cNvSpPr/>
              <p:nvPr/>
            </p:nvSpPr>
            <p:spPr>
              <a:xfrm>
                <a:off x="799460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;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S</a:t>
                </a:r>
              </a:p>
            </p:txBody>
          </p:sp>
          <p:sp>
            <p:nvSpPr>
              <p:cNvPr id="566" name="Rounded Rectangle 565">
                <a:extLst>
                  <a:ext uri="{FF2B5EF4-FFF2-40B4-BE49-F238E27FC236}">
                    <a16:creationId xmlns:a16="http://schemas.microsoft.com/office/drawing/2014/main" id="{02783762-08DB-84EB-06C5-3EF11C0DDA4F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baseline="-25000" dirty="0">
                    <a:solidFill>
                      <a:schemeClr val="bg1">
                        <a:lumMod val="65000"/>
                      </a:schemeClr>
                    </a:solidFill>
                  </a:rPr>
                  <a:t>‘ ”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- _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67" name="Rounded Rectangle 566">
                <a:extLst>
                  <a:ext uri="{FF2B5EF4-FFF2-40B4-BE49-F238E27FC236}">
                    <a16:creationId xmlns:a16="http://schemas.microsoft.com/office/drawing/2014/main" id="{77DB086D-40F4-2BD9-DF05-40EFAA617A5E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Steno</a:t>
                </a:r>
              </a:p>
            </p:txBody>
          </p:sp>
          <p:sp>
            <p:nvSpPr>
              <p:cNvPr id="568" name="Rounded Rectangle 567">
                <a:extLst>
                  <a:ext uri="{FF2B5EF4-FFF2-40B4-BE49-F238E27FC236}">
                    <a16:creationId xmlns:a16="http://schemas.microsoft.com/office/drawing/2014/main" id="{FEF8C693-4464-8A9C-34A8-3FB3FA944780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Z </a:t>
                </a:r>
                <a:r>
                  <a:rPr lang="en-US" dirty="0">
                    <a:solidFill>
                      <a:srgbClr val="0432FF"/>
                    </a:solidFill>
                  </a:rPr>
                  <a:t>;:</a:t>
                </a:r>
              </a:p>
            </p:txBody>
          </p:sp>
          <p:sp>
            <p:nvSpPr>
              <p:cNvPr id="569" name="Rounded Rectangle 568">
                <a:extLst>
                  <a:ext uri="{FF2B5EF4-FFF2-40B4-BE49-F238E27FC236}">
                    <a16:creationId xmlns:a16="http://schemas.microsoft.com/office/drawing/2014/main" id="{B1989871-E4B8-BD85-FABD-08F4187DC81C}"/>
                  </a:ext>
                </a:extLst>
              </p:cNvPr>
              <p:cNvSpPr/>
              <p:nvPr/>
            </p:nvSpPr>
            <p:spPr>
              <a:xfrm>
                <a:off x="180451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X </a:t>
                </a:r>
                <a:r>
                  <a:rPr lang="en-US" dirty="0">
                    <a:solidFill>
                      <a:srgbClr val="0432FF"/>
                    </a:solidFill>
                  </a:rPr>
                  <a:t>Q</a:t>
                </a:r>
              </a:p>
            </p:txBody>
          </p:sp>
          <p:sp>
            <p:nvSpPr>
              <p:cNvPr id="570" name="Rounded Rectangle 569">
                <a:extLst>
                  <a:ext uri="{FF2B5EF4-FFF2-40B4-BE49-F238E27FC236}">
                    <a16:creationId xmlns:a16="http://schemas.microsoft.com/office/drawing/2014/main" id="{54FD6D3F-7ECA-638D-7D4F-BAE26519BE5D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C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J</a:t>
                </a:r>
              </a:p>
            </p:txBody>
          </p:sp>
          <p:sp>
            <p:nvSpPr>
              <p:cNvPr id="571" name="Rounded Rectangle 570">
                <a:extLst>
                  <a:ext uri="{FF2B5EF4-FFF2-40B4-BE49-F238E27FC236}">
                    <a16:creationId xmlns:a16="http://schemas.microsoft.com/office/drawing/2014/main" id="{6841CB6D-A736-0A42-CDDE-D3777CB7993F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V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K</a:t>
                </a:r>
              </a:p>
            </p:txBody>
          </p:sp>
          <p:sp>
            <p:nvSpPr>
              <p:cNvPr id="572" name="Rounded Rectangle 571">
                <a:extLst>
                  <a:ext uri="{FF2B5EF4-FFF2-40B4-BE49-F238E27FC236}">
                    <a16:creationId xmlns:a16="http://schemas.microsoft.com/office/drawing/2014/main" id="{0194C4D6-6C91-26E1-2E2C-641E0117415F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B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X</a:t>
                </a:r>
              </a:p>
            </p:txBody>
          </p:sp>
          <p:sp>
            <p:nvSpPr>
              <p:cNvPr id="573" name="Rounded Rectangle 572">
                <a:extLst>
                  <a:ext uri="{FF2B5EF4-FFF2-40B4-BE49-F238E27FC236}">
                    <a16:creationId xmlns:a16="http://schemas.microsoft.com/office/drawing/2014/main" id="{36FE9BD3-79CE-239E-3ECB-17355C2CEEAD}"/>
                  </a:ext>
                </a:extLst>
              </p:cNvPr>
              <p:cNvSpPr/>
              <p:nvPr/>
            </p:nvSpPr>
            <p:spPr>
              <a:xfrm>
                <a:off x="515599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N </a:t>
                </a:r>
                <a:r>
                  <a:rPr lang="en-US" dirty="0">
                    <a:solidFill>
                      <a:srgbClr val="0432FF"/>
                    </a:solidFill>
                  </a:rPr>
                  <a:t>B</a:t>
                </a:r>
              </a:p>
            </p:txBody>
          </p:sp>
          <p:sp>
            <p:nvSpPr>
              <p:cNvPr id="574" name="Rounded Rectangle 573">
                <a:extLst>
                  <a:ext uri="{FF2B5EF4-FFF2-40B4-BE49-F238E27FC236}">
                    <a16:creationId xmlns:a16="http://schemas.microsoft.com/office/drawing/2014/main" id="{B05ED565-70A8-9065-A5FA-54FA6C2FDD59}"/>
                  </a:ext>
                </a:extLst>
              </p:cNvPr>
              <p:cNvSpPr/>
              <p:nvPr/>
            </p:nvSpPr>
            <p:spPr>
              <a:xfrm>
                <a:off x="5829164" y="1724158"/>
                <a:ext cx="593126" cy="59312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M </a:t>
                </a:r>
                <a:r>
                  <a:rPr lang="en-US" sz="1400" dirty="0">
                    <a:solidFill>
                      <a:srgbClr val="0432FF"/>
                    </a:solidFill>
                  </a:rPr>
                  <a:t>M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75" name="Rounded Rectangle 574">
                <a:extLst>
                  <a:ext uri="{FF2B5EF4-FFF2-40B4-BE49-F238E27FC236}">
                    <a16:creationId xmlns:a16="http://schemas.microsoft.com/office/drawing/2014/main" id="{2E5128A1-1CAC-EB20-D084-16FCEF19CA24}"/>
                  </a:ext>
                </a:extLst>
              </p:cNvPr>
              <p:cNvSpPr/>
              <p:nvPr/>
            </p:nvSpPr>
            <p:spPr>
              <a:xfrm>
                <a:off x="657529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,&lt;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rgbClr val="0432FF"/>
                    </a:solidFill>
                  </a:rPr>
                  <a:t>W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76" name="Rounded Rectangle 575">
                <a:extLst>
                  <a:ext uri="{FF2B5EF4-FFF2-40B4-BE49-F238E27FC236}">
                    <a16:creationId xmlns:a16="http://schemas.microsoft.com/office/drawing/2014/main" id="{E1BDC3B7-1D11-4F23-898F-338D4C79404E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.&gt;</a:t>
                </a:r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V</a:t>
                </a:r>
              </a:p>
            </p:txBody>
          </p:sp>
          <p:sp>
            <p:nvSpPr>
              <p:cNvPr id="577" name="Rounded Rectangle 576">
                <a:extLst>
                  <a:ext uri="{FF2B5EF4-FFF2-40B4-BE49-F238E27FC236}">
                    <a16:creationId xmlns:a16="http://schemas.microsoft.com/office/drawing/2014/main" id="{B25C9601-8A0E-1542-CF41-31C1CDD06A5F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/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Z</a:t>
                </a:r>
              </a:p>
            </p:txBody>
          </p:sp>
          <p:sp>
            <p:nvSpPr>
              <p:cNvPr id="578" name="Rounded Rectangle 577">
                <a:extLst>
                  <a:ext uri="{FF2B5EF4-FFF2-40B4-BE49-F238E27FC236}">
                    <a16:creationId xmlns:a16="http://schemas.microsoft.com/office/drawing/2014/main" id="{2670D829-42A5-0FDC-93DF-E2D2CEF771FD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579" name="Rounded Rectangle 578">
                <a:extLst>
                  <a:ext uri="{FF2B5EF4-FFF2-40B4-BE49-F238E27FC236}">
                    <a16:creationId xmlns:a16="http://schemas.microsoft.com/office/drawing/2014/main" id="{9FA6F89A-E180-25BD-46E6-64BB756C7332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80" name="Rounded Rectangle 579">
                <a:extLst>
                  <a:ext uri="{FF2B5EF4-FFF2-40B4-BE49-F238E27FC236}">
                    <a16:creationId xmlns:a16="http://schemas.microsoft.com/office/drawing/2014/main" id="{EDC95F26-887B-6539-4BDC-ECAFAA4E3EF7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581" name="Rounded Rectangle 580">
                <a:extLst>
                  <a:ext uri="{FF2B5EF4-FFF2-40B4-BE49-F238E27FC236}">
                    <a16:creationId xmlns:a16="http://schemas.microsoft.com/office/drawing/2014/main" id="{C0D3A556-6389-EFAC-B0D2-1A47D0635025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582" name="Rounded Rectangle 581">
                <a:extLst>
                  <a:ext uri="{FF2B5EF4-FFF2-40B4-BE49-F238E27FC236}">
                    <a16:creationId xmlns:a16="http://schemas.microsoft.com/office/drawing/2014/main" id="{B88CFC4B-47A2-F698-3233-2077BD7FCBDB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583" name="Rounded Rectangle 582">
                <a:extLst>
                  <a:ext uri="{FF2B5EF4-FFF2-40B4-BE49-F238E27FC236}">
                    <a16:creationId xmlns:a16="http://schemas.microsoft.com/office/drawing/2014/main" id="{09FEA51B-7C78-2B25-F481-45414B30CB06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Symbol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584" name="Rounded Rectangle 583">
                <a:extLst>
                  <a:ext uri="{FF2B5EF4-FFF2-40B4-BE49-F238E27FC236}">
                    <a16:creationId xmlns:a16="http://schemas.microsoft.com/office/drawing/2014/main" id="{D2B88F7E-A9DA-4DC8-F4D5-DE18C54DCFA2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</a:t>
                </a:r>
              </a:p>
            </p:txBody>
          </p:sp>
        </p:grp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6F2D70E7-9B3F-5EE8-B94C-7625A715674B}"/>
                </a:ext>
              </a:extLst>
            </p:cNvPr>
            <p:cNvSpPr txBox="1"/>
            <p:nvPr/>
          </p:nvSpPr>
          <p:spPr>
            <a:xfrm rot="16200000">
              <a:off x="2459644" y="2982385"/>
              <a:ext cx="1029411" cy="432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Qwerty</a:t>
              </a: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49BEC739-270A-FF0B-1D6A-EFB67A172A10}"/>
              </a:ext>
            </a:extLst>
          </p:cNvPr>
          <p:cNvGrpSpPr/>
          <p:nvPr/>
        </p:nvGrpSpPr>
        <p:grpSpPr>
          <a:xfrm>
            <a:off x="5308004" y="3612309"/>
            <a:ext cx="4591055" cy="1380763"/>
            <a:chOff x="301350" y="4792541"/>
            <a:chExt cx="5396948" cy="1623136"/>
          </a:xfrm>
        </p:grpSpPr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CE07EEF7-10C2-DAC4-96F0-9D9355887A69}"/>
                </a:ext>
              </a:extLst>
            </p:cNvPr>
            <p:cNvGrpSpPr/>
            <p:nvPr/>
          </p:nvGrpSpPr>
          <p:grpSpPr>
            <a:xfrm>
              <a:off x="301350" y="4792541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588" name="Rounded Rectangle 587">
                <a:extLst>
                  <a:ext uri="{FF2B5EF4-FFF2-40B4-BE49-F238E27FC236}">
                    <a16:creationId xmlns:a16="http://schemas.microsoft.com/office/drawing/2014/main" id="{E37AC2BA-6EB5-A7FB-6A8A-F13738225032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Esc</a:t>
                </a:r>
              </a:p>
            </p:txBody>
          </p:sp>
          <p:sp>
            <p:nvSpPr>
              <p:cNvPr id="589" name="Rounded Rectangle 588">
                <a:extLst>
                  <a:ext uri="{FF2B5EF4-FFF2-40B4-BE49-F238E27FC236}">
                    <a16:creationId xmlns:a16="http://schemas.microsoft.com/office/drawing/2014/main" id="{7161B282-6959-498D-1D2D-489DE9EC2D2B}"/>
                  </a:ext>
                </a:extLst>
              </p:cNvPr>
              <p:cNvSpPr/>
              <p:nvPr/>
            </p:nvSpPr>
            <p:spPr>
              <a:xfrm>
                <a:off x="1094862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!</a:t>
                </a:r>
              </a:p>
            </p:txBody>
          </p:sp>
          <p:sp>
            <p:nvSpPr>
              <p:cNvPr id="590" name="Rounded Rectangle 589">
                <a:extLst>
                  <a:ext uri="{FF2B5EF4-FFF2-40B4-BE49-F238E27FC236}">
                    <a16:creationId xmlns:a16="http://schemas.microsoft.com/office/drawing/2014/main" id="{85067DCC-D10E-1461-0396-3226B4980C22}"/>
                  </a:ext>
                </a:extLst>
              </p:cNvPr>
              <p:cNvSpPr/>
              <p:nvPr/>
            </p:nvSpPr>
            <p:spPr>
              <a:xfrm>
                <a:off x="180451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rgbClr val="0432FF"/>
                    </a:solidFill>
                  </a:rPr>
                  <a:t>@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591" name="Rounded Rectangle 590">
                <a:extLst>
                  <a:ext uri="{FF2B5EF4-FFF2-40B4-BE49-F238E27FC236}">
                    <a16:creationId xmlns:a16="http://schemas.microsoft.com/office/drawing/2014/main" id="{4FF089E5-BBFF-936B-AB44-9D240633F6AF}"/>
                  </a:ext>
                </a:extLst>
              </p:cNvPr>
              <p:cNvSpPr/>
              <p:nvPr/>
            </p:nvSpPr>
            <p:spPr>
              <a:xfrm>
                <a:off x="2514170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#</a:t>
                </a:r>
              </a:p>
            </p:txBody>
          </p:sp>
          <p:sp>
            <p:nvSpPr>
              <p:cNvPr id="592" name="Rounded Rectangle 591">
                <a:extLst>
                  <a:ext uri="{FF2B5EF4-FFF2-40B4-BE49-F238E27FC236}">
                    <a16:creationId xmlns:a16="http://schemas.microsoft.com/office/drawing/2014/main" id="{17EB8129-3A72-423C-DEDC-BFA9F85AEA4C}"/>
                  </a:ext>
                </a:extLst>
              </p:cNvPr>
              <p:cNvSpPr/>
              <p:nvPr/>
            </p:nvSpPr>
            <p:spPr>
              <a:xfrm>
                <a:off x="3223824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$</a:t>
                </a:r>
              </a:p>
            </p:txBody>
          </p:sp>
          <p:sp>
            <p:nvSpPr>
              <p:cNvPr id="593" name="Rounded Rectangle 592">
                <a:extLst>
                  <a:ext uri="{FF2B5EF4-FFF2-40B4-BE49-F238E27FC236}">
                    <a16:creationId xmlns:a16="http://schemas.microsoft.com/office/drawing/2014/main" id="{E4A35EDF-F1DB-39EF-06C1-CAE3AB132EAC}"/>
                  </a:ext>
                </a:extLst>
              </p:cNvPr>
              <p:cNvSpPr/>
              <p:nvPr/>
            </p:nvSpPr>
            <p:spPr>
              <a:xfrm>
                <a:off x="393347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%</a:t>
                </a:r>
              </a:p>
            </p:txBody>
          </p:sp>
          <p:sp>
            <p:nvSpPr>
              <p:cNvPr id="594" name="Rounded Rectangle 593">
                <a:extLst>
                  <a:ext uri="{FF2B5EF4-FFF2-40B4-BE49-F238E27FC236}">
                    <a16:creationId xmlns:a16="http://schemas.microsoft.com/office/drawing/2014/main" id="{813ECE50-3CD1-6C2C-BBAE-9454C90ECBFC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^</a:t>
                </a:r>
              </a:p>
            </p:txBody>
          </p:sp>
          <p:sp>
            <p:nvSpPr>
              <p:cNvPr id="595" name="Rounded Rectangle 594">
                <a:extLst>
                  <a:ext uri="{FF2B5EF4-FFF2-40B4-BE49-F238E27FC236}">
                    <a16:creationId xmlns:a16="http://schemas.microsoft.com/office/drawing/2014/main" id="{49F1CF15-04A5-BDFC-2405-D03F3468DBEE}"/>
                  </a:ext>
                </a:extLst>
              </p:cNvPr>
              <p:cNvSpPr/>
              <p:nvPr/>
            </p:nvSpPr>
            <p:spPr>
              <a:xfrm>
                <a:off x="586564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&amp;</a:t>
                </a:r>
              </a:p>
            </p:txBody>
          </p:sp>
          <p:sp>
            <p:nvSpPr>
              <p:cNvPr id="596" name="Rounded Rectangle 595">
                <a:extLst>
                  <a:ext uri="{FF2B5EF4-FFF2-40B4-BE49-F238E27FC236}">
                    <a16:creationId xmlns:a16="http://schemas.microsoft.com/office/drawing/2014/main" id="{27CA9231-11CB-6280-55CA-2466CE94F494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*</a:t>
                </a:r>
              </a:p>
            </p:txBody>
          </p:sp>
          <p:sp>
            <p:nvSpPr>
              <p:cNvPr id="597" name="Rounded Rectangle 596">
                <a:extLst>
                  <a:ext uri="{FF2B5EF4-FFF2-40B4-BE49-F238E27FC236}">
                    <a16:creationId xmlns:a16="http://schemas.microsoft.com/office/drawing/2014/main" id="{EA841E0A-2E2D-4C8A-D916-7C108B0C70EB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(</a:t>
                </a:r>
              </a:p>
            </p:txBody>
          </p:sp>
          <p:sp>
            <p:nvSpPr>
              <p:cNvPr id="598" name="Rounded Rectangle 597">
                <a:extLst>
                  <a:ext uri="{FF2B5EF4-FFF2-40B4-BE49-F238E27FC236}">
                    <a16:creationId xmlns:a16="http://schemas.microsoft.com/office/drawing/2014/main" id="{DA12AC3D-11D7-CE4B-283B-E28DF507F3D9}"/>
                  </a:ext>
                </a:extLst>
              </p:cNvPr>
              <p:cNvSpPr/>
              <p:nvPr/>
            </p:nvSpPr>
            <p:spPr>
              <a:xfrm>
                <a:off x="799460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)</a:t>
                </a:r>
              </a:p>
            </p:txBody>
          </p:sp>
          <p:sp>
            <p:nvSpPr>
              <p:cNvPr id="599" name="Rounded Rectangle 598">
                <a:extLst>
                  <a:ext uri="{FF2B5EF4-FFF2-40B4-BE49-F238E27FC236}">
                    <a16:creationId xmlns:a16="http://schemas.microsoft.com/office/drawing/2014/main" id="{1291B16C-121F-D354-B5D3-5B0E4923E2D8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Back-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600" name="Rounded Rectangle 599">
                <a:extLst>
                  <a:ext uri="{FF2B5EF4-FFF2-40B4-BE49-F238E27FC236}">
                    <a16:creationId xmlns:a16="http://schemas.microsoft.com/office/drawing/2014/main" id="{56898058-6203-7CEE-14D0-E6C3A7060A09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Ctrl</a:t>
                </a:r>
              </a:p>
            </p:txBody>
          </p:sp>
          <p:sp>
            <p:nvSpPr>
              <p:cNvPr id="601" name="Rounded Rectangle 600">
                <a:extLst>
                  <a:ext uri="{FF2B5EF4-FFF2-40B4-BE49-F238E27FC236}">
                    <a16:creationId xmlns:a16="http://schemas.microsoft.com/office/drawing/2014/main" id="{6898B5C8-D5A9-B09D-64DD-33D22CACD207}"/>
                  </a:ext>
                </a:extLst>
              </p:cNvPr>
              <p:cNvSpPr/>
              <p:nvPr/>
            </p:nvSpPr>
            <p:spPr>
              <a:xfrm>
                <a:off x="109486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`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~</a:t>
                </a:r>
                <a:endParaRPr lang="en-US" sz="1000" baseline="30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02" name="Rounded Rectangle 601">
                <a:extLst>
                  <a:ext uri="{FF2B5EF4-FFF2-40B4-BE49-F238E27FC236}">
                    <a16:creationId xmlns:a16="http://schemas.microsoft.com/office/drawing/2014/main" id="{5BDCC2AE-B459-C4A2-A7E7-C78A89F53D41}"/>
                  </a:ext>
                </a:extLst>
              </p:cNvPr>
              <p:cNvSpPr/>
              <p:nvPr/>
            </p:nvSpPr>
            <p:spPr>
              <a:xfrm>
                <a:off x="180451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03" name="Rounded Rectangle 602">
                <a:extLst>
                  <a:ext uri="{FF2B5EF4-FFF2-40B4-BE49-F238E27FC236}">
                    <a16:creationId xmlns:a16="http://schemas.microsoft.com/office/drawing/2014/main" id="{077E9448-F5B6-B350-063B-35D7DB0F14DD}"/>
                  </a:ext>
                </a:extLst>
              </p:cNvPr>
              <p:cNvSpPr/>
              <p:nvPr/>
            </p:nvSpPr>
            <p:spPr>
              <a:xfrm>
                <a:off x="251417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04" name="Rounded Rectangle 603">
                <a:extLst>
                  <a:ext uri="{FF2B5EF4-FFF2-40B4-BE49-F238E27FC236}">
                    <a16:creationId xmlns:a16="http://schemas.microsoft.com/office/drawing/2014/main" id="{2F815C79-F7D7-A3B4-4E3E-BF225E4F6F82}"/>
                  </a:ext>
                </a:extLst>
              </p:cNvPr>
              <p:cNvSpPr/>
              <p:nvPr/>
            </p:nvSpPr>
            <p:spPr>
              <a:xfrm>
                <a:off x="322382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5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05" name="Rounded Rectangle 604">
                <a:extLst>
                  <a:ext uri="{FF2B5EF4-FFF2-40B4-BE49-F238E27FC236}">
                    <a16:creationId xmlns:a16="http://schemas.microsoft.com/office/drawing/2014/main" id="{D89D3ADA-F805-6BB1-B7F2-78397C6EA3FA}"/>
                  </a:ext>
                </a:extLst>
              </p:cNvPr>
              <p:cNvSpPr/>
              <p:nvPr/>
            </p:nvSpPr>
            <p:spPr>
              <a:xfrm>
                <a:off x="393347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06" name="Rounded Rectangle 605">
                <a:extLst>
                  <a:ext uri="{FF2B5EF4-FFF2-40B4-BE49-F238E27FC236}">
                    <a16:creationId xmlns:a16="http://schemas.microsoft.com/office/drawing/2014/main" id="{BAB33286-08E5-A73F-83A6-F739D2F18727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-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–</a:t>
                </a:r>
              </a:p>
            </p:txBody>
          </p:sp>
          <p:sp>
            <p:nvSpPr>
              <p:cNvPr id="607" name="Rounded Rectangle 606">
                <a:extLst>
                  <a:ext uri="{FF2B5EF4-FFF2-40B4-BE49-F238E27FC236}">
                    <a16:creationId xmlns:a16="http://schemas.microsoft.com/office/drawing/2014/main" id="{D8D5E3A1-4723-3071-C347-28CCFAF618F5}"/>
                  </a:ext>
                </a:extLst>
              </p:cNvPr>
              <p:cNvSpPr/>
              <p:nvPr/>
            </p:nvSpPr>
            <p:spPr>
              <a:xfrm>
                <a:off x="586564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=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+</a:t>
                </a:r>
              </a:p>
            </p:txBody>
          </p:sp>
          <p:sp>
            <p:nvSpPr>
              <p:cNvPr id="608" name="Rounded Rectangle 607">
                <a:extLst>
                  <a:ext uri="{FF2B5EF4-FFF2-40B4-BE49-F238E27FC236}">
                    <a16:creationId xmlns:a16="http://schemas.microsoft.com/office/drawing/2014/main" id="{D19BC227-D050-3005-DC35-FEC76E9E156A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09" name="Rounded Rectangle 608">
                <a:extLst>
                  <a:ext uri="{FF2B5EF4-FFF2-40B4-BE49-F238E27FC236}">
                    <a16:creationId xmlns:a16="http://schemas.microsoft.com/office/drawing/2014/main" id="{07F1C546-764E-5EBD-7CA2-97F8B80EE4F5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[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{</a:t>
                </a:r>
              </a:p>
            </p:txBody>
          </p:sp>
          <p:sp>
            <p:nvSpPr>
              <p:cNvPr id="610" name="Rounded Rectangle 609">
                <a:extLst>
                  <a:ext uri="{FF2B5EF4-FFF2-40B4-BE49-F238E27FC236}">
                    <a16:creationId xmlns:a16="http://schemas.microsoft.com/office/drawing/2014/main" id="{3F3DB0F0-C69D-DB74-8F51-5D5DCC3C2169}"/>
                  </a:ext>
                </a:extLst>
              </p:cNvPr>
              <p:cNvSpPr/>
              <p:nvPr/>
            </p:nvSpPr>
            <p:spPr>
              <a:xfrm>
                <a:off x="799460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]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}</a:t>
                </a:r>
              </a:p>
            </p:txBody>
          </p:sp>
          <p:sp>
            <p:nvSpPr>
              <p:cNvPr id="611" name="Rounded Rectangle 610">
                <a:extLst>
                  <a:ext uri="{FF2B5EF4-FFF2-40B4-BE49-F238E27FC236}">
                    <a16:creationId xmlns:a16="http://schemas.microsoft.com/office/drawing/2014/main" id="{3C1F7A17-95F8-0EE8-834D-4F60B78D42BD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\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|</a:t>
                </a:r>
              </a:p>
            </p:txBody>
          </p:sp>
          <p:sp>
            <p:nvSpPr>
              <p:cNvPr id="612" name="Rounded Rectangle 611">
                <a:extLst>
                  <a:ext uri="{FF2B5EF4-FFF2-40B4-BE49-F238E27FC236}">
                    <a16:creationId xmlns:a16="http://schemas.microsoft.com/office/drawing/2014/main" id="{89ED0F95-2098-B866-5C5C-9FFB812FED5C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Steno</a:t>
                </a:r>
              </a:p>
            </p:txBody>
          </p:sp>
          <p:sp>
            <p:nvSpPr>
              <p:cNvPr id="613" name="Rounded Rectangle 612">
                <a:extLst>
                  <a:ext uri="{FF2B5EF4-FFF2-40B4-BE49-F238E27FC236}">
                    <a16:creationId xmlns:a16="http://schemas.microsoft.com/office/drawing/2014/main" id="{757663E2-4BD9-3BA4-E522-5A55D64010B0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14" name="Rounded Rectangle 613">
                <a:extLst>
                  <a:ext uri="{FF2B5EF4-FFF2-40B4-BE49-F238E27FC236}">
                    <a16:creationId xmlns:a16="http://schemas.microsoft.com/office/drawing/2014/main" id="{81F5E2BC-292F-54E7-75AF-E9CDCF018B48}"/>
                  </a:ext>
                </a:extLst>
              </p:cNvPr>
              <p:cNvSpPr/>
              <p:nvPr/>
            </p:nvSpPr>
            <p:spPr>
              <a:xfrm>
                <a:off x="180451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15" name="Rounded Rectangle 614">
                <a:extLst>
                  <a:ext uri="{FF2B5EF4-FFF2-40B4-BE49-F238E27FC236}">
                    <a16:creationId xmlns:a16="http://schemas.microsoft.com/office/drawing/2014/main" id="{66181FB7-1B6D-905F-50CD-22A6E10801E7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16" name="Rounded Rectangle 615">
                <a:extLst>
                  <a:ext uri="{FF2B5EF4-FFF2-40B4-BE49-F238E27FC236}">
                    <a16:creationId xmlns:a16="http://schemas.microsoft.com/office/drawing/2014/main" id="{F13AC8B1-81C9-34FD-21BF-383D29984427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17" name="Rounded Rectangle 616">
                <a:extLst>
                  <a:ext uri="{FF2B5EF4-FFF2-40B4-BE49-F238E27FC236}">
                    <a16:creationId xmlns:a16="http://schemas.microsoft.com/office/drawing/2014/main" id="{1C4AD786-A462-0418-97CD-1A1FD3046F92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18" name="Rounded Rectangle 617">
                <a:extLst>
                  <a:ext uri="{FF2B5EF4-FFF2-40B4-BE49-F238E27FC236}">
                    <a16:creationId xmlns:a16="http://schemas.microsoft.com/office/drawing/2014/main" id="{19C0459A-4E78-F042-A989-578AB5E62E2D}"/>
                  </a:ext>
                </a:extLst>
              </p:cNvPr>
              <p:cNvSpPr/>
              <p:nvPr/>
            </p:nvSpPr>
            <p:spPr>
              <a:xfrm>
                <a:off x="515599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19" name="Rounded Rectangle 618">
                <a:extLst>
                  <a:ext uri="{FF2B5EF4-FFF2-40B4-BE49-F238E27FC236}">
                    <a16:creationId xmlns:a16="http://schemas.microsoft.com/office/drawing/2014/main" id="{C68BC230-5BA0-3BF2-1577-5F719D49716E}"/>
                  </a:ext>
                </a:extLst>
              </p:cNvPr>
              <p:cNvSpPr/>
              <p:nvPr/>
            </p:nvSpPr>
            <p:spPr>
              <a:xfrm>
                <a:off x="5865645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20" name="Rounded Rectangle 619">
                <a:extLst>
                  <a:ext uri="{FF2B5EF4-FFF2-40B4-BE49-F238E27FC236}">
                    <a16:creationId xmlns:a16="http://schemas.microsoft.com/office/drawing/2014/main" id="{B66B4643-3782-361E-2BA1-D11FA8A710FB}"/>
                  </a:ext>
                </a:extLst>
              </p:cNvPr>
              <p:cNvSpPr/>
              <p:nvPr/>
            </p:nvSpPr>
            <p:spPr>
              <a:xfrm>
                <a:off x="657529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21" name="Rounded Rectangle 620">
                <a:extLst>
                  <a:ext uri="{FF2B5EF4-FFF2-40B4-BE49-F238E27FC236}">
                    <a16:creationId xmlns:a16="http://schemas.microsoft.com/office/drawing/2014/main" id="{C17837CF-B18D-15CF-8581-D06D8748B15E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22" name="Rounded Rectangle 621">
                <a:extLst>
                  <a:ext uri="{FF2B5EF4-FFF2-40B4-BE49-F238E27FC236}">
                    <a16:creationId xmlns:a16="http://schemas.microsoft.com/office/drawing/2014/main" id="{DB64E4F0-52F0-7E55-6F33-F4BE61B5A580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/</a:t>
                </a:r>
                <a:r>
                  <a:rPr lang="en-US" baseline="30000" dirty="0">
                    <a:solidFill>
                      <a:srgbClr val="0432FF"/>
                    </a:solidFill>
                  </a:rPr>
                  <a:t>?</a:t>
                </a:r>
              </a:p>
            </p:txBody>
          </p:sp>
          <p:sp>
            <p:nvSpPr>
              <p:cNvPr id="623" name="Rounded Rectangle 622">
                <a:extLst>
                  <a:ext uri="{FF2B5EF4-FFF2-40B4-BE49-F238E27FC236}">
                    <a16:creationId xmlns:a16="http://schemas.microsoft.com/office/drawing/2014/main" id="{9D93309F-8D32-7BB1-2BC8-CC6090C781C5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624" name="Rounded Rectangle 623">
                <a:extLst>
                  <a:ext uri="{FF2B5EF4-FFF2-40B4-BE49-F238E27FC236}">
                    <a16:creationId xmlns:a16="http://schemas.microsoft.com/office/drawing/2014/main" id="{C6C2DF62-654A-6905-C0E2-BDDEA42AC900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5" name="Rounded Rectangle 624">
                <a:extLst>
                  <a:ext uri="{FF2B5EF4-FFF2-40B4-BE49-F238E27FC236}">
                    <a16:creationId xmlns:a16="http://schemas.microsoft.com/office/drawing/2014/main" id="{73C589F6-8088-A9F8-92A4-1FEA0A47B2ED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626" name="Rounded Rectangle 625">
                <a:extLst>
                  <a:ext uri="{FF2B5EF4-FFF2-40B4-BE49-F238E27FC236}">
                    <a16:creationId xmlns:a16="http://schemas.microsoft.com/office/drawing/2014/main" id="{37D4F0B3-1B7C-7C28-240E-8CA887EE995B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627" name="Rounded Rectangle 626">
                <a:extLst>
                  <a:ext uri="{FF2B5EF4-FFF2-40B4-BE49-F238E27FC236}">
                    <a16:creationId xmlns:a16="http://schemas.microsoft.com/office/drawing/2014/main" id="{41F3CB45-876E-60F3-024D-76F4E4C8C54F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628" name="Rounded Rectangle 627">
                <a:extLst>
                  <a:ext uri="{FF2B5EF4-FFF2-40B4-BE49-F238E27FC236}">
                    <a16:creationId xmlns:a16="http://schemas.microsoft.com/office/drawing/2014/main" id="{0A14B4C2-2AF8-523C-AB2C-5F4E2493CA74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Symbol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629" name="Rounded Rectangle 628">
                <a:extLst>
                  <a:ext uri="{FF2B5EF4-FFF2-40B4-BE49-F238E27FC236}">
                    <a16:creationId xmlns:a16="http://schemas.microsoft.com/office/drawing/2014/main" id="{7C0681C7-305E-85B5-15E2-125EC02CAA68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</a:t>
                </a:r>
              </a:p>
            </p:txBody>
          </p:sp>
        </p:grp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8DDEB173-89A7-0D56-EEEF-DC0D5253D8A8}"/>
                </a:ext>
              </a:extLst>
            </p:cNvPr>
            <p:cNvSpPr txBox="1"/>
            <p:nvPr/>
          </p:nvSpPr>
          <p:spPr>
            <a:xfrm rot="16200000">
              <a:off x="2479672" y="5411382"/>
              <a:ext cx="1025936" cy="434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Symbol</a:t>
              </a:r>
            </a:p>
          </p:txBody>
        </p:sp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03CBF6EB-CE23-DEB0-B698-C6035584494D}"/>
              </a:ext>
            </a:extLst>
          </p:cNvPr>
          <p:cNvGrpSpPr/>
          <p:nvPr/>
        </p:nvGrpSpPr>
        <p:grpSpPr>
          <a:xfrm>
            <a:off x="5301893" y="5342248"/>
            <a:ext cx="4591055" cy="1380763"/>
            <a:chOff x="301350" y="4792541"/>
            <a:chExt cx="5396948" cy="1623136"/>
          </a:xfrm>
        </p:grpSpPr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57D1AE1E-A025-36C4-6640-0E1891F04D88}"/>
                </a:ext>
              </a:extLst>
            </p:cNvPr>
            <p:cNvGrpSpPr/>
            <p:nvPr/>
          </p:nvGrpSpPr>
          <p:grpSpPr>
            <a:xfrm>
              <a:off x="301350" y="4792541"/>
              <a:ext cx="5396948" cy="1623136"/>
              <a:chOff x="385208" y="319932"/>
              <a:chExt cx="8912176" cy="2680343"/>
            </a:xfrm>
            <a:solidFill>
              <a:schemeClr val="bg1"/>
            </a:solidFill>
          </p:grpSpPr>
          <p:sp>
            <p:nvSpPr>
              <p:cNvPr id="633" name="Rounded Rectangle 632">
                <a:extLst>
                  <a:ext uri="{FF2B5EF4-FFF2-40B4-BE49-F238E27FC236}">
                    <a16:creationId xmlns:a16="http://schemas.microsoft.com/office/drawing/2014/main" id="{31FC5124-2E45-7371-4943-FF202062B2FC}"/>
                  </a:ext>
                </a:extLst>
              </p:cNvPr>
              <p:cNvSpPr/>
              <p:nvPr/>
            </p:nvSpPr>
            <p:spPr>
              <a:xfrm>
                <a:off x="385208" y="319933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Esc</a:t>
                </a:r>
              </a:p>
            </p:txBody>
          </p:sp>
          <p:sp>
            <p:nvSpPr>
              <p:cNvPr id="634" name="Rounded Rectangle 633">
                <a:extLst>
                  <a:ext uri="{FF2B5EF4-FFF2-40B4-BE49-F238E27FC236}">
                    <a16:creationId xmlns:a16="http://schemas.microsoft.com/office/drawing/2014/main" id="{5DF19715-5B61-CBD8-0653-994D6F97A1CA}"/>
                  </a:ext>
                </a:extLst>
              </p:cNvPr>
              <p:cNvSpPr/>
              <p:nvPr/>
            </p:nvSpPr>
            <p:spPr>
              <a:xfrm>
                <a:off x="1094862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35" name="Rounded Rectangle 634">
                <a:extLst>
                  <a:ext uri="{FF2B5EF4-FFF2-40B4-BE49-F238E27FC236}">
                    <a16:creationId xmlns:a16="http://schemas.microsoft.com/office/drawing/2014/main" id="{E03FE73E-9CE3-2F51-8CB5-561D2B71A328}"/>
                  </a:ext>
                </a:extLst>
              </p:cNvPr>
              <p:cNvSpPr/>
              <p:nvPr/>
            </p:nvSpPr>
            <p:spPr>
              <a:xfrm>
                <a:off x="180451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Home</a:t>
                </a:r>
              </a:p>
            </p:txBody>
          </p:sp>
          <p:sp>
            <p:nvSpPr>
              <p:cNvPr id="636" name="Rounded Rectangle 635">
                <a:extLst>
                  <a:ext uri="{FF2B5EF4-FFF2-40B4-BE49-F238E27FC236}">
                    <a16:creationId xmlns:a16="http://schemas.microsoft.com/office/drawing/2014/main" id="{5E400CF9-261C-5FBE-3337-C732B8585101}"/>
                  </a:ext>
                </a:extLst>
              </p:cNvPr>
              <p:cNvSpPr/>
              <p:nvPr/>
            </p:nvSpPr>
            <p:spPr>
              <a:xfrm>
                <a:off x="2514170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rgbClr val="0432FF"/>
                    </a:solidFill>
                  </a:rPr>
                  <a:t>↑</a:t>
                </a:r>
              </a:p>
            </p:txBody>
          </p:sp>
          <p:sp>
            <p:nvSpPr>
              <p:cNvPr id="637" name="Rounded Rectangle 636">
                <a:extLst>
                  <a:ext uri="{FF2B5EF4-FFF2-40B4-BE49-F238E27FC236}">
                    <a16:creationId xmlns:a16="http://schemas.microsoft.com/office/drawing/2014/main" id="{3B5F1A98-74EB-0FE2-0A39-3AF44CA6C4D9}"/>
                  </a:ext>
                </a:extLst>
              </p:cNvPr>
              <p:cNvSpPr/>
              <p:nvPr/>
            </p:nvSpPr>
            <p:spPr>
              <a:xfrm>
                <a:off x="3223824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End</a:t>
                </a:r>
              </a:p>
            </p:txBody>
          </p:sp>
          <p:sp>
            <p:nvSpPr>
              <p:cNvPr id="638" name="Rounded Rectangle 637">
                <a:extLst>
                  <a:ext uri="{FF2B5EF4-FFF2-40B4-BE49-F238E27FC236}">
                    <a16:creationId xmlns:a16="http://schemas.microsoft.com/office/drawing/2014/main" id="{54B04CE9-57DC-83E7-ABB8-3006D722494A}"/>
                  </a:ext>
                </a:extLst>
              </p:cNvPr>
              <p:cNvSpPr/>
              <p:nvPr/>
            </p:nvSpPr>
            <p:spPr>
              <a:xfrm>
                <a:off x="3933477" y="319934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Page up</a:t>
                </a:r>
              </a:p>
            </p:txBody>
          </p:sp>
          <p:sp>
            <p:nvSpPr>
              <p:cNvPr id="639" name="Rounded Rectangle 638">
                <a:extLst>
                  <a:ext uri="{FF2B5EF4-FFF2-40B4-BE49-F238E27FC236}">
                    <a16:creationId xmlns:a16="http://schemas.microsoft.com/office/drawing/2014/main" id="{1A7CF447-6720-0154-7F68-E9470C443DF2}"/>
                  </a:ext>
                </a:extLst>
              </p:cNvPr>
              <p:cNvSpPr/>
              <p:nvPr/>
            </p:nvSpPr>
            <p:spPr>
              <a:xfrm>
                <a:off x="5155990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Del</a:t>
                </a:r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40" name="Rounded Rectangle 639">
                <a:extLst>
                  <a:ext uri="{FF2B5EF4-FFF2-40B4-BE49-F238E27FC236}">
                    <a16:creationId xmlns:a16="http://schemas.microsoft.com/office/drawing/2014/main" id="{93938B05-5BCD-109D-B984-6675D2CA2E1D}"/>
                  </a:ext>
                </a:extLst>
              </p:cNvPr>
              <p:cNvSpPr/>
              <p:nvPr/>
            </p:nvSpPr>
            <p:spPr>
              <a:xfrm>
                <a:off x="586564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7</a:t>
                </a:r>
              </a:p>
            </p:txBody>
          </p:sp>
          <p:sp>
            <p:nvSpPr>
              <p:cNvPr id="641" name="Rounded Rectangle 640">
                <a:extLst>
                  <a:ext uri="{FF2B5EF4-FFF2-40B4-BE49-F238E27FC236}">
                    <a16:creationId xmlns:a16="http://schemas.microsoft.com/office/drawing/2014/main" id="{F588FA5F-4BDD-43EB-62D3-A7903F4FF266}"/>
                  </a:ext>
                </a:extLst>
              </p:cNvPr>
              <p:cNvSpPr/>
              <p:nvPr/>
            </p:nvSpPr>
            <p:spPr>
              <a:xfrm>
                <a:off x="6575298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8</a:t>
                </a:r>
              </a:p>
            </p:txBody>
          </p:sp>
          <p:sp>
            <p:nvSpPr>
              <p:cNvPr id="642" name="Rounded Rectangle 641">
                <a:extLst>
                  <a:ext uri="{FF2B5EF4-FFF2-40B4-BE49-F238E27FC236}">
                    <a16:creationId xmlns:a16="http://schemas.microsoft.com/office/drawing/2014/main" id="{344ABD71-CC2D-1BE5-ABFD-E04D8B196EEE}"/>
                  </a:ext>
                </a:extLst>
              </p:cNvPr>
              <p:cNvSpPr/>
              <p:nvPr/>
            </p:nvSpPr>
            <p:spPr>
              <a:xfrm>
                <a:off x="7284952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9</a:t>
                </a:r>
                <a:endParaRPr lang="en-US" sz="24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43" name="Rounded Rectangle 642">
                <a:extLst>
                  <a:ext uri="{FF2B5EF4-FFF2-40B4-BE49-F238E27FC236}">
                    <a16:creationId xmlns:a16="http://schemas.microsoft.com/office/drawing/2014/main" id="{82A57C7C-D9BA-3DD7-121E-6D5E190E79AE}"/>
                  </a:ext>
                </a:extLst>
              </p:cNvPr>
              <p:cNvSpPr/>
              <p:nvPr/>
            </p:nvSpPr>
            <p:spPr>
              <a:xfrm>
                <a:off x="7994605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44" name="Rounded Rectangle 643">
                <a:extLst>
                  <a:ext uri="{FF2B5EF4-FFF2-40B4-BE49-F238E27FC236}">
                    <a16:creationId xmlns:a16="http://schemas.microsoft.com/office/drawing/2014/main" id="{7829BDC1-B01B-BC37-03A7-C6AB5A639894}"/>
                  </a:ext>
                </a:extLst>
              </p:cNvPr>
              <p:cNvSpPr/>
              <p:nvPr/>
            </p:nvSpPr>
            <p:spPr>
              <a:xfrm>
                <a:off x="8704259" y="31993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Back-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space</a:t>
                </a:r>
              </a:p>
            </p:txBody>
          </p:sp>
          <p:sp>
            <p:nvSpPr>
              <p:cNvPr id="645" name="Rounded Rectangle 644">
                <a:extLst>
                  <a:ext uri="{FF2B5EF4-FFF2-40B4-BE49-F238E27FC236}">
                    <a16:creationId xmlns:a16="http://schemas.microsoft.com/office/drawing/2014/main" id="{2FC99B7E-2500-2446-1AB4-9D8E3074F698}"/>
                  </a:ext>
                </a:extLst>
              </p:cNvPr>
              <p:cNvSpPr/>
              <p:nvPr/>
            </p:nvSpPr>
            <p:spPr>
              <a:xfrm>
                <a:off x="385208" y="1015672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rgbClr val="0432FF"/>
                    </a:solidFill>
                  </a:rPr>
                  <a:t>Tab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46" name="Rounded Rectangle 645">
                <a:extLst>
                  <a:ext uri="{FF2B5EF4-FFF2-40B4-BE49-F238E27FC236}">
                    <a16:creationId xmlns:a16="http://schemas.microsoft.com/office/drawing/2014/main" id="{00B8C186-FEBF-9EFF-D5E9-7CD8628B3A30}"/>
                  </a:ext>
                </a:extLst>
              </p:cNvPr>
              <p:cNvSpPr/>
              <p:nvPr/>
            </p:nvSpPr>
            <p:spPr>
              <a:xfrm>
                <a:off x="109486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47" name="Rounded Rectangle 646">
                <a:extLst>
                  <a:ext uri="{FF2B5EF4-FFF2-40B4-BE49-F238E27FC236}">
                    <a16:creationId xmlns:a16="http://schemas.microsoft.com/office/drawing/2014/main" id="{9E3FC6F8-A898-1929-BA6A-12DD11F8CD85}"/>
                  </a:ext>
                </a:extLst>
              </p:cNvPr>
              <p:cNvSpPr/>
              <p:nvPr/>
            </p:nvSpPr>
            <p:spPr>
              <a:xfrm>
                <a:off x="180451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rgbClr val="0432FF"/>
                    </a:solidFill>
                  </a:rPr>
                  <a:t>←</a:t>
                </a:r>
              </a:p>
            </p:txBody>
          </p:sp>
          <p:sp>
            <p:nvSpPr>
              <p:cNvPr id="648" name="Rounded Rectangle 647">
                <a:extLst>
                  <a:ext uri="{FF2B5EF4-FFF2-40B4-BE49-F238E27FC236}">
                    <a16:creationId xmlns:a16="http://schemas.microsoft.com/office/drawing/2014/main" id="{AF1AD8A5-C9D0-B9B6-D47B-BC2C76391763}"/>
                  </a:ext>
                </a:extLst>
              </p:cNvPr>
              <p:cNvSpPr/>
              <p:nvPr/>
            </p:nvSpPr>
            <p:spPr>
              <a:xfrm>
                <a:off x="251417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rgbClr val="0432FF"/>
                    </a:solidFill>
                  </a:rPr>
                  <a:t>↓</a:t>
                </a:r>
              </a:p>
            </p:txBody>
          </p:sp>
          <p:sp>
            <p:nvSpPr>
              <p:cNvPr id="649" name="Rounded Rectangle 648">
                <a:extLst>
                  <a:ext uri="{FF2B5EF4-FFF2-40B4-BE49-F238E27FC236}">
                    <a16:creationId xmlns:a16="http://schemas.microsoft.com/office/drawing/2014/main" id="{7ADFAB64-B606-DDDC-52F5-63729E480A67}"/>
                  </a:ext>
                </a:extLst>
              </p:cNvPr>
              <p:cNvSpPr/>
              <p:nvPr/>
            </p:nvSpPr>
            <p:spPr>
              <a:xfrm>
                <a:off x="3223824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>
                    <a:solidFill>
                      <a:srgbClr val="0432FF"/>
                    </a:solidFill>
                  </a:rPr>
                  <a:t>→</a:t>
                </a:r>
              </a:p>
            </p:txBody>
          </p:sp>
          <p:sp>
            <p:nvSpPr>
              <p:cNvPr id="650" name="Rounded Rectangle 649">
                <a:extLst>
                  <a:ext uri="{FF2B5EF4-FFF2-40B4-BE49-F238E27FC236}">
                    <a16:creationId xmlns:a16="http://schemas.microsoft.com/office/drawing/2014/main" id="{CB907B6E-FEC1-902C-5C49-0B5135BA7907}"/>
                  </a:ext>
                </a:extLst>
              </p:cNvPr>
              <p:cNvSpPr/>
              <p:nvPr/>
            </p:nvSpPr>
            <p:spPr>
              <a:xfrm>
                <a:off x="3933477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Page down</a:t>
                </a:r>
              </a:p>
            </p:txBody>
          </p:sp>
          <p:sp>
            <p:nvSpPr>
              <p:cNvPr id="651" name="Rounded Rectangle 650">
                <a:extLst>
                  <a:ext uri="{FF2B5EF4-FFF2-40B4-BE49-F238E27FC236}">
                    <a16:creationId xmlns:a16="http://schemas.microsoft.com/office/drawing/2014/main" id="{3F4810D8-C5F6-9047-013A-0030475FAB94}"/>
                  </a:ext>
                </a:extLst>
              </p:cNvPr>
              <p:cNvSpPr/>
              <p:nvPr/>
            </p:nvSpPr>
            <p:spPr>
              <a:xfrm>
                <a:off x="5155990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52" name="Rounded Rectangle 651">
                <a:extLst>
                  <a:ext uri="{FF2B5EF4-FFF2-40B4-BE49-F238E27FC236}">
                    <a16:creationId xmlns:a16="http://schemas.microsoft.com/office/drawing/2014/main" id="{89376A12-BA5A-D271-67D7-82960A9E57B8}"/>
                  </a:ext>
                </a:extLst>
              </p:cNvPr>
              <p:cNvSpPr/>
              <p:nvPr/>
            </p:nvSpPr>
            <p:spPr>
              <a:xfrm>
                <a:off x="586564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4</a:t>
                </a:r>
              </a:p>
            </p:txBody>
          </p:sp>
          <p:sp>
            <p:nvSpPr>
              <p:cNvPr id="653" name="Rounded Rectangle 652">
                <a:extLst>
                  <a:ext uri="{FF2B5EF4-FFF2-40B4-BE49-F238E27FC236}">
                    <a16:creationId xmlns:a16="http://schemas.microsoft.com/office/drawing/2014/main" id="{6C4A3A40-1564-20DA-33A5-BD43E8C7D3BD}"/>
                  </a:ext>
                </a:extLst>
              </p:cNvPr>
              <p:cNvSpPr/>
              <p:nvPr/>
            </p:nvSpPr>
            <p:spPr>
              <a:xfrm>
                <a:off x="6575298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5</a:t>
                </a:r>
              </a:p>
            </p:txBody>
          </p:sp>
          <p:sp>
            <p:nvSpPr>
              <p:cNvPr id="654" name="Rounded Rectangle 653">
                <a:extLst>
                  <a:ext uri="{FF2B5EF4-FFF2-40B4-BE49-F238E27FC236}">
                    <a16:creationId xmlns:a16="http://schemas.microsoft.com/office/drawing/2014/main" id="{E6C9229D-B7A2-4ADB-8C3F-3B48B7225F92}"/>
                  </a:ext>
                </a:extLst>
              </p:cNvPr>
              <p:cNvSpPr/>
              <p:nvPr/>
            </p:nvSpPr>
            <p:spPr>
              <a:xfrm>
                <a:off x="7284952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6</a:t>
                </a:r>
              </a:p>
            </p:txBody>
          </p:sp>
          <p:sp>
            <p:nvSpPr>
              <p:cNvPr id="655" name="Rounded Rectangle 654">
                <a:extLst>
                  <a:ext uri="{FF2B5EF4-FFF2-40B4-BE49-F238E27FC236}">
                    <a16:creationId xmlns:a16="http://schemas.microsoft.com/office/drawing/2014/main" id="{76FB2E12-7AA6-03E2-84A4-1292599776CE}"/>
                  </a:ext>
                </a:extLst>
              </p:cNvPr>
              <p:cNvSpPr/>
              <p:nvPr/>
            </p:nvSpPr>
            <p:spPr>
              <a:xfrm>
                <a:off x="7994605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56" name="Rounded Rectangle 655">
                <a:extLst>
                  <a:ext uri="{FF2B5EF4-FFF2-40B4-BE49-F238E27FC236}">
                    <a16:creationId xmlns:a16="http://schemas.microsoft.com/office/drawing/2014/main" id="{460B073F-6E3E-6B6A-C41D-C4A969538A79}"/>
                  </a:ext>
                </a:extLst>
              </p:cNvPr>
              <p:cNvSpPr/>
              <p:nvPr/>
            </p:nvSpPr>
            <p:spPr>
              <a:xfrm>
                <a:off x="8704259" y="101567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57" name="Rounded Rectangle 656">
                <a:extLst>
                  <a:ext uri="{FF2B5EF4-FFF2-40B4-BE49-F238E27FC236}">
                    <a16:creationId xmlns:a16="http://schemas.microsoft.com/office/drawing/2014/main" id="{823F0ACD-1F0C-9841-FE61-35A76A4BEB0A}"/>
                  </a:ext>
                </a:extLst>
              </p:cNvPr>
              <p:cNvSpPr/>
              <p:nvPr/>
            </p:nvSpPr>
            <p:spPr>
              <a:xfrm>
                <a:off x="38520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58" name="Rounded Rectangle 657">
                <a:extLst>
                  <a:ext uri="{FF2B5EF4-FFF2-40B4-BE49-F238E27FC236}">
                    <a16:creationId xmlns:a16="http://schemas.microsoft.com/office/drawing/2014/main" id="{A8E2D0C1-0F6C-495B-2A19-01B0DA48A7CC}"/>
                  </a:ext>
                </a:extLst>
              </p:cNvPr>
              <p:cNvSpPr/>
              <p:nvPr/>
            </p:nvSpPr>
            <p:spPr>
              <a:xfrm>
                <a:off x="1094862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RGB_</a:t>
                </a:r>
                <a:br>
                  <a:rPr lang="en-US" sz="800" dirty="0">
                    <a:solidFill>
                      <a:srgbClr val="0432FF"/>
                    </a:solidFill>
                  </a:rPr>
                </a:br>
                <a:r>
                  <a:rPr lang="en-US" sz="800" dirty="0">
                    <a:solidFill>
                      <a:srgbClr val="0432FF"/>
                    </a:solidFill>
                  </a:rPr>
                  <a:t>HUI</a:t>
                </a:r>
              </a:p>
            </p:txBody>
          </p:sp>
          <p:sp>
            <p:nvSpPr>
              <p:cNvPr id="659" name="Rounded Rectangle 658">
                <a:extLst>
                  <a:ext uri="{FF2B5EF4-FFF2-40B4-BE49-F238E27FC236}">
                    <a16:creationId xmlns:a16="http://schemas.microsoft.com/office/drawing/2014/main" id="{07E42FC5-9903-5872-C92B-219C14D75D55}"/>
                  </a:ext>
                </a:extLst>
              </p:cNvPr>
              <p:cNvSpPr/>
              <p:nvPr/>
            </p:nvSpPr>
            <p:spPr>
              <a:xfrm>
                <a:off x="180451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RGB_</a:t>
                </a:r>
                <a:br>
                  <a:rPr lang="en-US" sz="800" dirty="0">
                    <a:solidFill>
                      <a:srgbClr val="0432FF"/>
                    </a:solidFill>
                  </a:rPr>
                </a:br>
                <a:r>
                  <a:rPr lang="en-US" sz="800" dirty="0">
                    <a:solidFill>
                      <a:srgbClr val="0432FF"/>
                    </a:solidFill>
                  </a:rPr>
                  <a:t>SAI</a:t>
                </a:r>
              </a:p>
            </p:txBody>
          </p:sp>
          <p:sp>
            <p:nvSpPr>
              <p:cNvPr id="660" name="Rounded Rectangle 659">
                <a:extLst>
                  <a:ext uri="{FF2B5EF4-FFF2-40B4-BE49-F238E27FC236}">
                    <a16:creationId xmlns:a16="http://schemas.microsoft.com/office/drawing/2014/main" id="{B8E85E11-71F5-655B-C1A2-4C1CCC8CA4E0}"/>
                  </a:ext>
                </a:extLst>
              </p:cNvPr>
              <p:cNvSpPr/>
              <p:nvPr/>
            </p:nvSpPr>
            <p:spPr>
              <a:xfrm>
                <a:off x="251417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RGB_</a:t>
                </a:r>
                <a:br>
                  <a:rPr lang="en-US" sz="800" dirty="0">
                    <a:solidFill>
                      <a:srgbClr val="0432FF"/>
                    </a:solidFill>
                  </a:rPr>
                </a:br>
                <a:r>
                  <a:rPr lang="en-US" sz="800" dirty="0">
                    <a:solidFill>
                      <a:srgbClr val="0432FF"/>
                    </a:solidFill>
                  </a:rPr>
                  <a:t>VAI</a:t>
                </a:r>
              </a:p>
            </p:txBody>
          </p:sp>
          <p:sp>
            <p:nvSpPr>
              <p:cNvPr id="661" name="Rounded Rectangle 660">
                <a:extLst>
                  <a:ext uri="{FF2B5EF4-FFF2-40B4-BE49-F238E27FC236}">
                    <a16:creationId xmlns:a16="http://schemas.microsoft.com/office/drawing/2014/main" id="{13ADC416-4E04-FE1A-D13A-AE9FEF711F1A}"/>
                  </a:ext>
                </a:extLst>
              </p:cNvPr>
              <p:cNvSpPr/>
              <p:nvPr/>
            </p:nvSpPr>
            <p:spPr>
              <a:xfrm>
                <a:off x="3223824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RGB_</a:t>
                </a:r>
                <a:br>
                  <a:rPr lang="en-US" sz="800" dirty="0">
                    <a:solidFill>
                      <a:srgbClr val="0432FF"/>
                    </a:solidFill>
                  </a:rPr>
                </a:br>
                <a:r>
                  <a:rPr lang="en-US" sz="800" dirty="0">
                    <a:solidFill>
                      <a:srgbClr val="0432FF"/>
                    </a:solidFill>
                  </a:rPr>
                  <a:t>MOD</a:t>
                </a:r>
              </a:p>
            </p:txBody>
          </p:sp>
          <p:sp>
            <p:nvSpPr>
              <p:cNvPr id="662" name="Rounded Rectangle 661">
                <a:extLst>
                  <a:ext uri="{FF2B5EF4-FFF2-40B4-BE49-F238E27FC236}">
                    <a16:creationId xmlns:a16="http://schemas.microsoft.com/office/drawing/2014/main" id="{857F24D9-007C-1E34-6707-3687BE5E9A66}"/>
                  </a:ext>
                </a:extLst>
              </p:cNvPr>
              <p:cNvSpPr/>
              <p:nvPr/>
            </p:nvSpPr>
            <p:spPr>
              <a:xfrm>
                <a:off x="3933477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rgbClr val="0432FF"/>
                    </a:solidFill>
                  </a:rPr>
                  <a:t>RGB_</a:t>
                </a:r>
                <a:br>
                  <a:rPr lang="en-US" sz="800" dirty="0">
                    <a:solidFill>
                      <a:srgbClr val="0432FF"/>
                    </a:solidFill>
                  </a:rPr>
                </a:br>
                <a:r>
                  <a:rPr lang="en-US" sz="800" dirty="0">
                    <a:solidFill>
                      <a:srgbClr val="0432FF"/>
                    </a:solidFill>
                  </a:rPr>
                  <a:t>TOG</a:t>
                </a:r>
              </a:p>
            </p:txBody>
          </p:sp>
          <p:sp>
            <p:nvSpPr>
              <p:cNvPr id="663" name="Rounded Rectangle 662">
                <a:extLst>
                  <a:ext uri="{FF2B5EF4-FFF2-40B4-BE49-F238E27FC236}">
                    <a16:creationId xmlns:a16="http://schemas.microsoft.com/office/drawing/2014/main" id="{021CE43F-64A7-BD8D-AD25-09CCDC45FCD7}"/>
                  </a:ext>
                </a:extLst>
              </p:cNvPr>
              <p:cNvSpPr/>
              <p:nvPr/>
            </p:nvSpPr>
            <p:spPr>
              <a:xfrm>
                <a:off x="5155990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64" name="Rounded Rectangle 663">
                <a:extLst>
                  <a:ext uri="{FF2B5EF4-FFF2-40B4-BE49-F238E27FC236}">
                    <a16:creationId xmlns:a16="http://schemas.microsoft.com/office/drawing/2014/main" id="{2981F4C1-BC3C-2D67-A109-2F73E1B6EE25}"/>
                  </a:ext>
                </a:extLst>
              </p:cNvPr>
              <p:cNvSpPr/>
              <p:nvPr/>
            </p:nvSpPr>
            <p:spPr>
              <a:xfrm>
                <a:off x="5865645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1</a:t>
                </a:r>
                <a:endParaRPr lang="en-US" sz="20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65" name="Rounded Rectangle 664">
                <a:extLst>
                  <a:ext uri="{FF2B5EF4-FFF2-40B4-BE49-F238E27FC236}">
                    <a16:creationId xmlns:a16="http://schemas.microsoft.com/office/drawing/2014/main" id="{E190992C-26D7-6E0A-3BD0-ABA9A0FC4A25}"/>
                  </a:ext>
                </a:extLst>
              </p:cNvPr>
              <p:cNvSpPr/>
              <p:nvPr/>
            </p:nvSpPr>
            <p:spPr>
              <a:xfrm>
                <a:off x="6575298" y="1711411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2</a:t>
                </a:r>
              </a:p>
            </p:txBody>
          </p:sp>
          <p:sp>
            <p:nvSpPr>
              <p:cNvPr id="666" name="Rounded Rectangle 665">
                <a:extLst>
                  <a:ext uri="{FF2B5EF4-FFF2-40B4-BE49-F238E27FC236}">
                    <a16:creationId xmlns:a16="http://schemas.microsoft.com/office/drawing/2014/main" id="{40BF3D21-4409-BB86-9D28-B1A5D734920F}"/>
                  </a:ext>
                </a:extLst>
              </p:cNvPr>
              <p:cNvSpPr/>
              <p:nvPr/>
            </p:nvSpPr>
            <p:spPr>
              <a:xfrm>
                <a:off x="7284952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3</a:t>
                </a:r>
              </a:p>
            </p:txBody>
          </p:sp>
          <p:sp>
            <p:nvSpPr>
              <p:cNvPr id="667" name="Rounded Rectangle 666">
                <a:extLst>
                  <a:ext uri="{FF2B5EF4-FFF2-40B4-BE49-F238E27FC236}">
                    <a16:creationId xmlns:a16="http://schemas.microsoft.com/office/drawing/2014/main" id="{65BFE277-85D8-B741-C11C-0FFDA222521E}"/>
                  </a:ext>
                </a:extLst>
              </p:cNvPr>
              <p:cNvSpPr/>
              <p:nvPr/>
            </p:nvSpPr>
            <p:spPr>
              <a:xfrm>
                <a:off x="7994606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68" name="Rounded Rectangle 667">
                <a:extLst>
                  <a:ext uri="{FF2B5EF4-FFF2-40B4-BE49-F238E27FC236}">
                    <a16:creationId xmlns:a16="http://schemas.microsoft.com/office/drawing/2014/main" id="{BA8AFBDD-A192-1C13-81C1-94E7B9C242A9}"/>
                  </a:ext>
                </a:extLst>
              </p:cNvPr>
              <p:cNvSpPr/>
              <p:nvPr/>
            </p:nvSpPr>
            <p:spPr>
              <a:xfrm>
                <a:off x="8704259" y="171141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Enter</a:t>
                </a:r>
              </a:p>
            </p:txBody>
          </p:sp>
          <p:sp>
            <p:nvSpPr>
              <p:cNvPr id="669" name="Rounded Rectangle 668">
                <a:extLst>
                  <a:ext uri="{FF2B5EF4-FFF2-40B4-BE49-F238E27FC236}">
                    <a16:creationId xmlns:a16="http://schemas.microsoft.com/office/drawing/2014/main" id="{7801D846-0322-2251-D27E-A3C7F06529A8}"/>
                  </a:ext>
                </a:extLst>
              </p:cNvPr>
              <p:cNvSpPr/>
              <p:nvPr/>
            </p:nvSpPr>
            <p:spPr>
              <a:xfrm>
                <a:off x="2514170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endPara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70" name="Rounded Rectangle 669">
                <a:extLst>
                  <a:ext uri="{FF2B5EF4-FFF2-40B4-BE49-F238E27FC236}">
                    <a16:creationId xmlns:a16="http://schemas.microsoft.com/office/drawing/2014/main" id="{556D966E-3F0F-7021-E90E-B587F1EC3A14}"/>
                  </a:ext>
                </a:extLst>
              </p:cNvPr>
              <p:cNvSpPr/>
              <p:nvPr/>
            </p:nvSpPr>
            <p:spPr>
              <a:xfrm>
                <a:off x="3223824" y="2407150"/>
                <a:ext cx="593125" cy="5931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b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(hold)</a:t>
                </a:r>
              </a:p>
            </p:txBody>
          </p:sp>
          <p:sp>
            <p:nvSpPr>
              <p:cNvPr id="671" name="Rounded Rectangle 670">
                <a:extLst>
                  <a:ext uri="{FF2B5EF4-FFF2-40B4-BE49-F238E27FC236}">
                    <a16:creationId xmlns:a16="http://schemas.microsoft.com/office/drawing/2014/main" id="{DF209B34-8148-9B2D-9315-0D095E8E2BE8}"/>
                  </a:ext>
                </a:extLst>
              </p:cNvPr>
              <p:cNvSpPr/>
              <p:nvPr/>
            </p:nvSpPr>
            <p:spPr>
              <a:xfrm>
                <a:off x="3933477" y="2407150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Shift</a:t>
                </a:r>
              </a:p>
            </p:txBody>
          </p:sp>
          <p:sp>
            <p:nvSpPr>
              <p:cNvPr id="672" name="Rounded Rectangle 671">
                <a:extLst>
                  <a:ext uri="{FF2B5EF4-FFF2-40B4-BE49-F238E27FC236}">
                    <a16:creationId xmlns:a16="http://schemas.microsoft.com/office/drawing/2014/main" id="{F3C093DB-800E-3477-4282-DA8892E1452B}"/>
                  </a:ext>
                </a:extLst>
              </p:cNvPr>
              <p:cNvSpPr/>
              <p:nvPr/>
            </p:nvSpPr>
            <p:spPr>
              <a:xfrm>
                <a:off x="5155990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0</a:t>
                </a:r>
              </a:p>
            </p:txBody>
          </p:sp>
          <p:sp>
            <p:nvSpPr>
              <p:cNvPr id="673" name="Rounded Rectangle 672">
                <a:extLst>
                  <a:ext uri="{FF2B5EF4-FFF2-40B4-BE49-F238E27FC236}">
                    <a16:creationId xmlns:a16="http://schemas.microsoft.com/office/drawing/2014/main" id="{BF705575-07C7-BF0D-B50A-95D0D34DFC92}"/>
                  </a:ext>
                </a:extLst>
              </p:cNvPr>
              <p:cNvSpPr/>
              <p:nvPr/>
            </p:nvSpPr>
            <p:spPr>
              <a:xfrm>
                <a:off x="5865644" y="2407149"/>
                <a:ext cx="593125" cy="5931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rgbClr val="0432FF"/>
                    </a:solidFill>
                  </a:rPr>
                  <a:t>.</a:t>
                </a:r>
                <a:endParaRPr lang="en-US" sz="800" dirty="0">
                  <a:solidFill>
                    <a:srgbClr val="0432FF"/>
                  </a:solidFill>
                </a:endParaRPr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D6EE42BF-C9F4-AAEE-90B7-E17B7C0230A9}"/>
                  </a:ext>
                </a:extLst>
              </p:cNvPr>
              <p:cNvSpPr/>
              <p:nvPr/>
            </p:nvSpPr>
            <p:spPr>
              <a:xfrm>
                <a:off x="6575298" y="2407149"/>
                <a:ext cx="593125" cy="59312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</a:t>
                </a:r>
              </a:p>
            </p:txBody>
          </p:sp>
        </p:grp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864DC78B-416E-F1EF-A564-BB282A136FDF}"/>
                </a:ext>
              </a:extLst>
            </p:cNvPr>
            <p:cNvSpPr txBox="1"/>
            <p:nvPr/>
          </p:nvSpPr>
          <p:spPr>
            <a:xfrm rot="16200000">
              <a:off x="2429961" y="5400633"/>
              <a:ext cx="1125356" cy="434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006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443</Words>
  <Application>Microsoft Macintosh PowerPoint</Application>
  <PresentationFormat>Widescreen</PresentationFormat>
  <Paragraphs>291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bsteph</dc:creator>
  <cp:lastModifiedBy>bsteph</cp:lastModifiedBy>
  <cp:revision>5</cp:revision>
  <dcterms:created xsi:type="dcterms:W3CDTF">2023-09-11T19:10:06Z</dcterms:created>
  <dcterms:modified xsi:type="dcterms:W3CDTF">2023-09-13T04:09:36Z</dcterms:modified>
</cp:coreProperties>
</file>