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78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19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558D-FE02-47E0-BA10-C62A6CD0BCF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057D3B-A9F4-4D30-9816-4E44D030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5" y="522510"/>
            <a:ext cx="8911687" cy="27286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WELCOME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    </a:t>
            </a:r>
            <a:r>
              <a:rPr lang="en-US" sz="32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MY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PRESENTAION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PRESENTED BY: </a:t>
            </a:r>
            <a:r>
              <a:rPr lang="en-US" sz="2400" dirty="0" smtClean="0"/>
              <a:t>TANHA FERDOWS</a:t>
            </a:r>
            <a:br>
              <a:rPr lang="en-US" sz="2400" dirty="0" smtClean="0"/>
            </a:br>
            <a:r>
              <a:rPr lang="en-US" sz="2400" dirty="0" smtClean="0"/>
              <a:t>TRAINEE </a:t>
            </a:r>
            <a:r>
              <a:rPr lang="en-US" sz="2400" dirty="0"/>
              <a:t>ID: </a:t>
            </a:r>
            <a:r>
              <a:rPr lang="en-US" sz="2400" dirty="0" smtClean="0"/>
              <a:t>18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BARCH : IS -10</a:t>
            </a:r>
            <a:br>
              <a:rPr lang="en-US" sz="2400" dirty="0"/>
            </a:br>
            <a:r>
              <a:rPr lang="en-US" sz="2400" dirty="0"/>
              <a:t>PROGRAM : EDGE</a:t>
            </a:r>
            <a:br>
              <a:rPr lang="en-US" sz="2400" dirty="0"/>
            </a:br>
            <a:r>
              <a:rPr lang="en-US" sz="2400" dirty="0"/>
              <a:t>COURESE : IT SUPPORT FOR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OFFICE </a:t>
            </a:r>
            <a:r>
              <a:rPr lang="en-US" sz="2400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0" y="4406900"/>
            <a:ext cx="5230812" cy="25400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SUBMITTED TO: </a:t>
            </a:r>
          </a:p>
          <a:p>
            <a:pPr marL="0" indent="0" algn="r">
              <a:buNone/>
            </a:pPr>
            <a:r>
              <a:rPr lang="en-US" dirty="0"/>
              <a:t>MD: FAHMIDUR RAHMAN SAKIB </a:t>
            </a:r>
          </a:p>
          <a:p>
            <a:pPr marL="0" indent="0" algn="r">
              <a:buNone/>
            </a:pPr>
            <a:r>
              <a:rPr lang="en-US" dirty="0"/>
              <a:t>LECTURER AT DEPARTMENT OF COMPUTER</a:t>
            </a:r>
          </a:p>
          <a:p>
            <a:pPr marL="0" indent="0" algn="r">
              <a:buNone/>
            </a:pPr>
            <a:r>
              <a:rPr lang="en-US" dirty="0"/>
              <a:t> SCIENCE AND ENGINEERING </a:t>
            </a:r>
          </a:p>
          <a:p>
            <a:pPr marL="0" indent="0" algn="r">
              <a:buNone/>
            </a:pPr>
            <a:r>
              <a:rPr lang="en-US" dirty="0"/>
              <a:t>METROPOLITAN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7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177" y="696191"/>
            <a:ext cx="8915399" cy="4407372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What is computer </a:t>
            </a:r>
            <a:r>
              <a:rPr lang="en-US" sz="2800" b="1" dirty="0" smtClean="0">
                <a:solidFill>
                  <a:srgbClr val="C00000"/>
                </a:solidFill>
              </a:rPr>
              <a:t>hardware</a:t>
            </a:r>
            <a:endParaRPr lang="en-US" sz="2800" b="1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A computer system is made of a combination of hardware and software. The software consists of a set of instructions that instruct the computer to perform a task. It can be system software or application software. Whereas, hardware is the part of a computer that can be touched. In other words, computer hardware consists of the physical components of a computer. The internal parts of a computer are called components and the external hardware components are called peripherals.</a:t>
            </a:r>
          </a:p>
          <a:p>
            <a:pPr algn="just"/>
            <a:r>
              <a:rPr lang="en-US" dirty="0"/>
              <a:t>Computer hardware consists of the following types of components:</a:t>
            </a:r>
          </a:p>
          <a:p>
            <a:pPr algn="just"/>
            <a:r>
              <a:rPr lang="en-US" dirty="0"/>
              <a:t>A central processing unit (CPU)/ processor</a:t>
            </a:r>
          </a:p>
          <a:p>
            <a:pPr algn="just"/>
            <a:r>
              <a:rPr lang="en-US" dirty="0"/>
              <a:t>Storage devices</a:t>
            </a:r>
          </a:p>
          <a:p>
            <a:pPr algn="just"/>
            <a:r>
              <a:rPr lang="en-US" dirty="0"/>
              <a:t>Input devices</a:t>
            </a:r>
          </a:p>
          <a:p>
            <a:pPr algn="just"/>
            <a:r>
              <a:rPr lang="en-US" dirty="0"/>
              <a:t>Output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925" y="5606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Basic computing model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700" dirty="0"/>
              <a:t>The working of a computer differs from model to model. However, the basic function of every computer remains the same. Below are the four functions that </a:t>
            </a:r>
            <a:r>
              <a:rPr lang="en-US" dirty="0"/>
              <a:t>occur in every computer system: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25" y="2946400"/>
            <a:ext cx="6656825" cy="3510928"/>
          </a:xfrm>
        </p:spPr>
      </p:pic>
    </p:spTree>
    <p:extLst>
      <p:ext uri="{BB962C8B-B14F-4D97-AF65-F5344CB8AC3E}">
        <p14:creationId xmlns:p14="http://schemas.microsoft.com/office/powerpoint/2010/main" val="280082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012" y="838200"/>
            <a:ext cx="8915400" cy="5365122"/>
          </a:xfrm>
        </p:spPr>
        <p:txBody>
          <a:bodyPr>
            <a:normAutofit/>
          </a:bodyPr>
          <a:lstStyle/>
          <a:p>
            <a:r>
              <a:rPr lang="en-US" sz="2400" b="1" dirty="0"/>
              <a:t>Receiving input</a:t>
            </a:r>
            <a:r>
              <a:rPr lang="en-US" sz="2400" dirty="0"/>
              <a:t>: The computer receives information/ data from input devices that is, keyboard or mouse.</a:t>
            </a:r>
          </a:p>
          <a:p>
            <a:r>
              <a:rPr lang="en-US" sz="2400" b="1" dirty="0"/>
              <a:t>Information processing</a:t>
            </a:r>
            <a:r>
              <a:rPr lang="en-US" sz="2400" dirty="0"/>
              <a:t>: After receiving the information, the computer processes it by using arithmetic and logical operations.</a:t>
            </a:r>
          </a:p>
          <a:p>
            <a:r>
              <a:rPr lang="en-US" sz="2400" b="1" dirty="0"/>
              <a:t>Display output</a:t>
            </a:r>
            <a:r>
              <a:rPr lang="en-US" sz="2400" dirty="0"/>
              <a:t>: Finally, the computer displays the output to the end-user using output devices such as the monitor or printer.</a:t>
            </a:r>
          </a:p>
          <a:p>
            <a:r>
              <a:rPr lang="en-US" sz="2400" b="1" dirty="0"/>
              <a:t>Store information</a:t>
            </a:r>
            <a:r>
              <a:rPr lang="en-US" sz="2400" dirty="0"/>
              <a:t>: The computer stores the processed information in storage devices such as hard disks and compact disks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7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Central Processing Unit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264555"/>
            <a:ext cx="8915400" cy="3777622"/>
          </a:xfrm>
        </p:spPr>
        <p:txBody>
          <a:bodyPr/>
          <a:lstStyle/>
          <a:p>
            <a:r>
              <a:rPr lang="en-US" dirty="0"/>
              <a:t>The CPU is the central part of the computer. It is the brain of a computer. It handles all the functions such as data processing operations, storing results, and executing instructions. CPU consists of five components: control unit (CU), arithmetic logic unit (ALU), registers, buses, and clock.</a:t>
            </a:r>
            <a:endParaRPr lang="en-US" b="1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unit</a:t>
            </a:r>
          </a:p>
          <a:p>
            <a:r>
              <a:rPr lang="en-US" b="1" dirty="0"/>
              <a:t>Arithmetic logic unit</a:t>
            </a:r>
          </a:p>
          <a:p>
            <a:r>
              <a:rPr lang="en-US" b="1" dirty="0"/>
              <a:t>Registers</a:t>
            </a:r>
          </a:p>
          <a:p>
            <a:r>
              <a:rPr lang="en-US" b="1" dirty="0"/>
              <a:t>Buses</a:t>
            </a:r>
          </a:p>
          <a:p>
            <a:r>
              <a:rPr lang="en-US" b="1" dirty="0"/>
              <a:t>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325" y="319310"/>
            <a:ext cx="2131475" cy="8744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Memory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912" y="977900"/>
            <a:ext cx="8915400" cy="57658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6400" dirty="0"/>
              <a:t>Memory is the part of the computer, typically a storage area where the computer stores the instructions before and after processing them. The computer memory is divided into smaller parts or blocks. Each part represents a unique address and the range of these addresses depends on the size of the memory. Computer memory is broadly classified into two types: primary memory and secondary memory</a:t>
            </a:r>
            <a:r>
              <a:rPr lang="en-US" sz="6400" dirty="0" smtClean="0"/>
              <a:t>.</a:t>
            </a:r>
          </a:p>
          <a:p>
            <a:pPr algn="just"/>
            <a:r>
              <a:rPr lang="en-US" sz="6400" b="1" dirty="0"/>
              <a:t>Primary Memory</a:t>
            </a:r>
          </a:p>
          <a:p>
            <a:pPr algn="just"/>
            <a:r>
              <a:rPr lang="en-US" sz="6400" b="1" dirty="0"/>
              <a:t>Random-access memory (RAM)</a:t>
            </a:r>
          </a:p>
          <a:p>
            <a:pPr algn="just"/>
            <a:r>
              <a:rPr lang="en-US" sz="6400" b="1" dirty="0"/>
              <a:t>Read-only memory (ROM)</a:t>
            </a:r>
          </a:p>
          <a:p>
            <a:pPr algn="just"/>
            <a:r>
              <a:rPr lang="en-US" sz="6400" b="1" dirty="0"/>
              <a:t>Secondary Memory</a:t>
            </a:r>
          </a:p>
          <a:p>
            <a:pPr algn="just"/>
            <a:r>
              <a:rPr lang="en-US" sz="6400" b="1" dirty="0"/>
              <a:t>Floppy disks</a:t>
            </a:r>
            <a:r>
              <a:rPr lang="en-US" sz="6400" dirty="0"/>
              <a:t>: Floppy disks are small, flexible storage devices made of plastic and coated with magnetic material. They can be single-sided or double-sided. The data on the floppy disk is recorded in the form of magnetized particles.</a:t>
            </a:r>
          </a:p>
          <a:p>
            <a:pPr algn="just"/>
            <a:r>
              <a:rPr lang="en-US" sz="6400" b="1" dirty="0"/>
              <a:t>Hard disk/ hard drive</a:t>
            </a:r>
            <a:r>
              <a:rPr lang="en-US" sz="6400" dirty="0"/>
              <a:t>: Hard disk drives are removable magnetic disks. They hold more data than floppy disks and are faster.</a:t>
            </a:r>
          </a:p>
          <a:p>
            <a:pPr algn="just"/>
            <a:r>
              <a:rPr lang="en-US" sz="6400" b="1" dirty="0"/>
              <a:t>Optical disk drives:</a:t>
            </a:r>
            <a:r>
              <a:rPr lang="en-US" sz="6400" dirty="0"/>
              <a:t> It is a disk drive that reads and writes data using laser light or electromagnetic waves.</a:t>
            </a:r>
          </a:p>
          <a:p>
            <a:pPr algn="just"/>
            <a:r>
              <a:rPr lang="en-US" sz="6400" b="1" dirty="0"/>
              <a:t>Compact disks</a:t>
            </a:r>
            <a:r>
              <a:rPr lang="en-US" sz="6400" dirty="0"/>
              <a:t>: Compact disks are pre-pressed optical compact disks that consist of data. They can read data but not write or erase data.</a:t>
            </a:r>
          </a:p>
          <a:p>
            <a:pPr algn="just"/>
            <a:r>
              <a:rPr lang="en-US" sz="6400" b="1" dirty="0"/>
              <a:t>USB</a:t>
            </a:r>
            <a:r>
              <a:rPr lang="en-US" sz="6400" dirty="0"/>
              <a:t>: A USB (USB flash drive) or pen drive is a portable device that reads and writes data using the USB port in computers. They are compact and easy to carry.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925" y="497110"/>
            <a:ext cx="3630075" cy="8871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Input devices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Below are examples of the commonly used input devices:</a:t>
            </a:r>
          </a:p>
          <a:p>
            <a:r>
              <a:rPr lang="en-US" b="1" dirty="0"/>
              <a:t>Keyboard</a:t>
            </a:r>
            <a:r>
              <a:rPr lang="en-US" dirty="0"/>
              <a:t>: Keyboard is the most popular form of input device used to input data to a computer system. It consists of keys as numeric keys, alphabet keys, function keys, special character keys, and non-printable control keys.</a:t>
            </a:r>
          </a:p>
          <a:p>
            <a:r>
              <a:rPr lang="en-US" b="1" dirty="0"/>
              <a:t>Mouse</a:t>
            </a:r>
            <a:r>
              <a:rPr lang="en-US" dirty="0"/>
              <a:t>: A mouse is a pointing device that controls the navigation of the cursor on the computer screen. It is a tiny device that is rolled using hands and placed on a flat surface. The cursor on the screen moves as per the direction of the mouse. A mouse can be wired or wireless.</a:t>
            </a:r>
          </a:p>
          <a:p>
            <a:r>
              <a:rPr lang="en-US" b="1" dirty="0"/>
              <a:t>Joystick</a:t>
            </a:r>
            <a:r>
              <a:rPr lang="en-US" dirty="0"/>
              <a:t>: Joystick is a pointing device that controls the cursor position on the PC screen. It looks like a stick and has a ball with lower and upper ends. A joystick is mainly used in computer-aided designing and playing games.</a:t>
            </a:r>
          </a:p>
          <a:p>
            <a:r>
              <a:rPr lang="en-US" b="1" dirty="0"/>
              <a:t>Scanner</a:t>
            </a:r>
            <a:r>
              <a:rPr lang="en-US" dirty="0"/>
              <a:t>: A scanner is used to transfer information from paper to the computer system. It scans the printed material and converts it into a specific file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9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925" y="687610"/>
            <a:ext cx="4823875" cy="7982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 devices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4300"/>
            <a:ext cx="8915400" cy="5232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Some of the commonly used output devices include:</a:t>
            </a:r>
          </a:p>
          <a:p>
            <a:pPr algn="just"/>
            <a:r>
              <a:rPr lang="en-US" sz="2000" b="1" dirty="0"/>
              <a:t>Monitor or visual display unit (VDU)</a:t>
            </a:r>
            <a:r>
              <a:rPr lang="en-US" sz="2000" dirty="0"/>
              <a:t>: A monitor is the main output device in a computer. It creates images using dots (pixels) arranged in rectangular form. Monitors can be monochrome or colorful.</a:t>
            </a:r>
          </a:p>
          <a:p>
            <a:pPr algn="just"/>
            <a:r>
              <a:rPr lang="en-US" sz="2000" b="1" dirty="0"/>
              <a:t>Printer</a:t>
            </a:r>
            <a:r>
              <a:rPr lang="en-US" sz="2000" dirty="0"/>
              <a:t>: Printers are used to print information on paper. There are several types of printers such as daisy wheel printer, inkjet printer, dot matrix printer, and drum printer.</a:t>
            </a:r>
          </a:p>
          <a:p>
            <a:pPr algn="just"/>
            <a:r>
              <a:rPr lang="en-US" sz="2000" b="1" dirty="0"/>
              <a:t>Speakers</a:t>
            </a:r>
            <a:r>
              <a:rPr lang="en-US" sz="2000" dirty="0"/>
              <a:t>: Speakers are output devices that produce audio in the form of sound waves. They can be wired or wireless.</a:t>
            </a:r>
          </a:p>
          <a:p>
            <a:pPr algn="just"/>
            <a:r>
              <a:rPr lang="en-US" sz="2000" b="1" dirty="0"/>
              <a:t>Plotter</a:t>
            </a:r>
            <a:r>
              <a:rPr lang="en-US" sz="2000" dirty="0"/>
              <a:t>: Plotters are used to print high-quality images, graphics, and drawings. The common types of plotters are flatbed plotters, drum plotters, and inkjet plotters.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6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THANKS</a:t>
            </a:r>
            <a:endParaRPr lang="en-US" sz="6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81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</TotalTime>
  <Words>774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Wisp</vt:lpstr>
      <vt:lpstr>        WELCOME              TO       MY PRESENTAION PRESENTED BY: TANHA FERDOWS TRAINEE ID: 18 BARCH : IS -10 PROGRAM : EDGE COURESE : IT SUPPORT FOR  OFFICE MANAGEMENT</vt:lpstr>
      <vt:lpstr>PowerPoint Presentation</vt:lpstr>
      <vt:lpstr>Basic computing model The working of a computer differs from model to model. However, the basic function of every computer remains the same. Below are the four functions that occur in every computer system: </vt:lpstr>
      <vt:lpstr>PowerPoint Presentation</vt:lpstr>
      <vt:lpstr>The Central Processing Unit </vt:lpstr>
      <vt:lpstr>Memory </vt:lpstr>
      <vt:lpstr>Input devices </vt:lpstr>
      <vt:lpstr>Output devices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Gcl</dc:creator>
  <cp:lastModifiedBy>Gcl</cp:lastModifiedBy>
  <cp:revision>2</cp:revision>
  <dcterms:created xsi:type="dcterms:W3CDTF">2024-11-19T06:12:25Z</dcterms:created>
  <dcterms:modified xsi:type="dcterms:W3CDTF">2024-11-19T06:28:22Z</dcterms:modified>
</cp:coreProperties>
</file>