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297B-1170-4BE3-A4AD-7B2722571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95CDF-3FF5-4FD3-9AF4-1DD4B77E0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60DFE-2D8C-4A5A-AC2A-4CDA5F12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2B452-0347-4985-8FCF-2A7615BE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9BBE-D4C1-40F6-B2D5-D36D4A5E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68F0-F54D-4ADB-861E-07143FBA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9DFF3-0D70-4808-B6B4-91E0A07D5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3C9B7-D3E0-42F9-91CD-BF0987DF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151C-B39D-45C4-8A0B-8D72C14F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38F0E-91C4-4BA6-82ED-E17703B3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6B1B9-15B5-48B9-8EC4-1A8330F14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C2D7-E4AE-4575-9126-3A6733DB9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AAF56-C648-4D20-BDDD-AFCABE19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E6A51-CB0D-4B92-920E-8AD517E0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8B075-B094-450E-9124-669F2350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16D2-6C8F-4DA1-89A5-2CBC1EB0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7EFA-D45E-4FCA-B186-AAD57BD79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A890-D50A-48AC-B2DD-25E0A523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AA35-1902-4A36-A015-8804D1AF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9479-3124-4032-A463-8079FAEA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1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C219-8D8C-4E59-B7B6-1EDF0BEC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8A8B7-6D93-4D24-AAA2-922FC0D9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47C6-7E2B-444E-A42C-7E0FA5DD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92006-6F46-4CC0-808C-A0CE5DB4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86D41-E5A1-46C0-9E9B-502BC941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5030-F142-4E2E-85D3-EC6E026C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DE0D-D62A-4B7B-95ED-714A6E411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242EB-4143-4996-B332-E98967BC9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C1AC0-0FDB-4C6F-BE17-1C0AA86E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CFF3E-E238-446F-A786-A22278DB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C4217-EF0A-417B-809D-8D26DC2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3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CEDF-7637-4867-9FD2-B4B62E94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07188-2C90-490C-9969-6FAA9F6D4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D394E-1273-4C62-A17B-0D89C2F36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47A32-26A7-49BB-AB5A-9061C7C00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58596-5D43-4362-98E1-0769CF761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901C5-14FF-485D-8830-A49C64F7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C1D3F-7589-4371-A9A0-FF46FFEF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881B7-FA1D-46AC-9349-CB743BE2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6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9E1F-E1C4-4122-ACC5-6E9156C0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7EFDC-C518-4CC2-9B61-E82E34D9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FB20E-2CFF-46F2-A7E0-E0FFFF85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B9E76-2A6C-4D1B-962C-63A9FD19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18EA5-2C93-4387-A6BE-31E2EFE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4DA34-277A-4AFC-866E-B94689F5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1D490-ED5E-4E79-B0A8-90816E92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9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4F07-0F4B-4133-85F7-30A566C8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6B621-2A0B-4CC5-89F8-6EAE88FA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0936D-CCF9-4D18-AA5A-226380034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F45CC-92A3-4EA2-B8CA-54242740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D04F4-841D-4FEE-904F-2EC13D70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DA95E-A49C-4119-B5A3-60AF95AF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7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54F7-D5D6-400D-A8A8-8E3C76D8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96EAF-7A9D-45EF-8B0E-BFDC4857A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75FB-5E34-4B08-A0AF-92405D31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F2C16-2C70-4ABB-AE63-2F9A0D45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5B7-CEDE-464E-AB8D-848928D5A08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3DBC-BE7A-43A1-BE1D-66FB1C12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B9812-2D37-4CAB-9198-689FE023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59604-C53F-424C-BD9C-51F45599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6CC30-CE8F-4C1F-AB62-93AC90995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DC3D-D791-45D1-9398-C1564E539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B95B7-CEDE-464E-AB8D-848928D5A08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2CAF-C969-47B4-9D41-DA20C1E12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BC06-F79B-40B1-860A-159E98145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59D7D-36DF-4368-A75F-890A6B1B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48913-9B9E-437E-94FA-D8208849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Battle Of The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353CA-C8F1-4442-B207-72C1FE5F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Recommending Comparable Neighborhoods Between Portland OR and NYC</a:t>
            </a:r>
          </a:p>
        </p:txBody>
      </p:sp>
    </p:spTree>
    <p:extLst>
      <p:ext uri="{BB962C8B-B14F-4D97-AF65-F5344CB8AC3E}">
        <p14:creationId xmlns:p14="http://schemas.microsoft.com/office/powerpoint/2010/main" val="316084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559376-67B5-4C01-8AD7-3D8E4E67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Introduction/Business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8C71-4F2A-43AA-AEB9-19FF93F52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When people move between cities they need an easy way to narrow down their choices of where to live in the new city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One way to do this would be to look for neighborhoods in the new city that are similar to the neighborhood they are moving from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Answering the question: In which neighborhoods should I look for a new home in my new city?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This kind of tool/analysis would also be helpful to real estate agencies by providing their customers/prospective customers with additional tools for their home search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For this project I am limiting the analysis to moving between Portland, OR and NYC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tool/analysis needs to be simple to use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54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0CF77C-031A-447C-B0DF-24B2F184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Data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CC17-65F5-48E2-A284-A3122F6F9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 will be using Foursquare location data for all neighborhoods in Portland OR and NYC to identify the venues within each neighborhood so that I can cluster the neighborhoods across both cities by the top 10 venue categories.  Specific data examples include: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Venue name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Venue category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Neighborhood of venue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 will also be using CSV data containing the list of neighborhoods for each city and their latitude and longitude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32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0CF77C-031A-447C-B0DF-24B2F184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CC17-65F5-48E2-A284-A3122F6F9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Retrieved nearby venue information for all neighborhoods across New York City and Portland Oregon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Created </a:t>
            </a:r>
            <a:r>
              <a:rPr lang="en-US" sz="2000" dirty="0" err="1">
                <a:solidFill>
                  <a:srgbClr val="000000"/>
                </a:solidFill>
              </a:rPr>
              <a:t>dataframe</a:t>
            </a:r>
            <a:r>
              <a:rPr lang="en-US" sz="2000" dirty="0">
                <a:solidFill>
                  <a:srgbClr val="000000"/>
                </a:solidFill>
              </a:rPr>
              <a:t> of all categories returned by the API with the corresponding value for each neighborhood as to whether that category existed in the neighborhood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Normalized the neighborhood-category </a:t>
            </a:r>
            <a:r>
              <a:rPr lang="en-US" sz="2000" dirty="0" err="1">
                <a:solidFill>
                  <a:srgbClr val="000000"/>
                </a:solidFill>
              </a:rPr>
              <a:t>dataframe</a:t>
            </a:r>
            <a:r>
              <a:rPr lang="en-US" sz="2000" dirty="0">
                <a:solidFill>
                  <a:srgbClr val="000000"/>
                </a:solidFill>
              </a:rPr>
              <a:t> by taking the mean of each category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Ran K-means clustering analysis for several K values to determine the K value that gave the best mix of neighborhoods across both cities. 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Developed dashboard to allow user to select their destination city and current neighborhood of residence to see both on a Folio map and in a table a list of comparable neighborhoods in the destination city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0CF77C-031A-447C-B0DF-24B2F184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CC17-65F5-48E2-A284-A3122F6F9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best k value for the clustering was 6.  Meaning at a k value of 6 all clusters contained neighborhoods for both cities.  At other k values there were some clusters that only had neighborhoods from one of the cities.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7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0CF77C-031A-447C-B0DF-24B2F184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CC17-65F5-48E2-A284-A3122F6F9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clusters were pretty spread out across areas/boroughs of each city.  I did not see certain boroughs in NYC mapping exclusively to certain areas in Portland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There was one cluster, cluster #3, that was almost entirely NYC neighborhoods and none of these neighborhoods was in Manhattan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top ten venue categories in cluster #6 matched exactly for the 6 neighborhoods listed including 4 from Portland and 2 from NYC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0CF77C-031A-447C-B0DF-24B2F184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CC17-65F5-48E2-A284-A3122F6F9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This tool could be a good starting point for someone looking to narrow their search for neighborhoods in their destination city.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Anyone moving from a NYC neighborhood in cluster #3 may want to expand their search given the limited number of Portland neighborhoods mapped to this cluster.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3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493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Battle Of The Neighborhoods</vt:lpstr>
      <vt:lpstr>Introduction/Business Problem</vt:lpstr>
      <vt:lpstr>Data For Project</vt:lpstr>
      <vt:lpstr>Methodology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Tim Ferkel</dc:creator>
  <cp:lastModifiedBy>Tim Ferkel</cp:lastModifiedBy>
  <cp:revision>12</cp:revision>
  <dcterms:created xsi:type="dcterms:W3CDTF">2021-02-26T20:05:54Z</dcterms:created>
  <dcterms:modified xsi:type="dcterms:W3CDTF">2021-03-06T00:45:59Z</dcterms:modified>
</cp:coreProperties>
</file>