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2" r:id="rId4"/>
    <p:sldId id="263" r:id="rId5"/>
    <p:sldId id="269" r:id="rId6"/>
    <p:sldId id="264" r:id="rId7"/>
    <p:sldId id="265" r:id="rId8"/>
    <p:sldId id="266" r:id="rId9"/>
    <p:sldId id="258" r:id="rId10"/>
    <p:sldId id="257" r:id="rId11"/>
    <p:sldId id="259" r:id="rId12"/>
    <p:sldId id="260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17" autoAdjust="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11DCA-1A1B-49A4-BDC4-77BD7B01D9A6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6850E-264A-4583-916A-8D55DEB94F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87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38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: localização (coordenadas), zona a que pertence, número de quartos e camas, número de casas de banho, etc…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12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Inicialmente estava a dar zoom na Europa, o que envolve muito </a:t>
            </a:r>
            <a:r>
              <a:rPr lang="pt-PT" dirty="0" err="1"/>
              <a:t>scroll</a:t>
            </a:r>
            <a:r>
              <a:rPr lang="pt-PT" dirty="0"/>
              <a:t> até à região do Porto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47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Mapa de pontos adicionados mas vê-se mal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Slider</a:t>
            </a:r>
            <a:r>
              <a:rPr lang="pt-PT" dirty="0"/>
              <a:t> afeta ambos</a:t>
            </a:r>
          </a:p>
          <a:p>
            <a:pPr marL="171450" indent="-171450">
              <a:buFontTx/>
              <a:buChar char="-"/>
            </a:pPr>
            <a:r>
              <a:rPr lang="pt-PT" dirty="0"/>
              <a:t>Mapa pede para ser um retângulo vertical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ID é escolhido manualmente</a:t>
            </a:r>
          </a:p>
          <a:p>
            <a:pPr marL="171450" indent="-171450">
              <a:buFontTx/>
              <a:buChar char="-"/>
            </a:pPr>
            <a:r>
              <a:rPr lang="pt-PT" dirty="0"/>
              <a:t>O resto está igual à última meta</a:t>
            </a:r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90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- Sem </a:t>
            </a:r>
            <a:r>
              <a:rPr lang="pt-PT" dirty="0" err="1"/>
              <a:t>labels</a:t>
            </a:r>
            <a:r>
              <a:rPr lang="pt-PT" dirty="0"/>
              <a:t> decentes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8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875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A cor no gráfico de barras é a mesma do gráfico circular (corresponde ao mesmo)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Accommodates</a:t>
            </a:r>
            <a:r>
              <a:rPr lang="pt-PT" dirty="0"/>
              <a:t> / </a:t>
            </a:r>
            <a:r>
              <a:rPr lang="pt-PT" dirty="0" err="1"/>
              <a:t>Bathrooms</a:t>
            </a:r>
            <a:r>
              <a:rPr lang="pt-PT" dirty="0"/>
              <a:t> / </a:t>
            </a:r>
            <a:r>
              <a:rPr lang="pt-PT" dirty="0" err="1"/>
              <a:t>Bedrooms</a:t>
            </a:r>
            <a:r>
              <a:rPr lang="pt-PT" dirty="0"/>
              <a:t> / </a:t>
            </a:r>
            <a:r>
              <a:rPr lang="pt-PT" dirty="0" err="1"/>
              <a:t>Beds</a:t>
            </a:r>
            <a:r>
              <a:rPr lang="pt-PT" dirty="0"/>
              <a:t> =&gt; 2 gráficos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Deposit</a:t>
            </a:r>
            <a:r>
              <a:rPr lang="pt-PT" dirty="0"/>
              <a:t> / </a:t>
            </a:r>
            <a:r>
              <a:rPr lang="pt-PT" dirty="0" err="1"/>
              <a:t>Cleaning</a:t>
            </a:r>
            <a:r>
              <a:rPr lang="pt-PT" dirty="0"/>
              <a:t> </a:t>
            </a:r>
            <a:r>
              <a:rPr lang="pt-PT" dirty="0" err="1"/>
              <a:t>Fee</a:t>
            </a:r>
            <a:r>
              <a:rPr lang="pt-PT" dirty="0"/>
              <a:t> / Extra </a:t>
            </a:r>
            <a:r>
              <a:rPr lang="pt-PT" dirty="0" err="1"/>
              <a:t>People</a:t>
            </a:r>
            <a:r>
              <a:rPr lang="pt-PT" dirty="0"/>
              <a:t> =&gt; 1 gráfico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23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6850E-264A-4583-916A-8D55DEB94FA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4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7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9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7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20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949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7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313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1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279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5742E5-9DC4-419F-B963-DBFA5FE41819}" type="datetimeFigureOut">
              <a:rPr lang="pt-PT" smtClean="0"/>
              <a:t>08/06/2021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E31BCE-5D7C-433D-BFA6-CC6EA9386BAD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3BB93-2741-4665-BDC6-F2E954354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Final </a:t>
            </a:r>
            <a:r>
              <a:rPr lang="pt-PT" dirty="0" err="1"/>
              <a:t>Presentation</a:t>
            </a:r>
            <a:r>
              <a:rPr lang="pt-PT" dirty="0"/>
              <a:t> ADV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CC4CA-1285-49A8-867C-2D4CA8424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Tiago Ferreira Fernandes 2017242427 MECD</a:t>
            </a:r>
          </a:p>
        </p:txBody>
      </p:sp>
    </p:spTree>
    <p:extLst>
      <p:ext uri="{BB962C8B-B14F-4D97-AF65-F5344CB8AC3E}">
        <p14:creationId xmlns:p14="http://schemas.microsoft.com/office/powerpoint/2010/main" val="7144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9E4B455-55CC-4F34-9559-820E7951A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3086" y="1846263"/>
            <a:ext cx="8606154" cy="40227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2B13B1-A3F2-4607-8C6A-C7582C73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760" y="1846263"/>
            <a:ext cx="8800133" cy="40227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990C1D-6A9A-47B9-8C8E-4BB92466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Geographic</a:t>
            </a:r>
            <a:r>
              <a:rPr lang="pt-PT"/>
              <a:t> </a:t>
            </a:r>
            <a:r>
              <a:rPr lang="en-GB"/>
              <a:t>visualizations</a:t>
            </a:r>
            <a:endParaRPr lang="en-GB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B15E71-9EB3-4191-9753-B535C4FF1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994" y="1848050"/>
            <a:ext cx="8800133" cy="40284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FC001D-D0BF-48C0-B0E1-BBD3F0249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586" y="1846263"/>
            <a:ext cx="8800133" cy="40508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B62172-C4DB-4777-BB50-205F04241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026" y="1846263"/>
            <a:ext cx="8947251" cy="41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CB4224-6077-4724-8708-F38660FA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8" y="1846263"/>
            <a:ext cx="10094287" cy="3957318"/>
          </a:xfrm>
          <a:prstGeom prst="rect">
            <a:avLst/>
          </a:prstGeom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700655D-2903-4CCD-BD98-95D8F78A0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692" y="1846263"/>
            <a:ext cx="10000941" cy="40227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5108B5-B92C-4590-BD12-C65DC193B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92" y="1846263"/>
            <a:ext cx="9944304" cy="40876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D54546-CBA6-49C6-838D-913EC70EF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05" y="1781304"/>
            <a:ext cx="9854514" cy="40222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7F5BA8-C499-480F-8E19-33FA02FA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Time Series </a:t>
            </a:r>
            <a:r>
              <a:rPr lang="pt-PT" dirty="0" err="1"/>
              <a:t>visualizations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87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050934-85ED-420F-8249-E8AECD61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Extra visualizations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F4E60FA8-3E51-4FB3-8040-230161CA5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557" y="640081"/>
            <a:ext cx="5647101" cy="505415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78A48173-F20E-4AE4-A64A-1C441B6F4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557" y="639097"/>
            <a:ext cx="5647101" cy="506046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43222A9-50DD-4596-9C9C-4E2B30E00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658" y="633777"/>
            <a:ext cx="5686097" cy="506046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E99C2CC-9ACD-4268-B8A3-00516D84E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157" y="633776"/>
            <a:ext cx="5798415" cy="50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18DBA95-E24E-43E7-B32B-76F0CE66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7" y="5564154"/>
            <a:ext cx="3677163" cy="3429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F1F0C3-D665-47A5-9AD8-E1532AB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Colour</a:t>
            </a:r>
            <a:r>
              <a:rPr lang="pt-PT" dirty="0"/>
              <a:t> </a:t>
            </a:r>
            <a:r>
              <a:rPr lang="pt-PT" dirty="0" err="1"/>
              <a:t>palette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0EB90A9-6182-4BE4-ACDA-4669C275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8839" y="2024269"/>
            <a:ext cx="3696216" cy="38105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772B36-DF58-44B9-A68D-57252779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839" y="3286792"/>
            <a:ext cx="3734321" cy="3429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49D6471-F4C5-4029-9DBD-A417179D9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236" y="4511210"/>
            <a:ext cx="976448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8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76F54-FEF7-4276-B53F-DAE0D648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Critical</a:t>
            </a:r>
            <a:r>
              <a:rPr lang="pt-PT" dirty="0"/>
              <a:t> </a:t>
            </a:r>
            <a:r>
              <a:rPr lang="pt-PT" dirty="0" err="1"/>
              <a:t>Discussion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26653A-A76B-4694-88D8-6BF2BD8C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default</a:t>
            </a:r>
            <a:r>
              <a:rPr lang="pt-PT" dirty="0"/>
              <a:t>, linear </a:t>
            </a:r>
            <a:r>
              <a:rPr lang="pt-PT" dirty="0" err="1"/>
              <a:t>scale</a:t>
            </a:r>
            <a:r>
              <a:rPr lang="pt-PT" dirty="0"/>
              <a:t> </a:t>
            </a:r>
            <a:r>
              <a:rPr lang="pt-PT" dirty="0" err="1"/>
              <a:t>instead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logarithmic</a:t>
            </a:r>
            <a:r>
              <a:rPr lang="pt-PT" dirty="0"/>
              <a:t> </a:t>
            </a:r>
            <a:r>
              <a:rPr lang="pt-PT" dirty="0" err="1"/>
              <a:t>scale</a:t>
            </a: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 err="1"/>
              <a:t>When</a:t>
            </a:r>
            <a:r>
              <a:rPr lang="pt-PT" dirty="0"/>
              <a:t> pressing </a:t>
            </a:r>
            <a:r>
              <a:rPr lang="pt-PT" dirty="0" err="1"/>
              <a:t>on</a:t>
            </a:r>
            <a:r>
              <a:rPr lang="pt-PT" dirty="0"/>
              <a:t> a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dirty="0" err="1"/>
              <a:t>neighbourhood</a:t>
            </a:r>
            <a:r>
              <a:rPr lang="pt-PT" dirty="0"/>
              <a:t>, </a:t>
            </a:r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time series,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still</a:t>
            </a:r>
            <a:r>
              <a:rPr lang="pt-PT" dirty="0"/>
              <a:t> zoom in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maps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176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C280C-B413-4B64-BA5F-1124E240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Conceptualization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6F67F4-2CA3-4CCA-A1DB-907FCE22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Câmara Municipal do Porto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impact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COVID-19 </a:t>
            </a:r>
            <a:r>
              <a:rPr lang="pt-PT" dirty="0" err="1"/>
              <a:t>pandemic</a:t>
            </a:r>
            <a:r>
              <a:rPr lang="pt-PT" dirty="0"/>
              <a:t> in Porto </a:t>
            </a:r>
            <a:r>
              <a:rPr lang="pt-PT" dirty="0" err="1"/>
              <a:t>over</a:t>
            </a:r>
            <a:r>
              <a:rPr lang="pt-PT" dirty="0"/>
              <a:t> 1 </a:t>
            </a:r>
            <a:r>
              <a:rPr lang="pt-PT" dirty="0" err="1"/>
              <a:t>year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120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E20AD-A9E9-4250-A1A9-1C2D2D56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Idea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641466-90E6-4E86-8659-A1676CB5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 err="1"/>
              <a:t>Average</a:t>
            </a:r>
            <a:r>
              <a:rPr lang="pt-PT" dirty="0"/>
              <a:t> </a:t>
            </a:r>
            <a:r>
              <a:rPr lang="pt-PT" dirty="0" err="1"/>
              <a:t>prices</a:t>
            </a:r>
            <a:r>
              <a:rPr lang="pt-PT" dirty="0"/>
              <a:t> per </a:t>
            </a:r>
            <a:r>
              <a:rPr lang="pt-PT" dirty="0" err="1"/>
              <a:t>month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neighbourhood</a:t>
            </a:r>
            <a:r>
              <a:rPr lang="pt-PT" dirty="0"/>
              <a:t> – </a:t>
            </a:r>
            <a:r>
              <a:rPr lang="pt-PT" dirty="0" err="1"/>
              <a:t>Geographic</a:t>
            </a:r>
            <a:r>
              <a:rPr lang="pt-PT" dirty="0"/>
              <a:t> </a:t>
            </a:r>
            <a:r>
              <a:rPr lang="pt-PT" dirty="0" err="1"/>
              <a:t>visualization</a:t>
            </a: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Variation of the prices of each listing individually – Time Series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pt-PT" strike="sngStrike" dirty="0" err="1"/>
              <a:t>Montly</a:t>
            </a:r>
            <a:r>
              <a:rPr lang="pt-PT" strike="sngStrike" dirty="0"/>
              <a:t> </a:t>
            </a:r>
            <a:r>
              <a:rPr lang="pt-PT" strike="sngStrike" dirty="0" err="1"/>
              <a:t>statistics</a:t>
            </a:r>
            <a:r>
              <a:rPr lang="pt-PT" strike="sngStrike" dirty="0"/>
              <a:t> (</a:t>
            </a:r>
            <a:r>
              <a:rPr lang="pt-PT" strike="sngStrike" dirty="0" err="1"/>
              <a:t>average</a:t>
            </a:r>
            <a:r>
              <a:rPr lang="pt-PT" strike="sngStrike" dirty="0"/>
              <a:t> </a:t>
            </a:r>
            <a:r>
              <a:rPr lang="pt-PT" strike="sngStrike" dirty="0" err="1"/>
              <a:t>and</a:t>
            </a:r>
            <a:r>
              <a:rPr lang="pt-PT" strike="sngStrike" dirty="0"/>
              <a:t> standard </a:t>
            </a:r>
            <a:r>
              <a:rPr lang="pt-PT" strike="sngStrike" dirty="0" err="1"/>
              <a:t>deviation</a:t>
            </a:r>
            <a:r>
              <a:rPr lang="pt-PT" strike="sngStrike" dirty="0"/>
              <a:t>) – Bar </a:t>
            </a:r>
            <a:r>
              <a:rPr lang="pt-PT" strike="sngStrike" dirty="0" err="1"/>
              <a:t>visualization</a:t>
            </a:r>
            <a:endParaRPr lang="pt-PT" strike="sngStrike" dirty="0"/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Extra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bedrooms</a:t>
            </a:r>
            <a:r>
              <a:rPr lang="pt-PT" dirty="0"/>
              <a:t>, </a:t>
            </a:r>
            <a:r>
              <a:rPr lang="pt-PT" dirty="0" err="1"/>
              <a:t>beds</a:t>
            </a:r>
            <a:r>
              <a:rPr lang="pt-PT" dirty="0"/>
              <a:t>, </a:t>
            </a:r>
            <a:r>
              <a:rPr lang="pt-PT" dirty="0" err="1"/>
              <a:t>bathrooms</a:t>
            </a:r>
            <a:r>
              <a:rPr lang="pt-PT" dirty="0"/>
              <a:t>, </a:t>
            </a:r>
            <a:r>
              <a:rPr lang="pt-PT" dirty="0" err="1"/>
              <a:t>average</a:t>
            </a:r>
            <a:r>
              <a:rPr lang="pt-PT" dirty="0"/>
              <a:t> </a:t>
            </a:r>
            <a:r>
              <a:rPr lang="pt-PT" dirty="0" err="1"/>
              <a:t>price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cleaning</a:t>
            </a:r>
            <a:r>
              <a:rPr lang="pt-PT" dirty="0"/>
              <a:t> </a:t>
            </a:r>
            <a:r>
              <a:rPr lang="pt-PT" dirty="0" err="1"/>
              <a:t>fee</a:t>
            </a:r>
            <a:r>
              <a:rPr lang="pt-PT" dirty="0"/>
              <a:t> per </a:t>
            </a:r>
            <a:r>
              <a:rPr lang="pt-PT" dirty="0" err="1"/>
              <a:t>neighbourhood</a:t>
            </a:r>
            <a:r>
              <a:rPr lang="pt-PT" dirty="0"/>
              <a:t>,… - Bar </a:t>
            </a:r>
            <a:r>
              <a:rPr lang="pt-PT" dirty="0" err="1"/>
              <a:t>and</a:t>
            </a:r>
            <a:r>
              <a:rPr lang="pt-PT" dirty="0"/>
              <a:t> Pie </a:t>
            </a:r>
            <a:r>
              <a:rPr lang="pt-PT" dirty="0" err="1"/>
              <a:t>visualization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326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678AD-C7C4-4062-8285-3F19352D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Preparation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1344C3-0CBC-4106-907E-80C5DB78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Data </a:t>
            </a:r>
            <a:r>
              <a:rPr lang="pt-PT" dirty="0" err="1"/>
              <a:t>separated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various</a:t>
            </a:r>
            <a:r>
              <a:rPr lang="pt-PT" dirty="0"/>
              <a:t> files (</a:t>
            </a:r>
            <a:r>
              <a:rPr lang="pt-PT" i="1" dirty="0"/>
              <a:t>calendar.csv </a:t>
            </a:r>
            <a:r>
              <a:rPr lang="pt-PT" dirty="0"/>
              <a:t>– </a:t>
            </a:r>
            <a:r>
              <a:rPr lang="pt-PT" dirty="0" err="1"/>
              <a:t>price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, </a:t>
            </a:r>
            <a:r>
              <a:rPr lang="pt-PT" i="1" dirty="0"/>
              <a:t>listings.csv </a:t>
            </a:r>
            <a:r>
              <a:rPr lang="pt-PT" dirty="0"/>
              <a:t>–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Data </a:t>
            </a:r>
            <a:r>
              <a:rPr lang="pt-PT" dirty="0" err="1"/>
              <a:t>Cleaning</a:t>
            </a:r>
            <a:r>
              <a:rPr lang="pt-PT" dirty="0"/>
              <a:t> (</a:t>
            </a:r>
            <a:r>
              <a:rPr lang="pt-PT" dirty="0" err="1"/>
              <a:t>floats</a:t>
            </a:r>
            <a:r>
              <a:rPr lang="pt-PT" dirty="0"/>
              <a:t> to </a:t>
            </a:r>
            <a:r>
              <a:rPr lang="pt-PT" dirty="0" err="1"/>
              <a:t>int</a:t>
            </a:r>
            <a:r>
              <a:rPr lang="pt-PT" dirty="0"/>
              <a:t>, </a:t>
            </a:r>
            <a:r>
              <a:rPr lang="pt-PT" dirty="0" err="1"/>
              <a:t>string</a:t>
            </a:r>
            <a:r>
              <a:rPr lang="pt-PT" dirty="0"/>
              <a:t> to date </a:t>
            </a:r>
            <a:r>
              <a:rPr lang="pt-PT" dirty="0" err="1"/>
              <a:t>format</a:t>
            </a:r>
            <a:r>
              <a:rPr lang="pt-PT" dirty="0"/>
              <a:t>, </a:t>
            </a:r>
            <a:r>
              <a:rPr lang="pt-PT" dirty="0" err="1"/>
              <a:t>NaN</a:t>
            </a:r>
            <a:r>
              <a:rPr lang="pt-PT" dirty="0"/>
              <a:t> to zero, remove </a:t>
            </a:r>
            <a:r>
              <a:rPr lang="pt-PT" dirty="0" err="1"/>
              <a:t>unnecessary</a:t>
            </a:r>
            <a:r>
              <a:rPr lang="pt-PT" dirty="0"/>
              <a:t> </a:t>
            </a:r>
            <a:r>
              <a:rPr lang="pt-PT" dirty="0" err="1"/>
              <a:t>columns</a:t>
            </a:r>
            <a:r>
              <a:rPr lang="pt-PT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/>
              <a:t>Put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45317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7E0AAB-D188-4DB0-B592-7E1C8DBE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15" y="828674"/>
            <a:ext cx="8850233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41208F9-B3D9-4B17-A3C9-069D015D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7" y="1078822"/>
            <a:ext cx="11124141" cy="4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4E9BB0-954C-41E8-BD9C-2FFB3EA3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32" y="1993884"/>
            <a:ext cx="11146536" cy="28702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9C0224-7476-4FF5-AA8E-10980C104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32" y="1993884"/>
            <a:ext cx="11146536" cy="27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070ADB8-6A3E-4BFB-9808-FB95F590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32" y="2320077"/>
            <a:ext cx="11146536" cy="24254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3D61DC-910A-4AD3-9024-DD29D95D2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31" y="2297875"/>
            <a:ext cx="11146537" cy="24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2C8AD8-70D8-43B5-8CAA-81736B26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B3C661CC-DB02-41CA-AFF0-A82ADCF43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658" y="205115"/>
            <a:ext cx="3850656" cy="592408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89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898</TotalTime>
  <Words>301</Words>
  <Application>Microsoft Office PowerPoint</Application>
  <PresentationFormat>Ecrã Panorâmico</PresentationFormat>
  <Paragraphs>42</Paragraphs>
  <Slides>14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Retrospetiva</vt:lpstr>
      <vt:lpstr>Final Presentation ADV</vt:lpstr>
      <vt:lpstr>Conceptualization</vt:lpstr>
      <vt:lpstr>Initial Idea</vt:lpstr>
      <vt:lpstr>Data Preparation</vt:lpstr>
      <vt:lpstr>Apresentação do PowerPoint</vt:lpstr>
      <vt:lpstr>Apresentação do PowerPoint</vt:lpstr>
      <vt:lpstr>Apresentação do PowerPoint</vt:lpstr>
      <vt:lpstr>Apresentação do PowerPoint</vt:lpstr>
      <vt:lpstr>Dashboard</vt:lpstr>
      <vt:lpstr>Geographic visualizations</vt:lpstr>
      <vt:lpstr>Time Series visualizations</vt:lpstr>
      <vt:lpstr>Extra visualizations</vt:lpstr>
      <vt:lpstr>Colour palette</vt:lpstr>
      <vt:lpstr>Critical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VAD</dc:title>
  <dc:creator>Tiago Fernandes</dc:creator>
  <cp:lastModifiedBy>Tiago Fernandes</cp:lastModifiedBy>
  <cp:revision>25</cp:revision>
  <dcterms:created xsi:type="dcterms:W3CDTF">2021-06-05T11:55:21Z</dcterms:created>
  <dcterms:modified xsi:type="dcterms:W3CDTF">2021-06-08T10:41:15Z</dcterms:modified>
</cp:coreProperties>
</file>