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
  </p:notesMasterIdLst>
  <p:sldIdLst>
    <p:sldId id="256" r:id="rId2"/>
    <p:sldId id="258" r:id="rId3"/>
    <p:sldId id="257" r:id="rId4"/>
    <p:sldId id="259" r:id="rId5"/>
  </p:sldIdLst>
  <p:sldSz cx="6858000" cy="9144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howGuides="1">
      <p:cViewPr varScale="1">
        <p:scale>
          <a:sx n="50" d="100"/>
          <a:sy n="50" d="100"/>
        </p:scale>
        <p:origin x="-2096" y="-60"/>
      </p:cViewPr>
      <p:guideLst>
        <p:guide orient="horz" pos="2880"/>
        <p:guide orient="horz" pos="793"/>
        <p:guide orient="horz" pos="5284"/>
        <p:guide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Дата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9A14521-CD39-456A-AB7E-082739CEBB3F}" type="datetimeFigureOut">
              <a:rPr lang="en-US" smtClean="0"/>
              <a:t>2/14/2020</a:t>
            </a:fld>
            <a:endParaRPr lang="en-US"/>
          </a:p>
        </p:txBody>
      </p:sp>
      <p:sp>
        <p:nvSpPr>
          <p:cNvPr id="4" name="Образ слайда 3"/>
          <p:cNvSpPr>
            <a:spLocks noGrp="1" noRot="1" noChangeAspect="1"/>
          </p:cNvSpPr>
          <p:nvPr>
            <p:ph type="sldImg" idx="2"/>
          </p:nvPr>
        </p:nvSpPr>
        <p:spPr>
          <a:xfrm>
            <a:off x="2143125" y="685800"/>
            <a:ext cx="257175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Заметки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6" name="Нижний колонтитул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Номер слайда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DFC8736-6A8C-477F-B887-CA36748157E3}" type="slidenum">
              <a:rPr lang="en-US" smtClean="0"/>
              <a:t>‹#›</a:t>
            </a:fld>
            <a:endParaRPr lang="en-US"/>
          </a:p>
        </p:txBody>
      </p:sp>
    </p:spTree>
    <p:extLst>
      <p:ext uri="{BB962C8B-B14F-4D97-AF65-F5344CB8AC3E}">
        <p14:creationId xmlns:p14="http://schemas.microsoft.com/office/powerpoint/2010/main" val="26510214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514350" y="2840568"/>
            <a:ext cx="5829300" cy="1960033"/>
          </a:xfrm>
        </p:spPr>
        <p:txBody>
          <a:bodyPr/>
          <a:lstStyle/>
          <a:p>
            <a:r>
              <a:rPr lang="ru-RU" smtClean="0"/>
              <a:t>Образец заголовка</a:t>
            </a:r>
            <a:endParaRPr lang="en-US"/>
          </a:p>
        </p:txBody>
      </p:sp>
      <p:sp>
        <p:nvSpPr>
          <p:cNvPr id="3" name="Подзаголовок 2"/>
          <p:cNvSpPr>
            <a:spLocks noGrp="1"/>
          </p:cNvSpPr>
          <p:nvPr>
            <p:ph type="subTitle" idx="1"/>
          </p:nvPr>
        </p:nvSpPr>
        <p:spPr>
          <a:xfrm>
            <a:off x="1028700" y="5181600"/>
            <a:ext cx="4800600" cy="23368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en-US"/>
          </a:p>
        </p:txBody>
      </p:sp>
      <p:sp>
        <p:nvSpPr>
          <p:cNvPr id="4" name="Дата 3"/>
          <p:cNvSpPr>
            <a:spLocks noGrp="1"/>
          </p:cNvSpPr>
          <p:nvPr>
            <p:ph type="dt" sz="half" idx="10"/>
          </p:nvPr>
        </p:nvSpPr>
        <p:spPr/>
        <p:txBody>
          <a:bodyPr/>
          <a:lstStyle/>
          <a:p>
            <a:fld id="{3895AC90-EE70-45BB-B201-F62E76781DAA}" type="datetime1">
              <a:rPr lang="en-US" smtClean="0"/>
              <a:t>2/14/2020</a:t>
            </a:fld>
            <a:endParaRPr lang="en-US"/>
          </a:p>
        </p:txBody>
      </p:sp>
      <p:sp>
        <p:nvSpPr>
          <p:cNvPr id="5" name="Нижний колонтитул 4"/>
          <p:cNvSpPr>
            <a:spLocks noGrp="1"/>
          </p:cNvSpPr>
          <p:nvPr>
            <p:ph type="ftr" sz="quarter" idx="11"/>
          </p:nvPr>
        </p:nvSpPr>
        <p:spPr/>
        <p:txBody>
          <a:bodyPr/>
          <a:lstStyle/>
          <a:p>
            <a:endParaRPr lang="en-US"/>
          </a:p>
        </p:txBody>
      </p:sp>
      <p:sp>
        <p:nvSpPr>
          <p:cNvPr id="6" name="Номер слайда 5"/>
          <p:cNvSpPr>
            <a:spLocks noGrp="1"/>
          </p:cNvSpPr>
          <p:nvPr>
            <p:ph type="sldNum" sz="quarter" idx="12"/>
          </p:nvPr>
        </p:nvSpPr>
        <p:spPr/>
        <p:txBody>
          <a:bodyPr/>
          <a:lstStyle/>
          <a:p>
            <a:fld id="{5A779C01-CB5C-48C1-9086-C9530DD7D1B6}" type="slidenum">
              <a:rPr lang="en-US" smtClean="0"/>
              <a:t>‹#›</a:t>
            </a:fld>
            <a:endParaRPr lang="en-US"/>
          </a:p>
        </p:txBody>
      </p:sp>
    </p:spTree>
    <p:extLst>
      <p:ext uri="{BB962C8B-B14F-4D97-AF65-F5344CB8AC3E}">
        <p14:creationId xmlns:p14="http://schemas.microsoft.com/office/powerpoint/2010/main" val="2407990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en-US"/>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Дата 3"/>
          <p:cNvSpPr>
            <a:spLocks noGrp="1"/>
          </p:cNvSpPr>
          <p:nvPr>
            <p:ph type="dt" sz="half" idx="10"/>
          </p:nvPr>
        </p:nvSpPr>
        <p:spPr/>
        <p:txBody>
          <a:bodyPr/>
          <a:lstStyle/>
          <a:p>
            <a:fld id="{641C59EF-14F2-49B5-B36F-261E9733A550}" type="datetime1">
              <a:rPr lang="en-US" smtClean="0"/>
              <a:t>2/14/2020</a:t>
            </a:fld>
            <a:endParaRPr lang="en-US"/>
          </a:p>
        </p:txBody>
      </p:sp>
      <p:sp>
        <p:nvSpPr>
          <p:cNvPr id="5" name="Нижний колонтитул 4"/>
          <p:cNvSpPr>
            <a:spLocks noGrp="1"/>
          </p:cNvSpPr>
          <p:nvPr>
            <p:ph type="ftr" sz="quarter" idx="11"/>
          </p:nvPr>
        </p:nvSpPr>
        <p:spPr/>
        <p:txBody>
          <a:bodyPr/>
          <a:lstStyle/>
          <a:p>
            <a:endParaRPr lang="en-US"/>
          </a:p>
        </p:txBody>
      </p:sp>
      <p:sp>
        <p:nvSpPr>
          <p:cNvPr id="6" name="Номер слайда 5"/>
          <p:cNvSpPr>
            <a:spLocks noGrp="1"/>
          </p:cNvSpPr>
          <p:nvPr>
            <p:ph type="sldNum" sz="quarter" idx="12"/>
          </p:nvPr>
        </p:nvSpPr>
        <p:spPr/>
        <p:txBody>
          <a:bodyPr/>
          <a:lstStyle/>
          <a:p>
            <a:fld id="{5A779C01-CB5C-48C1-9086-C9530DD7D1B6}" type="slidenum">
              <a:rPr lang="en-US" smtClean="0"/>
              <a:t>‹#›</a:t>
            </a:fld>
            <a:endParaRPr lang="en-US"/>
          </a:p>
        </p:txBody>
      </p:sp>
    </p:spTree>
    <p:extLst>
      <p:ext uri="{BB962C8B-B14F-4D97-AF65-F5344CB8AC3E}">
        <p14:creationId xmlns:p14="http://schemas.microsoft.com/office/powerpoint/2010/main" val="2660582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4972050" y="366185"/>
            <a:ext cx="1543050" cy="7802033"/>
          </a:xfrm>
        </p:spPr>
        <p:txBody>
          <a:bodyPr vert="eaVert"/>
          <a:lstStyle/>
          <a:p>
            <a:r>
              <a:rPr lang="ru-RU" smtClean="0"/>
              <a:t>Образец заголовка</a:t>
            </a:r>
            <a:endParaRPr lang="en-US"/>
          </a:p>
        </p:txBody>
      </p:sp>
      <p:sp>
        <p:nvSpPr>
          <p:cNvPr id="3" name="Вертикальный текст 2"/>
          <p:cNvSpPr>
            <a:spLocks noGrp="1"/>
          </p:cNvSpPr>
          <p:nvPr>
            <p:ph type="body" orient="vert" idx="1"/>
          </p:nvPr>
        </p:nvSpPr>
        <p:spPr>
          <a:xfrm>
            <a:off x="342900" y="366185"/>
            <a:ext cx="4514850" cy="7802033"/>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Дата 3"/>
          <p:cNvSpPr>
            <a:spLocks noGrp="1"/>
          </p:cNvSpPr>
          <p:nvPr>
            <p:ph type="dt" sz="half" idx="10"/>
          </p:nvPr>
        </p:nvSpPr>
        <p:spPr/>
        <p:txBody>
          <a:bodyPr/>
          <a:lstStyle/>
          <a:p>
            <a:fld id="{7CFF2C26-3BD3-47B5-8354-99D26F5B5834}" type="datetime1">
              <a:rPr lang="en-US" smtClean="0"/>
              <a:t>2/14/2020</a:t>
            </a:fld>
            <a:endParaRPr lang="en-US"/>
          </a:p>
        </p:txBody>
      </p:sp>
      <p:sp>
        <p:nvSpPr>
          <p:cNvPr id="5" name="Нижний колонтитул 4"/>
          <p:cNvSpPr>
            <a:spLocks noGrp="1"/>
          </p:cNvSpPr>
          <p:nvPr>
            <p:ph type="ftr" sz="quarter" idx="11"/>
          </p:nvPr>
        </p:nvSpPr>
        <p:spPr/>
        <p:txBody>
          <a:bodyPr/>
          <a:lstStyle/>
          <a:p>
            <a:endParaRPr lang="en-US"/>
          </a:p>
        </p:txBody>
      </p:sp>
      <p:sp>
        <p:nvSpPr>
          <p:cNvPr id="6" name="Номер слайда 5"/>
          <p:cNvSpPr>
            <a:spLocks noGrp="1"/>
          </p:cNvSpPr>
          <p:nvPr>
            <p:ph type="sldNum" sz="quarter" idx="12"/>
          </p:nvPr>
        </p:nvSpPr>
        <p:spPr/>
        <p:txBody>
          <a:bodyPr/>
          <a:lstStyle/>
          <a:p>
            <a:fld id="{5A779C01-CB5C-48C1-9086-C9530DD7D1B6}" type="slidenum">
              <a:rPr lang="en-US" smtClean="0"/>
              <a:t>‹#›</a:t>
            </a:fld>
            <a:endParaRPr lang="en-US"/>
          </a:p>
        </p:txBody>
      </p:sp>
    </p:spTree>
    <p:extLst>
      <p:ext uri="{BB962C8B-B14F-4D97-AF65-F5344CB8AC3E}">
        <p14:creationId xmlns:p14="http://schemas.microsoft.com/office/powerpoint/2010/main" val="13796852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en-US"/>
          </a:p>
        </p:txBody>
      </p:sp>
      <p:sp>
        <p:nvSpPr>
          <p:cNvPr id="3" name="Объект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Дата 3"/>
          <p:cNvSpPr>
            <a:spLocks noGrp="1"/>
          </p:cNvSpPr>
          <p:nvPr>
            <p:ph type="dt" sz="half" idx="10"/>
          </p:nvPr>
        </p:nvSpPr>
        <p:spPr/>
        <p:txBody>
          <a:bodyPr/>
          <a:lstStyle/>
          <a:p>
            <a:fld id="{279719CA-6C79-4D8F-B21E-342E691BA8B4}" type="datetime1">
              <a:rPr lang="en-US" smtClean="0"/>
              <a:t>2/14/2020</a:t>
            </a:fld>
            <a:endParaRPr lang="en-US"/>
          </a:p>
        </p:txBody>
      </p:sp>
      <p:sp>
        <p:nvSpPr>
          <p:cNvPr id="5" name="Нижний колонтитул 4"/>
          <p:cNvSpPr>
            <a:spLocks noGrp="1"/>
          </p:cNvSpPr>
          <p:nvPr>
            <p:ph type="ftr" sz="quarter" idx="11"/>
          </p:nvPr>
        </p:nvSpPr>
        <p:spPr/>
        <p:txBody>
          <a:bodyPr/>
          <a:lstStyle/>
          <a:p>
            <a:endParaRPr lang="en-US"/>
          </a:p>
        </p:txBody>
      </p:sp>
      <p:sp>
        <p:nvSpPr>
          <p:cNvPr id="6" name="Номер слайда 5"/>
          <p:cNvSpPr>
            <a:spLocks noGrp="1"/>
          </p:cNvSpPr>
          <p:nvPr>
            <p:ph type="sldNum" sz="quarter" idx="12"/>
          </p:nvPr>
        </p:nvSpPr>
        <p:spPr/>
        <p:txBody>
          <a:bodyPr/>
          <a:lstStyle/>
          <a:p>
            <a:fld id="{5A779C01-CB5C-48C1-9086-C9530DD7D1B6}" type="slidenum">
              <a:rPr lang="en-US" smtClean="0"/>
              <a:t>‹#›</a:t>
            </a:fld>
            <a:endParaRPr lang="en-US"/>
          </a:p>
        </p:txBody>
      </p:sp>
    </p:spTree>
    <p:extLst>
      <p:ext uri="{BB962C8B-B14F-4D97-AF65-F5344CB8AC3E}">
        <p14:creationId xmlns:p14="http://schemas.microsoft.com/office/powerpoint/2010/main" val="6215291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41735" y="5875867"/>
            <a:ext cx="5829300" cy="1816100"/>
          </a:xfrm>
        </p:spPr>
        <p:txBody>
          <a:bodyPr anchor="t"/>
          <a:lstStyle>
            <a:lvl1pPr algn="l">
              <a:defRPr sz="4000" b="1" cap="all"/>
            </a:lvl1pPr>
          </a:lstStyle>
          <a:p>
            <a:r>
              <a:rPr lang="ru-RU" smtClean="0"/>
              <a:t>Образец заголовка</a:t>
            </a:r>
            <a:endParaRPr lang="en-US"/>
          </a:p>
        </p:txBody>
      </p:sp>
      <p:sp>
        <p:nvSpPr>
          <p:cNvPr id="3" name="Текст 2"/>
          <p:cNvSpPr>
            <a:spLocks noGrp="1"/>
          </p:cNvSpPr>
          <p:nvPr>
            <p:ph type="body" idx="1"/>
          </p:nvPr>
        </p:nvSpPr>
        <p:spPr>
          <a:xfrm>
            <a:off x="541735" y="3875618"/>
            <a:ext cx="5829300" cy="2000249"/>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9DE43159-A4AA-47DE-B342-E5F888601AF4}" type="datetime1">
              <a:rPr lang="en-US" smtClean="0"/>
              <a:t>2/14/2020</a:t>
            </a:fld>
            <a:endParaRPr lang="en-US"/>
          </a:p>
        </p:txBody>
      </p:sp>
      <p:sp>
        <p:nvSpPr>
          <p:cNvPr id="5" name="Нижний колонтитул 4"/>
          <p:cNvSpPr>
            <a:spLocks noGrp="1"/>
          </p:cNvSpPr>
          <p:nvPr>
            <p:ph type="ftr" sz="quarter" idx="11"/>
          </p:nvPr>
        </p:nvSpPr>
        <p:spPr/>
        <p:txBody>
          <a:bodyPr/>
          <a:lstStyle/>
          <a:p>
            <a:endParaRPr lang="en-US"/>
          </a:p>
        </p:txBody>
      </p:sp>
      <p:sp>
        <p:nvSpPr>
          <p:cNvPr id="6" name="Номер слайда 5"/>
          <p:cNvSpPr>
            <a:spLocks noGrp="1"/>
          </p:cNvSpPr>
          <p:nvPr>
            <p:ph type="sldNum" sz="quarter" idx="12"/>
          </p:nvPr>
        </p:nvSpPr>
        <p:spPr/>
        <p:txBody>
          <a:bodyPr/>
          <a:lstStyle/>
          <a:p>
            <a:fld id="{5A779C01-CB5C-48C1-9086-C9530DD7D1B6}" type="slidenum">
              <a:rPr lang="en-US" smtClean="0"/>
              <a:t>‹#›</a:t>
            </a:fld>
            <a:endParaRPr lang="en-US"/>
          </a:p>
        </p:txBody>
      </p:sp>
    </p:spTree>
    <p:extLst>
      <p:ext uri="{BB962C8B-B14F-4D97-AF65-F5344CB8AC3E}">
        <p14:creationId xmlns:p14="http://schemas.microsoft.com/office/powerpoint/2010/main" val="1032493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en-US"/>
          </a:p>
        </p:txBody>
      </p:sp>
      <p:sp>
        <p:nvSpPr>
          <p:cNvPr id="3" name="Объект 2"/>
          <p:cNvSpPr>
            <a:spLocks noGrp="1"/>
          </p:cNvSpPr>
          <p:nvPr>
            <p:ph sz="half" idx="1"/>
          </p:nvPr>
        </p:nvSpPr>
        <p:spPr>
          <a:xfrm>
            <a:off x="342900" y="2133601"/>
            <a:ext cx="3028950" cy="603461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Объект 3"/>
          <p:cNvSpPr>
            <a:spLocks noGrp="1"/>
          </p:cNvSpPr>
          <p:nvPr>
            <p:ph sz="half" idx="2"/>
          </p:nvPr>
        </p:nvSpPr>
        <p:spPr>
          <a:xfrm>
            <a:off x="3486150" y="2133601"/>
            <a:ext cx="3028950" cy="603461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5" name="Дата 4"/>
          <p:cNvSpPr>
            <a:spLocks noGrp="1"/>
          </p:cNvSpPr>
          <p:nvPr>
            <p:ph type="dt" sz="half" idx="10"/>
          </p:nvPr>
        </p:nvSpPr>
        <p:spPr/>
        <p:txBody>
          <a:bodyPr/>
          <a:lstStyle/>
          <a:p>
            <a:fld id="{C3BD5CD6-66E9-4FCC-A4B6-1DE69A03B2D6}" type="datetime1">
              <a:rPr lang="en-US" smtClean="0"/>
              <a:t>2/14/2020</a:t>
            </a:fld>
            <a:endParaRPr lang="en-US"/>
          </a:p>
        </p:txBody>
      </p:sp>
      <p:sp>
        <p:nvSpPr>
          <p:cNvPr id="6" name="Нижний колонтитул 5"/>
          <p:cNvSpPr>
            <a:spLocks noGrp="1"/>
          </p:cNvSpPr>
          <p:nvPr>
            <p:ph type="ftr" sz="quarter" idx="11"/>
          </p:nvPr>
        </p:nvSpPr>
        <p:spPr/>
        <p:txBody>
          <a:bodyPr/>
          <a:lstStyle/>
          <a:p>
            <a:endParaRPr lang="en-US"/>
          </a:p>
        </p:txBody>
      </p:sp>
      <p:sp>
        <p:nvSpPr>
          <p:cNvPr id="7" name="Номер слайда 6"/>
          <p:cNvSpPr>
            <a:spLocks noGrp="1"/>
          </p:cNvSpPr>
          <p:nvPr>
            <p:ph type="sldNum" sz="quarter" idx="12"/>
          </p:nvPr>
        </p:nvSpPr>
        <p:spPr/>
        <p:txBody>
          <a:bodyPr/>
          <a:lstStyle/>
          <a:p>
            <a:fld id="{5A779C01-CB5C-48C1-9086-C9530DD7D1B6}" type="slidenum">
              <a:rPr lang="en-US" smtClean="0"/>
              <a:t>‹#›</a:t>
            </a:fld>
            <a:endParaRPr lang="en-US"/>
          </a:p>
        </p:txBody>
      </p:sp>
    </p:spTree>
    <p:extLst>
      <p:ext uri="{BB962C8B-B14F-4D97-AF65-F5344CB8AC3E}">
        <p14:creationId xmlns:p14="http://schemas.microsoft.com/office/powerpoint/2010/main" val="29780848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lvl1pPr>
          </a:lstStyle>
          <a:p>
            <a:r>
              <a:rPr lang="ru-RU" smtClean="0"/>
              <a:t>Образец заголовка</a:t>
            </a:r>
            <a:endParaRPr lang="en-US"/>
          </a:p>
        </p:txBody>
      </p:sp>
      <p:sp>
        <p:nvSpPr>
          <p:cNvPr id="3" name="Текст 2"/>
          <p:cNvSpPr>
            <a:spLocks noGrp="1"/>
          </p:cNvSpPr>
          <p:nvPr>
            <p:ph type="body" idx="1"/>
          </p:nvPr>
        </p:nvSpPr>
        <p:spPr>
          <a:xfrm>
            <a:off x="342900" y="2046817"/>
            <a:ext cx="3030141" cy="85301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Объект 3"/>
          <p:cNvSpPr>
            <a:spLocks noGrp="1"/>
          </p:cNvSpPr>
          <p:nvPr>
            <p:ph sz="half" idx="2"/>
          </p:nvPr>
        </p:nvSpPr>
        <p:spPr>
          <a:xfrm>
            <a:off x="342900" y="2899833"/>
            <a:ext cx="3030141" cy="526838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5" name="Текст 4"/>
          <p:cNvSpPr>
            <a:spLocks noGrp="1"/>
          </p:cNvSpPr>
          <p:nvPr>
            <p:ph type="body" sz="quarter" idx="3"/>
          </p:nvPr>
        </p:nvSpPr>
        <p:spPr>
          <a:xfrm>
            <a:off x="3483769" y="2046817"/>
            <a:ext cx="3031331" cy="85301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Объект 5"/>
          <p:cNvSpPr>
            <a:spLocks noGrp="1"/>
          </p:cNvSpPr>
          <p:nvPr>
            <p:ph sz="quarter" idx="4"/>
          </p:nvPr>
        </p:nvSpPr>
        <p:spPr>
          <a:xfrm>
            <a:off x="3483769" y="2899833"/>
            <a:ext cx="3031331" cy="526838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7" name="Дата 6"/>
          <p:cNvSpPr>
            <a:spLocks noGrp="1"/>
          </p:cNvSpPr>
          <p:nvPr>
            <p:ph type="dt" sz="half" idx="10"/>
          </p:nvPr>
        </p:nvSpPr>
        <p:spPr/>
        <p:txBody>
          <a:bodyPr/>
          <a:lstStyle/>
          <a:p>
            <a:fld id="{E5232CD0-401F-48BC-AF44-55CFA31ABC37}" type="datetime1">
              <a:rPr lang="en-US" smtClean="0"/>
              <a:t>2/14/2020</a:t>
            </a:fld>
            <a:endParaRPr lang="en-US"/>
          </a:p>
        </p:txBody>
      </p:sp>
      <p:sp>
        <p:nvSpPr>
          <p:cNvPr id="8" name="Нижний колонтитул 7"/>
          <p:cNvSpPr>
            <a:spLocks noGrp="1"/>
          </p:cNvSpPr>
          <p:nvPr>
            <p:ph type="ftr" sz="quarter" idx="11"/>
          </p:nvPr>
        </p:nvSpPr>
        <p:spPr/>
        <p:txBody>
          <a:bodyPr/>
          <a:lstStyle/>
          <a:p>
            <a:endParaRPr lang="en-US"/>
          </a:p>
        </p:txBody>
      </p:sp>
      <p:sp>
        <p:nvSpPr>
          <p:cNvPr id="9" name="Номер слайда 8"/>
          <p:cNvSpPr>
            <a:spLocks noGrp="1"/>
          </p:cNvSpPr>
          <p:nvPr>
            <p:ph type="sldNum" sz="quarter" idx="12"/>
          </p:nvPr>
        </p:nvSpPr>
        <p:spPr/>
        <p:txBody>
          <a:bodyPr/>
          <a:lstStyle/>
          <a:p>
            <a:fld id="{5A779C01-CB5C-48C1-9086-C9530DD7D1B6}" type="slidenum">
              <a:rPr lang="en-US" smtClean="0"/>
              <a:t>‹#›</a:t>
            </a:fld>
            <a:endParaRPr lang="en-US"/>
          </a:p>
        </p:txBody>
      </p:sp>
    </p:spTree>
    <p:extLst>
      <p:ext uri="{BB962C8B-B14F-4D97-AF65-F5344CB8AC3E}">
        <p14:creationId xmlns:p14="http://schemas.microsoft.com/office/powerpoint/2010/main" val="32884779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18877" y="1331640"/>
            <a:ext cx="5966420" cy="900633"/>
          </a:xfrm>
        </p:spPr>
        <p:txBody>
          <a:bodyPr/>
          <a:lstStyle/>
          <a:p>
            <a:r>
              <a:rPr lang="ru-RU" dirty="0" smtClean="0"/>
              <a:t>Образец заголовка</a:t>
            </a:r>
            <a:endParaRPr lang="en-US" dirty="0"/>
          </a:p>
        </p:txBody>
      </p:sp>
      <p:sp>
        <p:nvSpPr>
          <p:cNvPr id="3" name="Дата 2"/>
          <p:cNvSpPr>
            <a:spLocks noGrp="1"/>
          </p:cNvSpPr>
          <p:nvPr>
            <p:ph type="dt" sz="half" idx="10"/>
          </p:nvPr>
        </p:nvSpPr>
        <p:spPr/>
        <p:txBody>
          <a:bodyPr/>
          <a:lstStyle/>
          <a:p>
            <a:fld id="{56D8D652-4FB1-4533-9440-018F29A352BD}" type="datetime1">
              <a:rPr lang="en-US" smtClean="0"/>
              <a:t>2/14/2020</a:t>
            </a:fld>
            <a:endParaRPr lang="en-US"/>
          </a:p>
        </p:txBody>
      </p:sp>
      <p:sp>
        <p:nvSpPr>
          <p:cNvPr id="4" name="Нижний колонтитул 3"/>
          <p:cNvSpPr>
            <a:spLocks noGrp="1"/>
          </p:cNvSpPr>
          <p:nvPr>
            <p:ph type="ftr" sz="quarter" idx="11"/>
          </p:nvPr>
        </p:nvSpPr>
        <p:spPr/>
        <p:txBody>
          <a:bodyPr/>
          <a:lstStyle/>
          <a:p>
            <a:endParaRPr lang="en-US"/>
          </a:p>
        </p:txBody>
      </p:sp>
      <p:sp>
        <p:nvSpPr>
          <p:cNvPr id="5" name="Номер слайда 4"/>
          <p:cNvSpPr>
            <a:spLocks noGrp="1"/>
          </p:cNvSpPr>
          <p:nvPr>
            <p:ph type="sldNum" sz="quarter" idx="12"/>
          </p:nvPr>
        </p:nvSpPr>
        <p:spPr/>
        <p:txBody>
          <a:bodyPr/>
          <a:lstStyle/>
          <a:p>
            <a:fld id="{5A779C01-CB5C-48C1-9086-C9530DD7D1B6}" type="slidenum">
              <a:rPr lang="en-US" smtClean="0"/>
              <a:t>‹#›</a:t>
            </a:fld>
            <a:endParaRPr lang="en-US"/>
          </a:p>
        </p:txBody>
      </p:sp>
      <p:pic>
        <p:nvPicPr>
          <p:cNvPr id="6" name="Picture 2" descr="E:\G-Disk\Otifarm DATA PRO\Brand book\LOGO\OtiPharm_DataPro Logo_mini.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32656" y="393304"/>
            <a:ext cx="2969431" cy="7577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17131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E38FCEE6-190E-45F6-8887-25AECC198FE9}" type="datetime1">
              <a:rPr lang="en-US" smtClean="0"/>
              <a:t>2/14/2020</a:t>
            </a:fld>
            <a:endParaRPr lang="en-US"/>
          </a:p>
        </p:txBody>
      </p:sp>
      <p:sp>
        <p:nvSpPr>
          <p:cNvPr id="3" name="Нижний колонтитул 2"/>
          <p:cNvSpPr>
            <a:spLocks noGrp="1"/>
          </p:cNvSpPr>
          <p:nvPr>
            <p:ph type="ftr" sz="quarter" idx="11"/>
          </p:nvPr>
        </p:nvSpPr>
        <p:spPr/>
        <p:txBody>
          <a:bodyPr/>
          <a:lstStyle/>
          <a:p>
            <a:endParaRPr lang="en-US"/>
          </a:p>
        </p:txBody>
      </p:sp>
      <p:sp>
        <p:nvSpPr>
          <p:cNvPr id="4" name="Номер слайда 3"/>
          <p:cNvSpPr>
            <a:spLocks noGrp="1"/>
          </p:cNvSpPr>
          <p:nvPr>
            <p:ph type="sldNum" sz="quarter" idx="12"/>
          </p:nvPr>
        </p:nvSpPr>
        <p:spPr/>
        <p:txBody>
          <a:bodyPr/>
          <a:lstStyle/>
          <a:p>
            <a:fld id="{5A779C01-CB5C-48C1-9086-C9530DD7D1B6}" type="slidenum">
              <a:rPr lang="en-US" smtClean="0"/>
              <a:t>‹#›</a:t>
            </a:fld>
            <a:endParaRPr lang="en-US"/>
          </a:p>
        </p:txBody>
      </p:sp>
    </p:spTree>
    <p:extLst>
      <p:ext uri="{BB962C8B-B14F-4D97-AF65-F5344CB8AC3E}">
        <p14:creationId xmlns:p14="http://schemas.microsoft.com/office/powerpoint/2010/main" val="15711876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42900" y="364067"/>
            <a:ext cx="2256235" cy="1549400"/>
          </a:xfrm>
        </p:spPr>
        <p:txBody>
          <a:bodyPr anchor="b"/>
          <a:lstStyle>
            <a:lvl1pPr algn="l">
              <a:defRPr sz="2000" b="1"/>
            </a:lvl1pPr>
          </a:lstStyle>
          <a:p>
            <a:r>
              <a:rPr lang="ru-RU" smtClean="0"/>
              <a:t>Образец заголовка</a:t>
            </a:r>
            <a:endParaRPr lang="en-US"/>
          </a:p>
        </p:txBody>
      </p:sp>
      <p:sp>
        <p:nvSpPr>
          <p:cNvPr id="3" name="Объект 2"/>
          <p:cNvSpPr>
            <a:spLocks noGrp="1"/>
          </p:cNvSpPr>
          <p:nvPr>
            <p:ph idx="1"/>
          </p:nvPr>
        </p:nvSpPr>
        <p:spPr>
          <a:xfrm>
            <a:off x="2681287" y="364067"/>
            <a:ext cx="3833813" cy="780415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Текст 3"/>
          <p:cNvSpPr>
            <a:spLocks noGrp="1"/>
          </p:cNvSpPr>
          <p:nvPr>
            <p:ph type="body" sz="half" idx="2"/>
          </p:nvPr>
        </p:nvSpPr>
        <p:spPr>
          <a:xfrm>
            <a:off x="342900" y="1913467"/>
            <a:ext cx="2256235" cy="625475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194CE722-FE1D-4189-837C-7D36B045E5DA}" type="datetime1">
              <a:rPr lang="en-US" smtClean="0"/>
              <a:t>2/14/2020</a:t>
            </a:fld>
            <a:endParaRPr lang="en-US"/>
          </a:p>
        </p:txBody>
      </p:sp>
      <p:sp>
        <p:nvSpPr>
          <p:cNvPr id="6" name="Нижний колонтитул 5"/>
          <p:cNvSpPr>
            <a:spLocks noGrp="1"/>
          </p:cNvSpPr>
          <p:nvPr>
            <p:ph type="ftr" sz="quarter" idx="11"/>
          </p:nvPr>
        </p:nvSpPr>
        <p:spPr/>
        <p:txBody>
          <a:bodyPr/>
          <a:lstStyle/>
          <a:p>
            <a:endParaRPr lang="en-US"/>
          </a:p>
        </p:txBody>
      </p:sp>
      <p:sp>
        <p:nvSpPr>
          <p:cNvPr id="7" name="Номер слайда 6"/>
          <p:cNvSpPr>
            <a:spLocks noGrp="1"/>
          </p:cNvSpPr>
          <p:nvPr>
            <p:ph type="sldNum" sz="quarter" idx="12"/>
          </p:nvPr>
        </p:nvSpPr>
        <p:spPr/>
        <p:txBody>
          <a:bodyPr/>
          <a:lstStyle/>
          <a:p>
            <a:fld id="{5A779C01-CB5C-48C1-9086-C9530DD7D1B6}" type="slidenum">
              <a:rPr lang="en-US" smtClean="0"/>
              <a:t>‹#›</a:t>
            </a:fld>
            <a:endParaRPr lang="en-US"/>
          </a:p>
        </p:txBody>
      </p:sp>
    </p:spTree>
    <p:extLst>
      <p:ext uri="{BB962C8B-B14F-4D97-AF65-F5344CB8AC3E}">
        <p14:creationId xmlns:p14="http://schemas.microsoft.com/office/powerpoint/2010/main" val="8533693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344216" y="6400800"/>
            <a:ext cx="4114800" cy="755651"/>
          </a:xfrm>
        </p:spPr>
        <p:txBody>
          <a:bodyPr anchor="b"/>
          <a:lstStyle>
            <a:lvl1pPr algn="l">
              <a:defRPr sz="2000" b="1"/>
            </a:lvl1pPr>
          </a:lstStyle>
          <a:p>
            <a:r>
              <a:rPr lang="ru-RU" smtClean="0"/>
              <a:t>Образец заголовка</a:t>
            </a:r>
            <a:endParaRPr lang="en-US"/>
          </a:p>
        </p:txBody>
      </p:sp>
      <p:sp>
        <p:nvSpPr>
          <p:cNvPr id="3" name="Рисунок 2"/>
          <p:cNvSpPr>
            <a:spLocks noGrp="1"/>
          </p:cNvSpPr>
          <p:nvPr>
            <p:ph type="pic" idx="1"/>
          </p:nvPr>
        </p:nvSpPr>
        <p:spPr>
          <a:xfrm>
            <a:off x="1344216" y="817033"/>
            <a:ext cx="41148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Текст 3"/>
          <p:cNvSpPr>
            <a:spLocks noGrp="1"/>
          </p:cNvSpPr>
          <p:nvPr>
            <p:ph type="body" sz="half" idx="2"/>
          </p:nvPr>
        </p:nvSpPr>
        <p:spPr>
          <a:xfrm>
            <a:off x="1344216" y="7156451"/>
            <a:ext cx="4114800" cy="107314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DFA4BB78-C46D-4ABF-BBA5-1C6F8360AEEB}" type="datetime1">
              <a:rPr lang="en-US" smtClean="0"/>
              <a:t>2/14/2020</a:t>
            </a:fld>
            <a:endParaRPr lang="en-US"/>
          </a:p>
        </p:txBody>
      </p:sp>
      <p:sp>
        <p:nvSpPr>
          <p:cNvPr id="6" name="Нижний колонтитул 5"/>
          <p:cNvSpPr>
            <a:spLocks noGrp="1"/>
          </p:cNvSpPr>
          <p:nvPr>
            <p:ph type="ftr" sz="quarter" idx="11"/>
          </p:nvPr>
        </p:nvSpPr>
        <p:spPr/>
        <p:txBody>
          <a:bodyPr/>
          <a:lstStyle/>
          <a:p>
            <a:endParaRPr lang="en-US"/>
          </a:p>
        </p:txBody>
      </p:sp>
      <p:sp>
        <p:nvSpPr>
          <p:cNvPr id="7" name="Номер слайда 6"/>
          <p:cNvSpPr>
            <a:spLocks noGrp="1"/>
          </p:cNvSpPr>
          <p:nvPr>
            <p:ph type="sldNum" sz="quarter" idx="12"/>
          </p:nvPr>
        </p:nvSpPr>
        <p:spPr/>
        <p:txBody>
          <a:bodyPr/>
          <a:lstStyle/>
          <a:p>
            <a:fld id="{5A779C01-CB5C-48C1-9086-C9530DD7D1B6}" type="slidenum">
              <a:rPr lang="en-US" smtClean="0"/>
              <a:t>‹#›</a:t>
            </a:fld>
            <a:endParaRPr lang="en-US"/>
          </a:p>
        </p:txBody>
      </p:sp>
    </p:spTree>
    <p:extLst>
      <p:ext uri="{BB962C8B-B14F-4D97-AF65-F5344CB8AC3E}">
        <p14:creationId xmlns:p14="http://schemas.microsoft.com/office/powerpoint/2010/main" val="18410150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42900" y="1231363"/>
            <a:ext cx="6172200" cy="846576"/>
          </a:xfrm>
          <a:prstGeom prst="rect">
            <a:avLst/>
          </a:prstGeom>
        </p:spPr>
        <p:txBody>
          <a:bodyPr vert="horz" lIns="91440" tIns="45720" rIns="91440" bIns="45720" rtlCol="0" anchor="ctr">
            <a:normAutofit/>
          </a:bodyPr>
          <a:lstStyle/>
          <a:p>
            <a:r>
              <a:rPr lang="ru-RU" dirty="0" smtClean="0"/>
              <a:t>Образец заголовка</a:t>
            </a:r>
            <a:endParaRPr lang="en-US" dirty="0"/>
          </a:p>
        </p:txBody>
      </p:sp>
      <p:sp>
        <p:nvSpPr>
          <p:cNvPr id="3" name="Текст 2"/>
          <p:cNvSpPr>
            <a:spLocks noGrp="1"/>
          </p:cNvSpPr>
          <p:nvPr>
            <p:ph type="body" idx="1"/>
          </p:nvPr>
        </p:nvSpPr>
        <p:spPr>
          <a:xfrm>
            <a:off x="342900" y="2133601"/>
            <a:ext cx="6172200" cy="6034617"/>
          </a:xfrm>
          <a:prstGeom prst="rect">
            <a:avLst/>
          </a:prstGeom>
        </p:spPr>
        <p:txBody>
          <a:bodyPr vert="horz" lIns="91440" tIns="45720" rIns="91440" bIns="45720" rtlCol="0">
            <a:normAutofit/>
          </a:bodyPr>
          <a:lstStyle/>
          <a:p>
            <a:pPr lvl="0"/>
            <a:r>
              <a:rPr lang="ru-RU" dirty="0" smtClean="0"/>
              <a:t>Образец текста</a:t>
            </a:r>
          </a:p>
          <a:p>
            <a:pPr lvl="1"/>
            <a:r>
              <a:rPr lang="ru-RU" dirty="0" smtClean="0"/>
              <a:t>Второй уровень</a:t>
            </a:r>
          </a:p>
          <a:p>
            <a:pPr lvl="2"/>
            <a:r>
              <a:rPr lang="ru-RU" dirty="0" smtClean="0"/>
              <a:t>Третий уровень</a:t>
            </a:r>
          </a:p>
          <a:p>
            <a:pPr lvl="3"/>
            <a:r>
              <a:rPr lang="ru-RU" dirty="0" smtClean="0"/>
              <a:t>Четвертый уровень</a:t>
            </a:r>
          </a:p>
          <a:p>
            <a:pPr lvl="4"/>
            <a:r>
              <a:rPr lang="ru-RU" dirty="0" smtClean="0"/>
              <a:t>Пятый уровень</a:t>
            </a:r>
            <a:endParaRPr lang="en-US" dirty="0"/>
          </a:p>
        </p:txBody>
      </p:sp>
      <p:sp>
        <p:nvSpPr>
          <p:cNvPr id="4" name="Дата 3"/>
          <p:cNvSpPr>
            <a:spLocks noGrp="1"/>
          </p:cNvSpPr>
          <p:nvPr>
            <p:ph type="dt" sz="half" idx="2"/>
          </p:nvPr>
        </p:nvSpPr>
        <p:spPr>
          <a:xfrm>
            <a:off x="342900" y="8475134"/>
            <a:ext cx="1600200" cy="486833"/>
          </a:xfrm>
          <a:prstGeom prst="rect">
            <a:avLst/>
          </a:prstGeom>
        </p:spPr>
        <p:txBody>
          <a:bodyPr vert="horz" lIns="91440" tIns="45720" rIns="91440" bIns="45720" rtlCol="0" anchor="ctr"/>
          <a:lstStyle>
            <a:lvl1pPr algn="l">
              <a:defRPr sz="1200">
                <a:solidFill>
                  <a:schemeClr val="tx1">
                    <a:tint val="75000"/>
                  </a:schemeClr>
                </a:solidFill>
              </a:defRPr>
            </a:lvl1pPr>
          </a:lstStyle>
          <a:p>
            <a:fld id="{DDAD65A8-6E31-4F1E-80CD-5376C28C88C0}" type="datetime1">
              <a:rPr lang="en-US" smtClean="0"/>
              <a:t>2/14/2020</a:t>
            </a:fld>
            <a:endParaRPr lang="en-US"/>
          </a:p>
        </p:txBody>
      </p:sp>
      <p:sp>
        <p:nvSpPr>
          <p:cNvPr id="5" name="Нижний колонтитул 4"/>
          <p:cNvSpPr>
            <a:spLocks noGrp="1"/>
          </p:cNvSpPr>
          <p:nvPr>
            <p:ph type="ftr" sz="quarter" idx="3"/>
          </p:nvPr>
        </p:nvSpPr>
        <p:spPr>
          <a:xfrm>
            <a:off x="2343150" y="8475134"/>
            <a:ext cx="2171700" cy="486833"/>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Номер слайда 5"/>
          <p:cNvSpPr>
            <a:spLocks noGrp="1"/>
          </p:cNvSpPr>
          <p:nvPr>
            <p:ph type="sldNum" sz="quarter" idx="4"/>
          </p:nvPr>
        </p:nvSpPr>
        <p:spPr>
          <a:xfrm>
            <a:off x="4914900" y="8475134"/>
            <a:ext cx="1600200" cy="486833"/>
          </a:xfrm>
          <a:prstGeom prst="rect">
            <a:avLst/>
          </a:prstGeom>
        </p:spPr>
        <p:txBody>
          <a:bodyPr vert="horz" lIns="91440" tIns="45720" rIns="91440" bIns="45720" rtlCol="0" anchor="ctr"/>
          <a:lstStyle>
            <a:lvl1pPr algn="r">
              <a:defRPr sz="1200">
                <a:solidFill>
                  <a:schemeClr val="tx1">
                    <a:tint val="75000"/>
                  </a:schemeClr>
                </a:solidFill>
              </a:defRPr>
            </a:lvl1pPr>
          </a:lstStyle>
          <a:p>
            <a:fld id="{5A779C01-CB5C-48C1-9086-C9530DD7D1B6}" type="slidenum">
              <a:rPr lang="en-US" smtClean="0"/>
              <a:t>‹#›</a:t>
            </a:fld>
            <a:endParaRPr lang="en-US"/>
          </a:p>
        </p:txBody>
      </p:sp>
      <p:pic>
        <p:nvPicPr>
          <p:cNvPr id="7" name="Picture 2" descr="E:\G-Disk\Otifarm DATA PRO\Brand book\LOGO\OtiPharm_DataPro Logo_mini.jpg"/>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332657" y="251520"/>
            <a:ext cx="2016224" cy="5145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29678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3200" kern="1200">
          <a:solidFill>
            <a:schemeClr val="tx1">
              <a:lumMod val="65000"/>
              <a:lumOff val="35000"/>
            </a:schemeClr>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lumMod val="65000"/>
              <a:lumOff val="3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lumMod val="65000"/>
              <a:lumOff val="3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lumMod val="65000"/>
              <a:lumOff val="3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lumMod val="65000"/>
              <a:lumOff val="3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lumMod val="65000"/>
              <a:lumOff val="3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otipharmdatapro.com.ua/"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Прямоугольник 5"/>
          <p:cNvSpPr/>
          <p:nvPr/>
        </p:nvSpPr>
        <p:spPr>
          <a:xfrm>
            <a:off x="224644" y="1258888"/>
            <a:ext cx="6408712" cy="7386638"/>
          </a:xfrm>
          <a:prstGeom prst="rect">
            <a:avLst/>
          </a:prstGeom>
        </p:spPr>
        <p:txBody>
          <a:bodyPr wrap="square">
            <a:spAutoFit/>
          </a:bodyPr>
          <a:lstStyle/>
          <a:p>
            <a:pPr marL="228600" lvl="0" indent="-228600">
              <a:spcBef>
                <a:spcPts val="1200"/>
              </a:spcBef>
              <a:buFont typeface="+mj-lt"/>
              <a:buAutoNum type="arabicPeriod"/>
            </a:pPr>
            <a:r>
              <a:rPr lang="uk-UA" sz="1200" dirty="0" smtClean="0"/>
              <a:t>Шляхом проставлення відмітки на формі зворотного зв'язку в пункті «Я згодний(-а) на збір та обробку моїх персональних даних» Користувач – фізична особа, суб’єкт персональних даних, надає ТОВ «</a:t>
            </a:r>
            <a:r>
              <a:rPr lang="uk-UA" sz="1200" dirty="0" err="1" smtClean="0"/>
              <a:t>Отіфарм</a:t>
            </a:r>
            <a:r>
              <a:rPr lang="uk-UA" sz="1200" dirty="0" smtClean="0"/>
              <a:t> Дата Про» свою безумовну згоду на збір і обробку персональних даних.</a:t>
            </a:r>
          </a:p>
          <a:p>
            <a:pPr marL="228600" lvl="0" indent="-228600">
              <a:spcBef>
                <a:spcPts val="1200"/>
              </a:spcBef>
              <a:buFont typeface="+mj-lt"/>
              <a:buAutoNum type="arabicPeriod"/>
            </a:pPr>
            <a:r>
              <a:rPr lang="uk-UA" sz="1200" dirty="0" smtClean="0"/>
              <a:t>Я, як Користувач </a:t>
            </a:r>
            <a:r>
              <a:rPr lang="uk-UA" sz="1200" dirty="0" err="1" smtClean="0"/>
              <a:t>інтер</a:t>
            </a:r>
            <a:r>
              <a:rPr lang="uk-UA" sz="1200" dirty="0" smtClean="0"/>
              <a:t>нет-сайту </a:t>
            </a:r>
            <a:r>
              <a:rPr lang="uk-UA" sz="1200" u="sng" dirty="0" smtClean="0">
                <a:hlinkClick r:id="rId2"/>
              </a:rPr>
              <a:t>https://otipharmdatapro.com.ua</a:t>
            </a:r>
            <a:r>
              <a:rPr lang="uk-UA" sz="1200" dirty="0" smtClean="0"/>
              <a:t>, надаю свою згоду ТОВ «Отіфарм Дата Про» на обробку, використання та зберігання моїх персональних даних у картотеках та/або за допомогою бази персональних даних, власником якої є ТОВ «Отіфарм Дата Про» (далі – Власник) і яка знаходиться за адресою: вул. Олександрівська, 1, офіс 144/2, 03062, Київ, Україна.</a:t>
            </a:r>
          </a:p>
          <a:p>
            <a:pPr marL="228600" lvl="0" indent="-228600">
              <a:spcBef>
                <a:spcPts val="1200"/>
              </a:spcBef>
              <a:buFont typeface="+mj-lt"/>
              <a:buAutoNum type="arabicPeriod"/>
            </a:pPr>
            <a:r>
              <a:rPr lang="uk-UA" sz="1200" dirty="0" smtClean="0"/>
              <a:t>Шляхом проставляння відмітки на формі зворотного зв'язку на </a:t>
            </a:r>
            <a:r>
              <a:rPr lang="uk-UA" sz="1200" dirty="0" err="1" smtClean="0"/>
              <a:t>інтер</a:t>
            </a:r>
            <a:r>
              <a:rPr lang="uk-UA" sz="1200" dirty="0" smtClean="0"/>
              <a:t>нет-сайті </a:t>
            </a:r>
            <a:r>
              <a:rPr lang="uk-UA" sz="1200" u="sng" dirty="0" smtClean="0">
                <a:hlinkClick r:id="rId2"/>
              </a:rPr>
              <a:t>https://otipharmdatapro.com.ua</a:t>
            </a:r>
            <a:r>
              <a:rPr lang="uk-UA" sz="1200" dirty="0" smtClean="0"/>
              <a:t> в пункті «Я згодний(-а) на збір та обробку моїх персональних даних», підтверджую, що повідомлений(-а) і згодний(-а) з наступним:</a:t>
            </a:r>
          </a:p>
          <a:p>
            <a:endParaRPr lang="uk-UA" sz="1200" dirty="0" smtClean="0"/>
          </a:p>
          <a:p>
            <a:r>
              <a:rPr lang="uk-UA" sz="1200" dirty="0" smtClean="0"/>
              <a:t>Власник здійснює обробку персональних даних Користувача будь-якими способами з метою належного надання Користувачу послуг (ідентифікація, </a:t>
            </a:r>
            <a:r>
              <a:rPr lang="uk-UA" sz="1200" dirty="0" err="1" smtClean="0"/>
              <a:t>аутентифікація</a:t>
            </a:r>
            <a:r>
              <a:rPr lang="uk-UA" sz="1200" dirty="0" smtClean="0"/>
              <a:t>, відправка інформаційних матеріалів за згодою Користувача, відповідей на запити та листи Користувача, отримання заявок на придбання послуги/товару, залишення відгуків щодо якості обслуговування Власника, отримання рекламних та спеціальних пропозицій, інформації про акції, розіграші, іншу інформацію про діяльність Власника; здійснення пропонованих послуг; проведення маркетингових акцій серед яких можуть бути наступні персональні дані:</a:t>
            </a:r>
          </a:p>
          <a:p>
            <a:endParaRPr lang="uk-UA" sz="1200" dirty="0" smtClean="0"/>
          </a:p>
          <a:p>
            <a:pPr marL="1085850" lvl="2" indent="-171450">
              <a:spcBef>
                <a:spcPts val="600"/>
              </a:spcBef>
              <a:buFont typeface="Arial" pitchFamily="34" charset="0"/>
              <a:buChar char="•"/>
            </a:pPr>
            <a:r>
              <a:rPr lang="uk-UA" sz="1200" dirty="0" smtClean="0"/>
              <a:t>прізвище, ім'я, по батькові, контактний номер телефону, e-</a:t>
            </a:r>
            <a:r>
              <a:rPr lang="uk-UA" sz="1200" dirty="0" err="1" smtClean="0"/>
              <a:t>mail</a:t>
            </a:r>
            <a:r>
              <a:rPr lang="uk-UA" sz="1200" dirty="0" smtClean="0"/>
              <a:t> адресу, дані про компанію в електронній формі при заповненні форм зворотного зв'язку на інтернет-сайті, а так само у процесі користування інтернет-сайтом;</a:t>
            </a:r>
          </a:p>
          <a:p>
            <a:pPr marL="1085850" lvl="2" indent="-171450">
              <a:spcBef>
                <a:spcPts val="600"/>
              </a:spcBef>
              <a:buFont typeface="Arial" pitchFamily="34" charset="0"/>
              <a:buChar char="•"/>
            </a:pPr>
            <a:r>
              <a:rPr lang="uk-UA" sz="1200" dirty="0" smtClean="0"/>
              <a:t>файли </a:t>
            </a:r>
            <a:r>
              <a:rPr lang="uk-UA" sz="1200" dirty="0" err="1" smtClean="0"/>
              <a:t>cookie</a:t>
            </a:r>
            <a:r>
              <a:rPr lang="uk-UA" sz="1200" dirty="0" smtClean="0"/>
              <a:t> (</a:t>
            </a:r>
            <a:r>
              <a:rPr lang="uk-UA" sz="1200" dirty="0" err="1" smtClean="0"/>
              <a:t>кукі-файли</a:t>
            </a:r>
            <a:r>
              <a:rPr lang="uk-UA" sz="1200" dirty="0" smtClean="0"/>
              <a:t>). </a:t>
            </a:r>
            <a:r>
              <a:rPr lang="uk-UA" sz="1200" dirty="0" err="1" smtClean="0"/>
              <a:t>Кукі-файли</a:t>
            </a:r>
            <a:r>
              <a:rPr lang="uk-UA" sz="1200" dirty="0" smtClean="0"/>
              <a:t> є інформаційними файлами, які надходять до комп’ютера або мобільного пристрою, коли той використовується для відвідування сайтів. ТОВ «</a:t>
            </a:r>
            <a:r>
              <a:rPr lang="uk-UA" sz="1200" dirty="0" err="1" smtClean="0"/>
              <a:t>Отіфарм</a:t>
            </a:r>
            <a:r>
              <a:rPr lang="uk-UA" sz="1200" dirty="0" smtClean="0"/>
              <a:t> Дата Про» не надає можливості третім сторонам поміщати </a:t>
            </a:r>
            <a:r>
              <a:rPr lang="uk-UA" sz="1200" dirty="0" err="1" smtClean="0"/>
              <a:t>кукі-файли</a:t>
            </a:r>
            <a:r>
              <a:rPr lang="uk-UA" sz="1200" dirty="0" smtClean="0"/>
              <a:t> на ваш пристрій. За допомогою </a:t>
            </a:r>
            <a:r>
              <a:rPr lang="uk-UA" sz="1200" dirty="0" err="1" smtClean="0"/>
              <a:t>кукі-файлів</a:t>
            </a:r>
            <a:r>
              <a:rPr lang="uk-UA" sz="1200" dirty="0" smtClean="0"/>
              <a:t> ТОВ «</a:t>
            </a:r>
            <a:r>
              <a:rPr lang="uk-UA" sz="1200" dirty="0" err="1" smtClean="0"/>
              <a:t>Отіфарм</a:t>
            </a:r>
            <a:r>
              <a:rPr lang="uk-UA" sz="1200" dirty="0" smtClean="0"/>
              <a:t> Дата Про» може збирати інформацію про ваше користування нашим сайтом, вашу IP-адресу, тип браузера та операційної системи. </a:t>
            </a:r>
            <a:endParaRPr lang="uk-UA" sz="1200" dirty="0"/>
          </a:p>
        </p:txBody>
      </p:sp>
      <p:sp>
        <p:nvSpPr>
          <p:cNvPr id="7" name="Номер слайда 6"/>
          <p:cNvSpPr>
            <a:spLocks noGrp="1"/>
          </p:cNvSpPr>
          <p:nvPr>
            <p:ph type="sldNum" sz="quarter" idx="12"/>
          </p:nvPr>
        </p:nvSpPr>
        <p:spPr/>
        <p:txBody>
          <a:bodyPr/>
          <a:lstStyle/>
          <a:p>
            <a:fld id="{5A779C01-CB5C-48C1-9086-C9530DD7D1B6}" type="slidenum">
              <a:rPr lang="en-US" smtClean="0"/>
              <a:t>1</a:t>
            </a:fld>
            <a:endParaRPr lang="en-US"/>
          </a:p>
        </p:txBody>
      </p:sp>
      <p:sp>
        <p:nvSpPr>
          <p:cNvPr id="8" name="TextBox 7"/>
          <p:cNvSpPr txBox="1"/>
          <p:nvPr/>
        </p:nvSpPr>
        <p:spPr>
          <a:xfrm>
            <a:off x="2713484" y="244188"/>
            <a:ext cx="3919872" cy="646331"/>
          </a:xfrm>
          <a:prstGeom prst="rect">
            <a:avLst/>
          </a:prstGeom>
          <a:noFill/>
        </p:spPr>
        <p:txBody>
          <a:bodyPr wrap="square" rtlCol="0">
            <a:spAutoFit/>
          </a:bodyPr>
          <a:lstStyle/>
          <a:p>
            <a:pPr algn="ctr"/>
            <a:r>
              <a:rPr lang="uk-UA" b="1" dirty="0" smtClean="0">
                <a:solidFill>
                  <a:schemeClr val="tx1">
                    <a:lumMod val="65000"/>
                    <a:lumOff val="35000"/>
                  </a:schemeClr>
                </a:solidFill>
              </a:rPr>
              <a:t>Згода на обробку персональних даних</a:t>
            </a:r>
            <a:endParaRPr lang="en-US" b="1" dirty="0">
              <a:solidFill>
                <a:schemeClr val="tx1">
                  <a:lumMod val="65000"/>
                  <a:lumOff val="35000"/>
                </a:schemeClr>
              </a:solidFill>
            </a:endParaRPr>
          </a:p>
        </p:txBody>
      </p:sp>
    </p:spTree>
    <p:extLst>
      <p:ext uri="{BB962C8B-B14F-4D97-AF65-F5344CB8AC3E}">
        <p14:creationId xmlns:p14="http://schemas.microsoft.com/office/powerpoint/2010/main" val="20366943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омер слайда 1"/>
          <p:cNvSpPr>
            <a:spLocks noGrp="1"/>
          </p:cNvSpPr>
          <p:nvPr>
            <p:ph type="sldNum" sz="quarter" idx="12"/>
          </p:nvPr>
        </p:nvSpPr>
        <p:spPr/>
        <p:txBody>
          <a:bodyPr/>
          <a:lstStyle/>
          <a:p>
            <a:fld id="{5A779C01-CB5C-48C1-9086-C9530DD7D1B6}" type="slidenum">
              <a:rPr lang="en-US" smtClean="0"/>
              <a:t>2</a:t>
            </a:fld>
            <a:endParaRPr lang="en-US"/>
          </a:p>
        </p:txBody>
      </p:sp>
      <p:sp>
        <p:nvSpPr>
          <p:cNvPr id="3" name="Прямоугольник 2"/>
          <p:cNvSpPr/>
          <p:nvPr/>
        </p:nvSpPr>
        <p:spPr>
          <a:xfrm>
            <a:off x="404664" y="1331640"/>
            <a:ext cx="6048672" cy="6986528"/>
          </a:xfrm>
          <a:prstGeom prst="rect">
            <a:avLst/>
          </a:prstGeom>
        </p:spPr>
        <p:txBody>
          <a:bodyPr wrap="square">
            <a:spAutoFit/>
          </a:bodyPr>
          <a:lstStyle/>
          <a:p>
            <a:pPr marL="628650" lvl="1" indent="-171450">
              <a:spcBef>
                <a:spcPts val="600"/>
              </a:spcBef>
              <a:buFont typeface="Arial" pitchFamily="34" charset="0"/>
              <a:buChar char="•"/>
            </a:pPr>
            <a:r>
              <a:rPr lang="uk-UA" sz="1200" dirty="0" smtClean="0"/>
              <a:t>Натискаючи на кнопку «Надіслати запит», я добровільно погоджуюся надати зазначені вище персональні дані про себе для загального доступу необмеженому колу осіб ТОВ «</a:t>
            </a:r>
            <a:r>
              <a:rPr lang="uk-UA" sz="1200" dirty="0" err="1" smtClean="0"/>
              <a:t>Отіфарм</a:t>
            </a:r>
            <a:r>
              <a:rPr lang="uk-UA" sz="1200" dirty="0" smtClean="0"/>
              <a:t> Дата Про».</a:t>
            </a:r>
          </a:p>
          <a:p>
            <a:pPr marL="628650" lvl="1" indent="-171450">
              <a:spcBef>
                <a:spcPts val="600"/>
              </a:spcBef>
              <a:buFont typeface="Arial" pitchFamily="34" charset="0"/>
              <a:buChar char="•"/>
            </a:pPr>
            <a:r>
              <a:rPr lang="uk-UA" sz="1200" dirty="0" smtClean="0"/>
              <a:t>Власник бази даних не інформує суб'єкта персональних даних про передачу його персональних даних у випадках, передбачених Законом України «Про захист персональних даних».</a:t>
            </a:r>
          </a:p>
          <a:p>
            <a:pPr marL="628650" lvl="1" indent="-171450">
              <a:spcBef>
                <a:spcPts val="600"/>
              </a:spcBef>
              <a:buFont typeface="Arial" pitchFamily="34" charset="0"/>
              <a:buChar char="•"/>
            </a:pPr>
            <a:endParaRPr lang="uk-UA" sz="1200" dirty="0" smtClean="0"/>
          </a:p>
          <a:p>
            <a:pPr marL="228600" lvl="0" indent="-228600">
              <a:buFont typeface="+mj-lt"/>
              <a:buAutoNum type="arabicPeriod" startAt="4"/>
            </a:pPr>
            <a:r>
              <a:rPr lang="uk-UA" sz="1200" dirty="0" smtClean="0"/>
              <a:t>Користувач має всі права щодо захисту його персональних даних, передбачених чинним законодавством України, зокрема, Законом України «Про захист персональних даних», а саме:</a:t>
            </a:r>
          </a:p>
          <a:p>
            <a:pPr marL="228600" lvl="0" indent="-228600">
              <a:buFont typeface="+mj-lt"/>
              <a:buAutoNum type="arabicPeriod" startAt="4"/>
            </a:pPr>
            <a:endParaRPr lang="uk-UA" sz="1200" dirty="0" smtClean="0"/>
          </a:p>
          <a:p>
            <a:pPr marL="628650" lvl="1" indent="-171450">
              <a:spcBef>
                <a:spcPts val="600"/>
              </a:spcBef>
              <a:buFont typeface="Arial" pitchFamily="34" charset="0"/>
              <a:buChar char="•"/>
            </a:pPr>
            <a:r>
              <a:rPr lang="uk-UA" sz="1200" dirty="0" smtClean="0"/>
              <a:t>знати про джерела збирання, місцезнаходження своїх персональних даних, мету їх обробки, місцезнаходження або місце проживання (перебування) володільця чи розпорядника персональних даних або дати відповідне доручення щодо отримання цієї інформації уповноваженим ним особам, крім випадків, встановлених законом;</a:t>
            </a:r>
          </a:p>
          <a:p>
            <a:pPr marL="628650" lvl="1" indent="-171450">
              <a:spcBef>
                <a:spcPts val="600"/>
              </a:spcBef>
              <a:buFont typeface="Arial" pitchFamily="34" charset="0"/>
              <a:buChar char="•"/>
            </a:pPr>
            <a:r>
              <a:rPr lang="uk-UA" sz="1200" dirty="0" smtClean="0"/>
              <a:t>отримувати інформацію про умови надання доступу до персональних даних, зокрема інформацію про третіх осіб, яким передаються його персональні дані;</a:t>
            </a:r>
          </a:p>
          <a:p>
            <a:pPr marL="628650" lvl="1" indent="-171450">
              <a:spcBef>
                <a:spcPts val="600"/>
              </a:spcBef>
              <a:buFont typeface="Arial" pitchFamily="34" charset="0"/>
              <a:buChar char="•"/>
            </a:pPr>
            <a:r>
              <a:rPr lang="uk-UA" sz="1200" dirty="0" smtClean="0"/>
              <a:t>на доступ до своїх персональних даних;</a:t>
            </a:r>
          </a:p>
          <a:p>
            <a:pPr marL="628650" lvl="1" indent="-171450">
              <a:spcBef>
                <a:spcPts val="600"/>
              </a:spcBef>
              <a:buFont typeface="Arial" pitchFamily="34" charset="0"/>
              <a:buChar char="•"/>
            </a:pPr>
            <a:r>
              <a:rPr lang="uk-UA" sz="1200" dirty="0" smtClean="0"/>
              <a:t>отримувати не пізніш як за тридцять календарних днів з дня надходження запиту, крім випадків, передбачених законом, відповідь про те, чи обробляються його персональні дані, а також отримувати зміст таких персональних даних;</a:t>
            </a:r>
          </a:p>
          <a:p>
            <a:pPr marL="628650" lvl="1" indent="-171450">
              <a:spcBef>
                <a:spcPts val="600"/>
              </a:spcBef>
              <a:buFont typeface="Arial" pitchFamily="34" charset="0"/>
              <a:buChar char="•"/>
            </a:pPr>
            <a:r>
              <a:rPr lang="uk-UA" sz="1200" dirty="0" smtClean="0"/>
              <a:t>пред’являти вмотивовану вимогу володільцю персональних даних із запереченням проти обробки своїх персональних даних;</a:t>
            </a:r>
          </a:p>
          <a:p>
            <a:pPr marL="628650" lvl="1" indent="-171450">
              <a:spcBef>
                <a:spcPts val="600"/>
              </a:spcBef>
              <a:buFont typeface="Arial" pitchFamily="34" charset="0"/>
              <a:buChar char="•"/>
            </a:pPr>
            <a:r>
              <a:rPr lang="uk-UA" sz="1200" dirty="0" smtClean="0"/>
              <a:t>пред'являти вмотивовану вимогу щодо зміни або знищення своїх персональних даних будь-яким володільцем та розпорядником персональних даних, якщо ці дані обробляються незаконно чи є недостовірними;</a:t>
            </a:r>
          </a:p>
        </p:txBody>
      </p:sp>
      <p:sp>
        <p:nvSpPr>
          <p:cNvPr id="4" name="TextBox 3"/>
          <p:cNvSpPr txBox="1"/>
          <p:nvPr/>
        </p:nvSpPr>
        <p:spPr>
          <a:xfrm>
            <a:off x="2713484" y="244188"/>
            <a:ext cx="3919872" cy="646331"/>
          </a:xfrm>
          <a:prstGeom prst="rect">
            <a:avLst/>
          </a:prstGeom>
          <a:noFill/>
        </p:spPr>
        <p:txBody>
          <a:bodyPr wrap="square" rtlCol="0">
            <a:spAutoFit/>
          </a:bodyPr>
          <a:lstStyle/>
          <a:p>
            <a:pPr algn="ctr"/>
            <a:r>
              <a:rPr lang="uk-UA" b="1" dirty="0" smtClean="0">
                <a:solidFill>
                  <a:schemeClr val="tx1">
                    <a:lumMod val="65000"/>
                    <a:lumOff val="35000"/>
                  </a:schemeClr>
                </a:solidFill>
              </a:rPr>
              <a:t>Згода на обробку персональних даних</a:t>
            </a:r>
            <a:endParaRPr lang="en-US" b="1" dirty="0">
              <a:solidFill>
                <a:schemeClr val="tx1">
                  <a:lumMod val="65000"/>
                  <a:lumOff val="35000"/>
                </a:schemeClr>
              </a:solidFill>
            </a:endParaRPr>
          </a:p>
        </p:txBody>
      </p:sp>
    </p:spTree>
    <p:extLst>
      <p:ext uri="{BB962C8B-B14F-4D97-AF65-F5344CB8AC3E}">
        <p14:creationId xmlns:p14="http://schemas.microsoft.com/office/powerpoint/2010/main" val="9238646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453976" y="1259632"/>
            <a:ext cx="6106988" cy="6478697"/>
          </a:xfrm>
          <a:prstGeom prst="rect">
            <a:avLst/>
          </a:prstGeom>
        </p:spPr>
        <p:txBody>
          <a:bodyPr wrap="square">
            <a:spAutoFit/>
          </a:bodyPr>
          <a:lstStyle/>
          <a:p>
            <a:pPr marL="628650" lvl="1" indent="-171450">
              <a:spcBef>
                <a:spcPts val="600"/>
              </a:spcBef>
              <a:buFont typeface="Arial" pitchFamily="34" charset="0"/>
              <a:buChar char="•"/>
            </a:pPr>
            <a:r>
              <a:rPr lang="uk-UA" sz="1200" dirty="0" smtClean="0"/>
              <a:t>на захист своїх персональних даних від незаконної обробки та випадкової втрати, знищення, пошкодження у зв'язку з умисним приховуванням, ненаданням чи несвоєчасним їх наданням, а також на захист від надання відомостей, що є недостовірними чи ганьблять честь, гідність та ділову репутацію фізичної особи;</a:t>
            </a:r>
          </a:p>
          <a:p>
            <a:pPr marL="628650" lvl="1" indent="-171450">
              <a:spcBef>
                <a:spcPts val="600"/>
              </a:spcBef>
              <a:buFont typeface="Arial" pitchFamily="34" charset="0"/>
              <a:buChar char="•"/>
            </a:pPr>
            <a:r>
              <a:rPr lang="uk-UA" sz="1200" dirty="0" smtClean="0"/>
              <a:t>звертатися із скаргами на обробку своїх персональних даних до Уповноваженого або до суду;</a:t>
            </a:r>
          </a:p>
          <a:p>
            <a:pPr marL="628650" lvl="1" indent="-171450">
              <a:spcBef>
                <a:spcPts val="600"/>
              </a:spcBef>
              <a:buFont typeface="Arial" pitchFamily="34" charset="0"/>
              <a:buChar char="•"/>
            </a:pPr>
            <a:r>
              <a:rPr lang="uk-UA" sz="1200" dirty="0" smtClean="0"/>
              <a:t>застосовувати засоби правового захисту в разі порушення законодавства про захист персональних даних;</a:t>
            </a:r>
          </a:p>
          <a:p>
            <a:pPr marL="628650" lvl="1" indent="-171450">
              <a:spcBef>
                <a:spcPts val="600"/>
              </a:spcBef>
              <a:buFont typeface="Arial" pitchFamily="34" charset="0"/>
              <a:buChar char="•"/>
            </a:pPr>
            <a:r>
              <a:rPr lang="uk-UA" sz="1200" dirty="0" smtClean="0"/>
              <a:t>вносити застереження стосовно обмеження права на обробку своїх персональних даних під час надання згоди;</a:t>
            </a:r>
          </a:p>
          <a:p>
            <a:pPr marL="628650" lvl="1" indent="-171450">
              <a:spcBef>
                <a:spcPts val="600"/>
              </a:spcBef>
              <a:buFont typeface="Arial" pitchFamily="34" charset="0"/>
              <a:buChar char="•"/>
            </a:pPr>
            <a:r>
              <a:rPr lang="uk-UA" sz="1200" dirty="0" smtClean="0"/>
              <a:t>відкликати згоду на обробку персональних даних;</a:t>
            </a:r>
          </a:p>
          <a:p>
            <a:pPr marL="628650" lvl="1" indent="-171450">
              <a:spcBef>
                <a:spcPts val="600"/>
              </a:spcBef>
              <a:buFont typeface="Arial" pitchFamily="34" charset="0"/>
              <a:buChar char="•"/>
            </a:pPr>
            <a:r>
              <a:rPr lang="uk-UA" sz="1200" dirty="0" smtClean="0"/>
              <a:t>знати механізм автоматичної обробки персональних даних;</a:t>
            </a:r>
          </a:p>
          <a:p>
            <a:pPr marL="628650" lvl="1" indent="-171450">
              <a:spcBef>
                <a:spcPts val="600"/>
              </a:spcBef>
              <a:buFont typeface="Arial" pitchFamily="34" charset="0"/>
              <a:buChar char="•"/>
            </a:pPr>
            <a:r>
              <a:rPr lang="uk-UA" sz="1200" dirty="0" smtClean="0"/>
              <a:t>на захист від автоматизованого рішення, яке має для нього правові наслідки.</a:t>
            </a:r>
          </a:p>
          <a:p>
            <a:pPr marL="628650" lvl="1" indent="-171450">
              <a:spcBef>
                <a:spcPts val="600"/>
              </a:spcBef>
              <a:buFont typeface="Arial" pitchFamily="34" charset="0"/>
              <a:buChar char="•"/>
            </a:pPr>
            <a:endParaRPr lang="uk-UA" sz="1400" dirty="0" smtClean="0"/>
          </a:p>
          <a:p>
            <a:pPr marL="342900" lvl="0" indent="-342900">
              <a:spcBef>
                <a:spcPts val="1200"/>
              </a:spcBef>
              <a:buFont typeface="+mj-lt"/>
              <a:buAutoNum type="arabicPeriod" startAt="5"/>
            </a:pPr>
            <a:r>
              <a:rPr lang="uk-UA" sz="1200" dirty="0" smtClean="0"/>
              <a:t>Власник приймає всі передбачені законодавством заходи для захисту персональних даних Користувача, зокрема, обробка даних здійснюється на обладнанні, яке знаходиться в охоронюваних приміщеннях з обмеженим доступом.</a:t>
            </a:r>
          </a:p>
          <a:p>
            <a:pPr marL="342900" lvl="0" indent="-342900">
              <a:spcBef>
                <a:spcPts val="1200"/>
              </a:spcBef>
              <a:buFont typeface="+mj-lt"/>
              <a:buAutoNum type="arabicPeriod" startAt="5"/>
            </a:pPr>
            <a:r>
              <a:rPr lang="uk-UA" sz="1200" dirty="0" smtClean="0"/>
              <a:t>Зазначена угода надана з урахуванням вимог ст.7, ст.8 і ст.11 Закону України «Про захист персональних даних» та діє без обмеження території дії.</a:t>
            </a:r>
          </a:p>
          <a:p>
            <a:pPr marL="342900" lvl="0" indent="-342900">
              <a:spcBef>
                <a:spcPts val="1200"/>
              </a:spcBef>
              <a:buFont typeface="+mj-lt"/>
              <a:buAutoNum type="arabicPeriod" startAt="5"/>
            </a:pPr>
            <a:r>
              <a:rPr lang="uk-UA" sz="1200" dirty="0" smtClean="0"/>
              <a:t>Я цим підтверджую, що отримав повідомлення про Власника персональних даних, склад та зміст зібраних персональних даних, а також відомості про мої права, визначених законом України «Про захист персональних даних» для виконання зазначеної мети і можливості передачі моїх персональних даних третім особам на розсуд Власника і /або розпорядника бази даних.</a:t>
            </a:r>
          </a:p>
        </p:txBody>
      </p:sp>
      <p:sp>
        <p:nvSpPr>
          <p:cNvPr id="3" name="Номер слайда 2"/>
          <p:cNvSpPr>
            <a:spLocks noGrp="1"/>
          </p:cNvSpPr>
          <p:nvPr>
            <p:ph type="sldNum" sz="quarter" idx="12"/>
          </p:nvPr>
        </p:nvSpPr>
        <p:spPr/>
        <p:txBody>
          <a:bodyPr/>
          <a:lstStyle/>
          <a:p>
            <a:fld id="{5A779C01-CB5C-48C1-9086-C9530DD7D1B6}" type="slidenum">
              <a:rPr lang="en-US" smtClean="0"/>
              <a:t>3</a:t>
            </a:fld>
            <a:endParaRPr lang="en-US"/>
          </a:p>
        </p:txBody>
      </p:sp>
      <p:sp>
        <p:nvSpPr>
          <p:cNvPr id="4" name="TextBox 3"/>
          <p:cNvSpPr txBox="1"/>
          <p:nvPr/>
        </p:nvSpPr>
        <p:spPr>
          <a:xfrm>
            <a:off x="2713484" y="244188"/>
            <a:ext cx="3919872" cy="646331"/>
          </a:xfrm>
          <a:prstGeom prst="rect">
            <a:avLst/>
          </a:prstGeom>
          <a:noFill/>
        </p:spPr>
        <p:txBody>
          <a:bodyPr wrap="square" rtlCol="0">
            <a:spAutoFit/>
          </a:bodyPr>
          <a:lstStyle/>
          <a:p>
            <a:pPr algn="ctr"/>
            <a:r>
              <a:rPr lang="uk-UA" b="1" dirty="0" smtClean="0">
                <a:solidFill>
                  <a:schemeClr val="tx1">
                    <a:lumMod val="65000"/>
                    <a:lumOff val="35000"/>
                  </a:schemeClr>
                </a:solidFill>
              </a:rPr>
              <a:t>Згода на обробку персональних даних</a:t>
            </a:r>
            <a:endParaRPr lang="en-US" b="1" dirty="0">
              <a:solidFill>
                <a:schemeClr val="tx1">
                  <a:lumMod val="65000"/>
                  <a:lumOff val="35000"/>
                </a:schemeClr>
              </a:solidFill>
            </a:endParaRPr>
          </a:p>
        </p:txBody>
      </p:sp>
    </p:spTree>
    <p:extLst>
      <p:ext uri="{BB962C8B-B14F-4D97-AF65-F5344CB8AC3E}">
        <p14:creationId xmlns:p14="http://schemas.microsoft.com/office/powerpoint/2010/main" val="8687970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омер слайда 1"/>
          <p:cNvSpPr>
            <a:spLocks noGrp="1"/>
          </p:cNvSpPr>
          <p:nvPr>
            <p:ph type="sldNum" sz="quarter" idx="12"/>
          </p:nvPr>
        </p:nvSpPr>
        <p:spPr/>
        <p:txBody>
          <a:bodyPr/>
          <a:lstStyle/>
          <a:p>
            <a:fld id="{5A779C01-CB5C-48C1-9086-C9530DD7D1B6}" type="slidenum">
              <a:rPr lang="en-US" smtClean="0"/>
              <a:t>4</a:t>
            </a:fld>
            <a:endParaRPr lang="en-US"/>
          </a:p>
        </p:txBody>
      </p:sp>
      <p:sp>
        <p:nvSpPr>
          <p:cNvPr id="3" name="Прямоугольник 2"/>
          <p:cNvSpPr/>
          <p:nvPr/>
        </p:nvSpPr>
        <p:spPr>
          <a:xfrm>
            <a:off x="332656" y="1258888"/>
            <a:ext cx="6264696" cy="2616101"/>
          </a:xfrm>
          <a:prstGeom prst="rect">
            <a:avLst/>
          </a:prstGeom>
        </p:spPr>
        <p:txBody>
          <a:bodyPr wrap="square">
            <a:spAutoFit/>
          </a:bodyPr>
          <a:lstStyle/>
          <a:p>
            <a:pPr marL="342900" lvl="0" indent="-342900">
              <a:spcBef>
                <a:spcPts val="1200"/>
              </a:spcBef>
              <a:buFont typeface="+mj-lt"/>
              <a:buAutoNum type="arabicPeriod" startAt="8"/>
            </a:pPr>
            <a:r>
              <a:rPr lang="uk-UA" sz="1200" dirty="0" smtClean="0"/>
              <a:t>Зміст моїх прав як суб'єкта персональних даних відповідно до Закону України «Про захист персональних даних» мені повідомлено і зрозуміло.</a:t>
            </a:r>
          </a:p>
          <a:p>
            <a:pPr marL="342900" lvl="0" indent="-342900">
              <a:spcBef>
                <a:spcPts val="1200"/>
              </a:spcBef>
              <a:buFont typeface="+mj-lt"/>
              <a:buAutoNum type="arabicPeriod" startAt="8"/>
            </a:pPr>
            <a:r>
              <a:rPr lang="uk-UA" sz="1200" dirty="0" smtClean="0"/>
              <a:t>Зазначена угода діє безстроково до дати її відкликання мною шляхом направлення на адресу ТОВ «</a:t>
            </a:r>
            <a:r>
              <a:rPr lang="uk-UA" sz="1200" dirty="0" err="1" smtClean="0"/>
              <a:t>Отіфарм</a:t>
            </a:r>
            <a:r>
              <a:rPr lang="uk-UA" sz="1200" dirty="0" smtClean="0"/>
              <a:t> Дата Про» письмового повідомлення про вказане відкликання в довільній формі, якщо інше не встановлено чинним законодавством України.</a:t>
            </a:r>
          </a:p>
          <a:p>
            <a:pPr marL="342900" lvl="0" indent="-342900">
              <a:spcBef>
                <a:spcPts val="1200"/>
              </a:spcBef>
              <a:buFont typeface="+mj-lt"/>
              <a:buAutoNum type="arabicPeriod" startAt="8"/>
            </a:pPr>
            <a:r>
              <a:rPr lang="uk-UA" sz="1200" dirty="0" smtClean="0"/>
              <a:t>ТОВ «</a:t>
            </a:r>
            <a:r>
              <a:rPr lang="uk-UA" sz="1200" dirty="0" err="1" smtClean="0"/>
              <a:t>Отіфарм</a:t>
            </a:r>
            <a:r>
              <a:rPr lang="uk-UA" sz="1200" dirty="0" smtClean="0"/>
              <a:t> Дата Про» залишає за собою право в будь-який час внести зміни до даного положення. Після внесення змін, такі зміни вступлять в силу відразу ж після розміщення їх на офіційному сайті ТОВ «</a:t>
            </a:r>
            <a:r>
              <a:rPr lang="uk-UA" sz="1200" dirty="0" err="1" smtClean="0"/>
              <a:t>Отіфарм</a:t>
            </a:r>
            <a:r>
              <a:rPr lang="uk-UA" sz="1200" dirty="0" smtClean="0"/>
              <a:t> Дата Про».</a:t>
            </a:r>
          </a:p>
          <a:p>
            <a:r>
              <a:rPr lang="uk-UA" sz="1200" dirty="0" smtClean="0"/>
              <a:t> </a:t>
            </a:r>
            <a:endParaRPr lang="uk-UA" sz="1200" dirty="0"/>
          </a:p>
        </p:txBody>
      </p:sp>
      <p:sp>
        <p:nvSpPr>
          <p:cNvPr id="4" name="TextBox 3"/>
          <p:cNvSpPr txBox="1"/>
          <p:nvPr/>
        </p:nvSpPr>
        <p:spPr>
          <a:xfrm>
            <a:off x="2713484" y="244188"/>
            <a:ext cx="3919872" cy="646331"/>
          </a:xfrm>
          <a:prstGeom prst="rect">
            <a:avLst/>
          </a:prstGeom>
          <a:noFill/>
        </p:spPr>
        <p:txBody>
          <a:bodyPr wrap="square" rtlCol="0">
            <a:spAutoFit/>
          </a:bodyPr>
          <a:lstStyle/>
          <a:p>
            <a:pPr algn="ctr"/>
            <a:r>
              <a:rPr lang="uk-UA" b="1" dirty="0" smtClean="0">
                <a:solidFill>
                  <a:schemeClr val="tx1">
                    <a:lumMod val="65000"/>
                    <a:lumOff val="35000"/>
                  </a:schemeClr>
                </a:solidFill>
              </a:rPr>
              <a:t>Згода на обробку персональних даних</a:t>
            </a:r>
            <a:endParaRPr lang="en-US" b="1" dirty="0">
              <a:solidFill>
                <a:schemeClr val="tx1">
                  <a:lumMod val="65000"/>
                  <a:lumOff val="35000"/>
                </a:schemeClr>
              </a:solidFill>
            </a:endParaRPr>
          </a:p>
        </p:txBody>
      </p:sp>
    </p:spTree>
    <p:extLst>
      <p:ext uri="{BB962C8B-B14F-4D97-AF65-F5344CB8AC3E}">
        <p14:creationId xmlns:p14="http://schemas.microsoft.com/office/powerpoint/2010/main" val="2741036049"/>
      </p:ext>
    </p:extLst>
  </p:cSld>
  <p:clrMapOvr>
    <a:masterClrMapping/>
  </p:clrMapOvr>
</p:sld>
</file>

<file path=ppt/theme/theme1.xml><?xml version="1.0" encoding="utf-8"?>
<a:theme xmlns:a="http://schemas.openxmlformats.org/drawingml/2006/main" name="Тема Office">
  <a:themeElements>
    <a:clrScheme name="Другая 1">
      <a:dk1>
        <a:sysClr val="windowText" lastClr="000000"/>
      </a:dk1>
      <a:lt1>
        <a:srgbClr val="FFFFFF"/>
      </a:lt1>
      <a:dk2>
        <a:srgbClr val="4BCDB7"/>
      </a:dk2>
      <a:lt2>
        <a:srgbClr val="FFFFFF"/>
      </a:lt2>
      <a:accent1>
        <a:srgbClr val="4BCDB7"/>
      </a:accent1>
      <a:accent2>
        <a:srgbClr val="3F3F3F"/>
      </a:accent2>
      <a:accent3>
        <a:srgbClr val="4BCDB7"/>
      </a:accent3>
      <a:accent4>
        <a:srgbClr val="8064A2"/>
      </a:accent4>
      <a:accent5>
        <a:srgbClr val="4BACC6"/>
      </a:accent5>
      <a:accent6>
        <a:srgbClr val="4BCDB7"/>
      </a:accent6>
      <a:hlink>
        <a:srgbClr val="4CA9FF"/>
      </a:hlink>
      <a:folHlink>
        <a:srgbClr val="4CA9FF"/>
      </a:folHlink>
    </a:clrScheme>
    <a:fontScheme name="Другая 1">
      <a:majorFont>
        <a:latin typeface="Montserrat Black"/>
        <a:ea typeface=""/>
        <a:cs typeface=""/>
      </a:majorFont>
      <a:minorFont>
        <a:latin typeface="Montserrat"/>
        <a:ea typeface=""/>
        <a:cs typeface=""/>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TotalTime>
  <Words>593</Words>
  <Application>Microsoft Office PowerPoint</Application>
  <PresentationFormat>Экран (4:3)</PresentationFormat>
  <Paragraphs>42</Paragraphs>
  <Slides>4</Slides>
  <Notes>0</Notes>
  <HiddenSlides>0</HiddenSlides>
  <MMClips>0</MMClips>
  <ScaleCrop>false</ScaleCrop>
  <HeadingPairs>
    <vt:vector size="4" baseType="variant">
      <vt:variant>
        <vt:lpstr>Тема</vt:lpstr>
      </vt:variant>
      <vt:variant>
        <vt:i4>1</vt:i4>
      </vt:variant>
      <vt:variant>
        <vt:lpstr>Заголовки слайдов</vt:lpstr>
      </vt:variant>
      <vt:variant>
        <vt:i4>4</vt:i4>
      </vt:variant>
    </vt:vector>
  </HeadingPairs>
  <TitlesOfParts>
    <vt:vector size="5" baseType="lpstr">
      <vt:lpstr>Тема Office</vt:lpstr>
      <vt:lpstr>Презентация PowerPoint</vt:lpstr>
      <vt:lpstr>Презентация PowerPoint</vt:lpstr>
      <vt:lpstr>Презентация PowerPoint</vt:lpstr>
      <vt:lpstr>Презентация PowerPoint</vt:lpstr>
    </vt:vector>
  </TitlesOfParts>
  <Company>SPecialiST RePack</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Tatyana Fetisova</dc:creator>
  <cp:lastModifiedBy>Tatyana Fetisova</cp:lastModifiedBy>
  <cp:revision>4</cp:revision>
  <dcterms:created xsi:type="dcterms:W3CDTF">2020-02-14T10:23:06Z</dcterms:created>
  <dcterms:modified xsi:type="dcterms:W3CDTF">2020-02-14T10:54:07Z</dcterms:modified>
</cp:coreProperties>
</file>