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9A81-9C66-4A8D-A620-F43A4656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288EF-A418-426E-9063-CFAA5601A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5CDC-3191-4DE3-9E48-BA7656D7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A9C-6CE2-4499-9B52-35A31F1B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24B5-47B0-47A5-B5F6-ED438CE0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6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4937-4570-4027-AE0F-D2551093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0D3A9-C0C4-44D4-B748-A7EE68F4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1FDD-D3F2-476F-B3DE-7BDCCE5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D9F8-F978-4D7D-9C4C-F8700213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4298-869E-4B67-8FFA-8F01D796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7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DDD2-0CAD-4BC2-9A80-A4E16C3F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C17BC-9D81-46A5-B4E8-B3A0984E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13B3-522D-4ABA-A655-2CF17BE1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E954-66AC-430C-ADFA-8BAF48BE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585E-7CCC-44C5-B285-EB2B5A15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7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E6A1-8CEC-4BA9-B946-8BF1A9BF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5FC7-7D48-4DA4-B1E1-B162365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5B73-20D7-46C5-BF54-C2D5BC4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B8B8-E7E5-448F-938A-F3FA8EE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6A9B-570F-4BF7-B94B-00026951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49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5927-E6DB-468F-9CF2-E700C36B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2B06-EFE6-4D34-B0A1-67E11D4E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A1DA-AEB9-458A-AA80-FCB338F5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6B51-4D95-48C7-A707-9F1B196E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81F8-299F-4EFC-9C5B-29590C5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02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E6E9-9BCD-4ECC-BED8-4EDA4AC4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11BD-FEC0-4A16-8AE2-01EAE2CB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EFD32-48AE-4252-BF3F-D026C4AB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4171-0C54-42B3-931C-35B0D354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A71BD-07A7-426D-AB04-3D8A10CC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E83A-0865-46BF-A5E3-6821D839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12AF-D6C8-4061-98D6-A36EA35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2E1A-708B-4795-A7C7-45C8673F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B295-96A6-4176-A958-72C97DAA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3506C-603E-483E-9FBB-6B471098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E6E0E-26E8-4CCB-9B13-37666BE8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94CA5-DDA9-4BA5-8487-A63E3642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C91F-8FAD-44DD-B358-DF66E53A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6AB2D-F644-4799-ABEE-763DD904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16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92DD-B9F0-466A-B7AA-203B941F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1C38A-FBDC-4B7A-BF01-2B1E1F5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CEAFA-CB08-474B-81FE-71B40A4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2E5C-57A3-4664-9245-0AB1B686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7F27C-C4D1-48D1-AAF6-B40DA943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1CC52-FCA6-4FDB-9630-4446B67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340C-49DC-4FD2-8525-B90235A4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1D98-EA43-4983-A498-4A2BA8A9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1555-4FA6-437C-95C1-ECA579E3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56C9-CD3A-46BC-A0B0-27DB7C74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30A9-17E7-488B-B471-72F652AA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CEB3-8D84-4205-B483-807995EB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4CB9-169E-4E31-A9A3-0B4EE580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0A80-57AA-4943-B8CC-608A0F1C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C7E12-00E7-4B73-A21F-84EC12C4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A0BA-4760-49FF-8DBC-04D0C04E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1F28-DD85-4B91-8D16-7C1DBC0E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E33E-9982-46EF-9D1D-8D60E3DD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F337-BAFE-4D5C-A70A-DEC17523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4263-8FAC-4422-A076-018BF20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DD45-A7D3-463A-84BA-479C1AE0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5195-A7E9-4CD3-AC2B-498F8FEE8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C2F5-B0C5-468F-9A52-82157E101A9A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D38B-DEAA-4A95-A48C-AE50ADA3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59C5-23CE-4ABE-AD59-D67304E6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C60-FECA-4EEF-96F5-D1E25A0623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7F12948-1542-4B1B-93BC-635C833C4B16}"/>
              </a:ext>
            </a:extLst>
          </p:cNvPr>
          <p:cNvSpPr/>
          <p:nvPr/>
        </p:nvSpPr>
        <p:spPr>
          <a:xfrm>
            <a:off x="5412297" y="2833382"/>
            <a:ext cx="1367405" cy="1191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174EB-A807-42E3-96DC-D31987115239}"/>
              </a:ext>
            </a:extLst>
          </p:cNvPr>
          <p:cNvSpPr/>
          <p:nvPr/>
        </p:nvSpPr>
        <p:spPr>
          <a:xfrm>
            <a:off x="1853966" y="3023182"/>
            <a:ext cx="1501630" cy="811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25FAB7-7B06-47F0-B40A-F758616AA5C6}"/>
              </a:ext>
            </a:extLst>
          </p:cNvPr>
          <p:cNvGrpSpPr/>
          <p:nvPr/>
        </p:nvGrpSpPr>
        <p:grpSpPr>
          <a:xfrm>
            <a:off x="8095376" y="2140341"/>
            <a:ext cx="1325221" cy="903914"/>
            <a:chOff x="7801761" y="1659971"/>
            <a:chExt cx="1325221" cy="903914"/>
          </a:xfrm>
        </p:grpSpPr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1B6B4923-2F70-4BF3-8C38-55ABBCD31C28}"/>
                </a:ext>
              </a:extLst>
            </p:cNvPr>
            <p:cNvSpPr/>
            <p:nvPr/>
          </p:nvSpPr>
          <p:spPr>
            <a:xfrm>
              <a:off x="7801761" y="1659971"/>
              <a:ext cx="612397" cy="903914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FB4AF-C87F-4D13-9992-5BE676597C39}"/>
                </a:ext>
              </a:extLst>
            </p:cNvPr>
            <p:cNvSpPr txBox="1"/>
            <p:nvPr/>
          </p:nvSpPr>
          <p:spPr>
            <a:xfrm>
              <a:off x="8414158" y="1869480"/>
              <a:ext cx="71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Effect</a:t>
              </a:r>
              <a:endParaRPr lang="de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C318AB-EB22-4608-9FD8-1DE7C9790B20}"/>
              </a:ext>
            </a:extLst>
          </p:cNvPr>
          <p:cNvGrpSpPr/>
          <p:nvPr/>
        </p:nvGrpSpPr>
        <p:grpSpPr>
          <a:xfrm>
            <a:off x="8095376" y="3588390"/>
            <a:ext cx="1690033" cy="872456"/>
            <a:chOff x="8073355" y="3190962"/>
            <a:chExt cx="1690033" cy="87245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1BF0BCC-D1B0-4621-B6F8-0F10EE5A9F22}"/>
                </a:ext>
              </a:extLst>
            </p:cNvPr>
            <p:cNvSpPr/>
            <p:nvPr/>
          </p:nvSpPr>
          <p:spPr>
            <a:xfrm rot="16200000">
              <a:off x="7835317" y="3429000"/>
              <a:ext cx="872456" cy="39638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rrow: Curved Up 11">
              <a:extLst>
                <a:ext uri="{FF2B5EF4-FFF2-40B4-BE49-F238E27FC236}">
                  <a16:creationId xmlns:a16="http://schemas.microsoft.com/office/drawing/2014/main" id="{02FFFAE7-0605-471B-9E67-F1471AFAF470}"/>
                </a:ext>
              </a:extLst>
            </p:cNvPr>
            <p:cNvSpPr/>
            <p:nvPr/>
          </p:nvSpPr>
          <p:spPr>
            <a:xfrm rot="16200000">
              <a:off x="8264206" y="3529668"/>
              <a:ext cx="671118" cy="396381"/>
            </a:xfrm>
            <a:prstGeom prst="curvedUpArrow">
              <a:avLst>
                <a:gd name="adj1" fmla="val 25000"/>
                <a:gd name="adj2" fmla="val 52133"/>
                <a:gd name="adj3" fmla="val 2923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7A11A9-8760-4CC9-A8FC-5075DE1FC711}"/>
                </a:ext>
              </a:extLst>
            </p:cNvPr>
            <p:cNvSpPr txBox="1"/>
            <p:nvPr/>
          </p:nvSpPr>
          <p:spPr>
            <a:xfrm>
              <a:off x="8805305" y="3543192"/>
              <a:ext cx="9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Reducer</a:t>
              </a:r>
              <a:endParaRPr lang="de-DE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B4CD9-25D7-4E79-968D-A5673C329F06}"/>
              </a:ext>
            </a:extLst>
          </p:cNvPr>
          <p:cNvSpPr/>
          <p:nvPr/>
        </p:nvSpPr>
        <p:spPr>
          <a:xfrm>
            <a:off x="8095376" y="572857"/>
            <a:ext cx="1367405" cy="671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D0C0C8-6F40-43EF-AC34-B53778F2788A}"/>
              </a:ext>
            </a:extLst>
          </p:cNvPr>
          <p:cNvCxnSpPr/>
          <p:nvPr/>
        </p:nvCxnSpPr>
        <p:spPr>
          <a:xfrm>
            <a:off x="3464653" y="3789727"/>
            <a:ext cx="187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480560-6E3A-4D2C-BE9F-708C922A14FD}"/>
              </a:ext>
            </a:extLst>
          </p:cNvPr>
          <p:cNvSpPr txBox="1"/>
          <p:nvPr/>
        </p:nvSpPr>
        <p:spPr>
          <a:xfrm>
            <a:off x="3662064" y="3786731"/>
            <a:ext cx="1580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dispatches</a:t>
            </a:r>
            <a:r>
              <a:rPr lang="de-DE" sz="1400" dirty="0"/>
              <a:t> 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[Action]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EAF52-97E5-4691-B29C-4FE83CDC9E67}"/>
              </a:ext>
            </a:extLst>
          </p:cNvPr>
          <p:cNvCxnSpPr>
            <a:cxnSpLocks/>
          </p:cNvCxnSpPr>
          <p:nvPr/>
        </p:nvCxnSpPr>
        <p:spPr>
          <a:xfrm>
            <a:off x="6837028" y="3817340"/>
            <a:ext cx="1174458" cy="41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83666B-DCFE-4378-BF04-822792D23E15}"/>
              </a:ext>
            </a:extLst>
          </p:cNvPr>
          <p:cNvSpPr txBox="1"/>
          <p:nvPr/>
        </p:nvSpPr>
        <p:spPr>
          <a:xfrm rot="1168092">
            <a:off x="6993262" y="400546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[Action]</a:t>
            </a:r>
            <a:endParaRPr lang="de-DE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A754C-A381-40DA-BB86-CCDE40DCC621}"/>
              </a:ext>
            </a:extLst>
          </p:cNvPr>
          <p:cNvCxnSpPr>
            <a:cxnSpLocks/>
          </p:cNvCxnSpPr>
          <p:nvPr/>
        </p:nvCxnSpPr>
        <p:spPr>
          <a:xfrm flipH="1" flipV="1">
            <a:off x="6837030" y="3657601"/>
            <a:ext cx="1166067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D1DE7-B8F1-40DE-B8CA-8B323CFC8D50}"/>
              </a:ext>
            </a:extLst>
          </p:cNvPr>
          <p:cNvSpPr txBox="1"/>
          <p:nvPr/>
        </p:nvSpPr>
        <p:spPr>
          <a:xfrm rot="1147884">
            <a:off x="7128397" y="3523886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updates</a:t>
            </a:r>
            <a:endParaRPr lang="de-DE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98D1ED-7B6B-4DF5-B35B-6399BBC2D40F}"/>
              </a:ext>
            </a:extLst>
          </p:cNvPr>
          <p:cNvCxnSpPr>
            <a:cxnSpLocks/>
          </p:cNvCxnSpPr>
          <p:nvPr/>
        </p:nvCxnSpPr>
        <p:spPr>
          <a:xfrm flipV="1">
            <a:off x="6881494" y="2674371"/>
            <a:ext cx="1182847" cy="23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893F94-3477-42F0-A2DB-BC9A18F21A19}"/>
              </a:ext>
            </a:extLst>
          </p:cNvPr>
          <p:cNvSpPr txBox="1"/>
          <p:nvPr/>
        </p:nvSpPr>
        <p:spPr>
          <a:xfrm rot="20903566">
            <a:off x="7090441" y="277350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[Action]</a:t>
            </a:r>
            <a:endParaRPr lang="de-DE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2C9050-70FD-41FF-A3E1-77BFD0D011EC}"/>
              </a:ext>
            </a:extLst>
          </p:cNvPr>
          <p:cNvCxnSpPr>
            <a:cxnSpLocks/>
          </p:cNvCxnSpPr>
          <p:nvPr/>
        </p:nvCxnSpPr>
        <p:spPr>
          <a:xfrm flipH="1">
            <a:off x="6779702" y="2534496"/>
            <a:ext cx="1179071" cy="22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63705-D17B-4217-963A-ABA9738DD78A}"/>
              </a:ext>
            </a:extLst>
          </p:cNvPr>
          <p:cNvSpPr txBox="1"/>
          <p:nvPr/>
        </p:nvSpPr>
        <p:spPr>
          <a:xfrm rot="20961270">
            <a:off x="6545868" y="2327768"/>
            <a:ext cx="1580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dispatches</a:t>
            </a:r>
            <a:r>
              <a:rPr lang="de-DE" sz="1400" dirty="0"/>
              <a:t>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[Action]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81BC80-4A42-4367-9B12-30B7C2AD1ED1}"/>
              </a:ext>
            </a:extLst>
          </p:cNvPr>
          <p:cNvCxnSpPr/>
          <p:nvPr/>
        </p:nvCxnSpPr>
        <p:spPr>
          <a:xfrm>
            <a:off x="3464653" y="3312952"/>
            <a:ext cx="187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3A2580-C529-40E1-B49A-DC2071B7810F}"/>
              </a:ext>
            </a:extLst>
          </p:cNvPr>
          <p:cNvSpPr txBox="1"/>
          <p:nvPr/>
        </p:nvSpPr>
        <p:spPr>
          <a:xfrm>
            <a:off x="3730544" y="3275110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selects</a:t>
            </a:r>
            <a:r>
              <a:rPr lang="de-DE" sz="1400" dirty="0"/>
              <a:t> </a:t>
            </a:r>
            <a:r>
              <a:rPr lang="de-DE" sz="1400" dirty="0" err="1"/>
              <a:t>state</a:t>
            </a:r>
            <a:r>
              <a:rPr lang="de-DE" sz="1400" dirty="0"/>
              <a:t> slice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816AB1-880A-4061-8F0F-0EFFC73BD31F}"/>
              </a:ext>
            </a:extLst>
          </p:cNvPr>
          <p:cNvCxnSpPr>
            <a:cxnSpLocks/>
          </p:cNvCxnSpPr>
          <p:nvPr/>
        </p:nvCxnSpPr>
        <p:spPr>
          <a:xfrm flipH="1">
            <a:off x="3466051" y="3163348"/>
            <a:ext cx="18707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906E18-F85B-42D6-BB00-EB5CB85CF502}"/>
              </a:ext>
            </a:extLst>
          </p:cNvPr>
          <p:cNvSpPr txBox="1"/>
          <p:nvPr/>
        </p:nvSpPr>
        <p:spPr>
          <a:xfrm>
            <a:off x="3843877" y="2832366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emits</a:t>
            </a:r>
            <a:r>
              <a:rPr lang="de-DE" sz="1400" dirty="0"/>
              <a:t> </a:t>
            </a:r>
            <a:r>
              <a:rPr lang="de-DE" sz="1400" dirty="0" err="1"/>
              <a:t>updates</a:t>
            </a:r>
            <a:endParaRPr lang="de-DE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7A8B0B-B61C-4278-B83C-41AC380C8C4A}"/>
              </a:ext>
            </a:extLst>
          </p:cNvPr>
          <p:cNvCxnSpPr>
            <a:cxnSpLocks/>
          </p:cNvCxnSpPr>
          <p:nvPr/>
        </p:nvCxnSpPr>
        <p:spPr>
          <a:xfrm flipV="1">
            <a:off x="8602562" y="1287651"/>
            <a:ext cx="0" cy="83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CBAD02-491A-4659-AEC0-68019969F93F}"/>
              </a:ext>
            </a:extLst>
          </p:cNvPr>
          <p:cNvSpPr txBox="1"/>
          <p:nvPr/>
        </p:nvSpPr>
        <p:spPr>
          <a:xfrm>
            <a:off x="8602562" y="1538270"/>
            <a:ext cx="145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Invoke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r>
              <a:rPr lang="de-DE" sz="1400" dirty="0"/>
              <a:t> </a:t>
            </a:r>
            <a:r>
              <a:rPr lang="de-DE" sz="1400" dirty="0" err="1"/>
              <a:t>effect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9792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Feuerbach, Tim</dc:creator>
  <cp:lastModifiedBy>Feuerbach, Tim</cp:lastModifiedBy>
  <cp:revision>3</cp:revision>
  <dcterms:created xsi:type="dcterms:W3CDTF">2019-05-09T08:31:12Z</dcterms:created>
  <dcterms:modified xsi:type="dcterms:W3CDTF">2019-05-09T08:48:59Z</dcterms:modified>
</cp:coreProperties>
</file>