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2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4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4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5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6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userDrawn="1">
          <p15:clr>
            <a:srgbClr val="A4A3A4"/>
          </p15:clr>
        </p15:guide>
        <p15:guide id="3" orient="horz" pos="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AC00"/>
    <a:srgbClr val="FF7400"/>
    <a:srgbClr val="257BB6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58" y="-422"/>
      </p:cViewPr>
      <p:guideLst>
        <p:guide/>
        <p:guide orient="horz" pos="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13:09.632"/>
    </inkml:context>
    <inkml:brush xml:id="br0">
      <inkml:brushProperty name="width" value="0.22049" units="cm"/>
      <inkml:brushProperty name="height" value="0.22049" units="cm"/>
      <inkml:brushProperty name="color" value="#70AD47"/>
    </inkml:brush>
  </inkml:definitions>
  <inkml:trace contextRef="#ctx0" brushRef="#br0">5031 1550 3441,'-75'-143'6249,"11"16"-5275,26 61-476,-5 4 1,-2 0 0,-2 2 0,-64-60-1,76 86-208,-8-9-15,1 3-1,-85-61 1,25 37-53,-5 6-1,0 2 1,-4 7 0,-3 4-1,-188-47 1,65 37 380,-439-39 0,554 87-519,-2 5 0,0 6 0,0 5 0,2 6-1,-127 32 1,95-13-143,3 9 0,1 6 0,-235 112 0,256-91 7,-166 121 0,141-65 3,47-34 36,-49 51-173,173-177-156,0-2 0,22-73-1,57-245 328,15-48 79,-105 381-53,-1 2 1,-1-3-1,2-21 1,-6 33 16,3 1 0,-3 1 1,-3-1-1,3-2 0,0 3 1,-2-1-1,0 1 0,0-3 0,-4-10 1,6 18-15,-3 3 1,3 0 0,0 0-1,0-2 1,0 2-1,-2 0 1,2 0 0,0-2-1,0 2 1,-2 0-1,2 0 1,0 0 0,0-2-1,-2 2 1,2 0 0,0 0-1,-2 0 1,2 0-1,0 0 1,-2 0 0,2 0-1,0 0 1,-2 0-1,2 0 1,0 0 0,-3 0-1,3 0 1,0 0-1,0 0 1,-2 0 0,0 0-1,-26 15 111,-19 26-119,37-24-19,-1 0 0,0 0 1,3 0-1,-1 2 0,3-2 0,-1 3 1,1-1-1,-7 32 0,-13 172-38,22-155 40,-24 332 3,26-385 21,0 0 1,-2 0 0,2 0-1,-3 0 1,-10 22 0,15-33-11,-2 0-1,2-2 1,-2 3 0,0-3 0,0 2 0,0-2-1,-1 2 1,1-1 0,0 1 0,0-2 0,0 0-1,0 0 1,-3 3 0,3-3 0,-2 0 0,2 0-1,-2 0 1,2-2 0,-3 2 0,3 0 0,-2-2-1,0 3 1,1-1 0,-1-2 0,0 0 0,2 2-1,-9-2 1,45-15-290,-23 15 281,-3 0 0,3 0 1,-2 0-1,1 0 0,-1 2 0,2 0 0,-3 0 0,1 0 1,2 3-1,-3-3 0,1 2 0,12 7 0,52 17-127,106 2-37,61 17-556,-116-11-783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ADB93-8CCF-40BC-9CEC-A71C4B622F38}" type="datetimeFigureOut">
              <a:rPr lang="en-GB" smtClean="0"/>
              <a:t>02/12/2022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128D6-DF20-4F2D-A377-FDE88DD38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52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512" algn="l" defTabSz="91434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854" algn="l" defTabSz="91434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3024" algn="l" defTabSz="91434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200195" algn="l" defTabSz="91434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366" algn="l" defTabSz="91434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2022-05 PGR_Conf.pptx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128D6-DF20-4F2D-A377-FDE88DD38E1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221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From 2022-05 PGR_Conf.pptx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128D6-DF20-4F2D-A377-FDE88DD38E1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952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25B87-2F11-B767-9799-62F01C0D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2B86D-A459-C673-15D8-2B1369FA3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1BDAE-03E8-D5DE-AF4A-3488E55CC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1044-8232-4856-8E88-3ACF131C57F2}" type="datetimeFigureOut">
              <a:rPr lang="en-GB" smtClean="0"/>
              <a:t>02/12/2022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E4700-25D5-A227-D07B-1E95D0E1A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7F772-6B5A-D72F-949E-6CF35050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B745-7B40-4455-8AE1-DE528C453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05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61811-A68C-246F-414A-5B14B4ED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2B112-9560-02D9-97D8-1BC90CE6A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AECC6-7035-23F8-1456-210D033E3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1044-8232-4856-8E88-3ACF131C57F2}" type="datetimeFigureOut">
              <a:rPr lang="en-GB" smtClean="0"/>
              <a:t>02/12/2022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7C263-D7B2-A10D-5B56-E97A78A45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0777D-7DDE-2709-C1CB-3394799E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B745-7B40-4455-8AE1-DE528C453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87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D3E665-7CAB-F827-4352-F64DB7189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AB3E7-9319-8E4F-B32E-DCAD97593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BF5AB-7374-3BDA-B195-DF443331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1044-8232-4856-8E88-3ACF131C57F2}" type="datetimeFigureOut">
              <a:rPr lang="en-GB" smtClean="0"/>
              <a:t>02/12/2022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152E2-350D-3FAF-2AA8-6325AB0A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5188D-C6EE-629F-1271-579487B6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B745-7B40-4455-8AE1-DE528C453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23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E4703-2234-B69A-0757-27900F7E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1D34E-798B-1C84-4EFD-BF7FE5DC7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9A268-427C-9A6F-E15D-B0005027A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1044-8232-4856-8E88-3ACF131C57F2}" type="datetimeFigureOut">
              <a:rPr lang="en-GB" smtClean="0"/>
              <a:t>02/12/2022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9DA77-72E2-DFF0-5F70-A11DFD11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BB928-8B38-BC08-9AB5-FA007534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B745-7B40-4455-8AE1-DE528C453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06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069E-8582-3089-F51A-60CDF1E80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4D2B8-E9DD-C965-6CBC-7F945C6CE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7BEAA-96BE-3207-2535-C6B419675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1044-8232-4856-8E88-3ACF131C57F2}" type="datetimeFigureOut">
              <a:rPr lang="en-GB" smtClean="0"/>
              <a:t>02/12/2022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E3C39-9291-76DF-979D-B0621F9C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C4BD3-6A2A-A9AC-1D42-4A39EA7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B745-7B40-4455-8AE1-DE528C453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47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01A8F-660A-20CC-CBCF-E756B041F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4A7A8-1F09-6CF9-8B23-DC6A0D78F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7A06D-DE82-21FC-4E2E-AB82C4E55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5AB13-44FF-DB38-B929-05125F12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1044-8232-4856-8E88-3ACF131C57F2}" type="datetimeFigureOut">
              <a:rPr lang="en-GB" smtClean="0"/>
              <a:t>02/12/2022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57CD9-A3F4-9FA9-511C-3789C5CF3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03290-B6FC-9292-13A8-62912B54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B745-7B40-4455-8AE1-DE528C453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01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5AE62-3DBB-8890-82CB-1AE28F94A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F537B-0E75-09B9-A34E-125841B9B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FE72F-8F48-27B6-0F5F-0AFF34267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0631CC-8BFC-5BFA-AC3B-874310F14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9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4F224C-B0A3-90E7-4F03-811CFC55F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22294-FA4E-0216-A573-A01554262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1044-8232-4856-8E88-3ACF131C57F2}" type="datetimeFigureOut">
              <a:rPr lang="en-GB" smtClean="0"/>
              <a:t>02/12/2022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1B3A0E-4EE1-4AD9-4E34-581F7032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64CEDC-E0EC-210B-E251-D0934D04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B745-7B40-4455-8AE1-DE528C453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0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24FC-7122-43A8-5D2D-D0759AAA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97931-0B9D-3480-82F9-8FE4D7754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1044-8232-4856-8E88-3ACF131C57F2}" type="datetimeFigureOut">
              <a:rPr lang="en-GB" smtClean="0"/>
              <a:t>02/12/2022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48534-333B-CD13-2C26-22FC45A87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A940F-97C7-4B4B-6861-97922F17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B745-7B40-4455-8AE1-DE528C453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63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A00A8E-6C1D-F8F8-179A-31D07F52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1044-8232-4856-8E88-3ACF131C57F2}" type="datetimeFigureOut">
              <a:rPr lang="en-GB" smtClean="0"/>
              <a:t>02/12/2022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F1B9DF-1E9A-97DE-8D4E-92C912623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BECC3-0BB0-88A4-8381-E8240540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B745-7B40-4455-8AE1-DE528C453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77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80E58-3B06-EE5B-656E-9C6C27745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6BD9A-5E5C-409A-66FC-6FD182447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167F6-482D-C329-7862-0C4441139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9B4E5-56E9-A050-406A-D4FC167B7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1044-8232-4856-8E88-3ACF131C57F2}" type="datetimeFigureOut">
              <a:rPr lang="en-GB" smtClean="0"/>
              <a:t>02/12/2022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3F40F-81C7-98B6-552D-9C201D8DC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6C5A7-D6C9-92E5-6BAF-3C94906A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B745-7B40-4455-8AE1-DE528C453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67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EE53-B678-317C-831B-8FFCED6D7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5DB39A-7CAF-F992-DF7B-F156A1771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E4EB2-078B-2450-FF45-DDC621F5A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60BA4-612C-F47D-F7E4-67BF0240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1044-8232-4856-8E88-3ACF131C57F2}" type="datetimeFigureOut">
              <a:rPr lang="en-GB" smtClean="0"/>
              <a:t>02/12/2022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6477E-E0ED-CD86-AEC3-76A53BB65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F94D9-E524-5BB7-B0D2-04759175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B745-7B40-4455-8AE1-DE528C453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60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BA43E-5FCF-2A3D-4120-28C60B294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69E37-7E88-8722-A728-CBB2EAB56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90843-E647-5CE9-DAFE-F0948A243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51044-8232-4856-8E88-3ACF131C57F2}" type="datetimeFigureOut">
              <a:rPr lang="en-GB" smtClean="0"/>
              <a:t>02/12/2022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8699E-53EE-E96F-93BE-3C1A3319D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55ABC-A0D6-CD20-48AF-2D9374C19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AB745-7B40-4455-8AE1-DE528C453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76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F8185DB-E443-6437-1AC1-BE68A82B40E6}"/>
              </a:ext>
            </a:extLst>
          </p:cNvPr>
          <p:cNvGrpSpPr/>
          <p:nvPr/>
        </p:nvGrpSpPr>
        <p:grpSpPr>
          <a:xfrm>
            <a:off x="1721437" y="1632540"/>
            <a:ext cx="8749125" cy="3455237"/>
            <a:chOff x="1321073" y="2935358"/>
            <a:chExt cx="8749125" cy="345523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D1C3E2-3127-E73E-365F-821B99718E7B}"/>
                </a:ext>
              </a:extLst>
            </p:cNvPr>
            <p:cNvGrpSpPr/>
            <p:nvPr/>
          </p:nvGrpSpPr>
          <p:grpSpPr>
            <a:xfrm>
              <a:off x="6411954" y="2935358"/>
              <a:ext cx="3658244" cy="3345815"/>
              <a:chOff x="6411954" y="2730818"/>
              <a:chExt cx="3881884" cy="3550355"/>
            </a:xfrm>
          </p:grpSpPr>
          <p:grpSp>
            <p:nvGrpSpPr>
              <p:cNvPr id="88" name="plotlines">
                <a:extLst>
                  <a:ext uri="{FF2B5EF4-FFF2-40B4-BE49-F238E27FC236}">
                    <a16:creationId xmlns:a16="http://schemas.microsoft.com/office/drawing/2014/main" id="{4E7C40A9-89ED-5172-A73D-37FE059260ED}"/>
                  </a:ext>
                </a:extLst>
              </p:cNvPr>
              <p:cNvGrpSpPr/>
              <p:nvPr/>
            </p:nvGrpSpPr>
            <p:grpSpPr>
              <a:xfrm>
                <a:off x="6423783" y="2730818"/>
                <a:ext cx="2757454" cy="3146201"/>
                <a:chOff x="6800244" y="1572246"/>
                <a:chExt cx="3528413" cy="4025851"/>
              </a:xfrm>
            </p:grpSpPr>
            <p:sp>
              <p:nvSpPr>
                <p:cNvPr id="101" name="Graphic 7">
                  <a:extLst>
                    <a:ext uri="{FF2B5EF4-FFF2-40B4-BE49-F238E27FC236}">
                      <a16:creationId xmlns:a16="http://schemas.microsoft.com/office/drawing/2014/main" id="{B0ECEFE8-07BF-73F2-DE4E-D2A7FCBAAAC6}"/>
                    </a:ext>
                  </a:extLst>
                </p:cNvPr>
                <p:cNvSpPr/>
                <p:nvPr/>
              </p:nvSpPr>
              <p:spPr>
                <a:xfrm>
                  <a:off x="6800244" y="5455920"/>
                  <a:ext cx="3512911" cy="142177"/>
                </a:xfrm>
                <a:custGeom>
                  <a:avLst/>
                  <a:gdLst>
                    <a:gd name="connsiteX0" fmla="*/ 0 w 4126178"/>
                    <a:gd name="connsiteY0" fmla="*/ 987702 h 990181"/>
                    <a:gd name="connsiteX1" fmla="*/ 793645 w 4126178"/>
                    <a:gd name="connsiteY1" fmla="*/ 959986 h 990181"/>
                    <a:gd name="connsiteX2" fmla="*/ 924181 w 4126178"/>
                    <a:gd name="connsiteY2" fmla="*/ 423836 h 990181"/>
                    <a:gd name="connsiteX3" fmla="*/ 1091970 w 4126178"/>
                    <a:gd name="connsiteY3" fmla="*/ 53090 h 990181"/>
                    <a:gd name="connsiteX4" fmla="*/ 1478510 w 4126178"/>
                    <a:gd name="connsiteY4" fmla="*/ 214621 h 990181"/>
                    <a:gd name="connsiteX5" fmla="*/ 3108716 w 4126178"/>
                    <a:gd name="connsiteY5" fmla="*/ 869088 h 990181"/>
                    <a:gd name="connsiteX6" fmla="*/ 4126179 w 4126178"/>
                    <a:gd name="connsiteY6" fmla="*/ 940912 h 990181"/>
                    <a:gd name="connsiteX0" fmla="*/ 72410 w 4198589"/>
                    <a:gd name="connsiteY0" fmla="*/ 987702 h 987700"/>
                    <a:gd name="connsiteX1" fmla="*/ 55202 w 4198589"/>
                    <a:gd name="connsiteY1" fmla="*/ 906139 h 987700"/>
                    <a:gd name="connsiteX2" fmla="*/ 866055 w 4198589"/>
                    <a:gd name="connsiteY2" fmla="*/ 959986 h 987700"/>
                    <a:gd name="connsiteX3" fmla="*/ 996591 w 4198589"/>
                    <a:gd name="connsiteY3" fmla="*/ 423836 h 987700"/>
                    <a:gd name="connsiteX4" fmla="*/ 1164380 w 4198589"/>
                    <a:gd name="connsiteY4" fmla="*/ 53090 h 987700"/>
                    <a:gd name="connsiteX5" fmla="*/ 1550920 w 4198589"/>
                    <a:gd name="connsiteY5" fmla="*/ 214621 h 987700"/>
                    <a:gd name="connsiteX6" fmla="*/ 3181126 w 4198589"/>
                    <a:gd name="connsiteY6" fmla="*/ 869088 h 987700"/>
                    <a:gd name="connsiteX7" fmla="*/ 4198589 w 4198589"/>
                    <a:gd name="connsiteY7" fmla="*/ 940912 h 987700"/>
                    <a:gd name="connsiteX0" fmla="*/ 6 w 5044685"/>
                    <a:gd name="connsiteY0" fmla="*/ 1299185 h 1299185"/>
                    <a:gd name="connsiteX1" fmla="*/ 901298 w 5044685"/>
                    <a:gd name="connsiteY1" fmla="*/ 906139 h 1299185"/>
                    <a:gd name="connsiteX2" fmla="*/ 1712151 w 5044685"/>
                    <a:gd name="connsiteY2" fmla="*/ 959986 h 1299185"/>
                    <a:gd name="connsiteX3" fmla="*/ 1842687 w 5044685"/>
                    <a:gd name="connsiteY3" fmla="*/ 423836 h 1299185"/>
                    <a:gd name="connsiteX4" fmla="*/ 2010476 w 5044685"/>
                    <a:gd name="connsiteY4" fmla="*/ 53090 h 1299185"/>
                    <a:gd name="connsiteX5" fmla="*/ 2397016 w 5044685"/>
                    <a:gd name="connsiteY5" fmla="*/ 214621 h 1299185"/>
                    <a:gd name="connsiteX6" fmla="*/ 4027222 w 5044685"/>
                    <a:gd name="connsiteY6" fmla="*/ 869088 h 1299185"/>
                    <a:gd name="connsiteX7" fmla="*/ 5044685 w 5044685"/>
                    <a:gd name="connsiteY7" fmla="*/ 940912 h 1299185"/>
                    <a:gd name="connsiteX0" fmla="*/ 7 w 5210431"/>
                    <a:gd name="connsiteY0" fmla="*/ 874433 h 985080"/>
                    <a:gd name="connsiteX1" fmla="*/ 1067044 w 5210431"/>
                    <a:gd name="connsiteY1" fmla="*/ 906139 h 985080"/>
                    <a:gd name="connsiteX2" fmla="*/ 1877897 w 5210431"/>
                    <a:gd name="connsiteY2" fmla="*/ 959986 h 985080"/>
                    <a:gd name="connsiteX3" fmla="*/ 2008433 w 5210431"/>
                    <a:gd name="connsiteY3" fmla="*/ 423836 h 985080"/>
                    <a:gd name="connsiteX4" fmla="*/ 2176222 w 5210431"/>
                    <a:gd name="connsiteY4" fmla="*/ 53090 h 985080"/>
                    <a:gd name="connsiteX5" fmla="*/ 2562762 w 5210431"/>
                    <a:gd name="connsiteY5" fmla="*/ 214621 h 985080"/>
                    <a:gd name="connsiteX6" fmla="*/ 4192968 w 5210431"/>
                    <a:gd name="connsiteY6" fmla="*/ 869088 h 985080"/>
                    <a:gd name="connsiteX7" fmla="*/ 5210431 w 5210431"/>
                    <a:gd name="connsiteY7" fmla="*/ 940912 h 985080"/>
                    <a:gd name="connsiteX0" fmla="*/ 5 w 5396891"/>
                    <a:gd name="connsiteY0" fmla="*/ 987700 h 987700"/>
                    <a:gd name="connsiteX1" fmla="*/ 1253504 w 5396891"/>
                    <a:gd name="connsiteY1" fmla="*/ 906139 h 987700"/>
                    <a:gd name="connsiteX2" fmla="*/ 2064357 w 5396891"/>
                    <a:gd name="connsiteY2" fmla="*/ 959986 h 987700"/>
                    <a:gd name="connsiteX3" fmla="*/ 2194893 w 5396891"/>
                    <a:gd name="connsiteY3" fmla="*/ 423836 h 987700"/>
                    <a:gd name="connsiteX4" fmla="*/ 2362682 w 5396891"/>
                    <a:gd name="connsiteY4" fmla="*/ 53090 h 987700"/>
                    <a:gd name="connsiteX5" fmla="*/ 2749222 w 5396891"/>
                    <a:gd name="connsiteY5" fmla="*/ 214621 h 987700"/>
                    <a:gd name="connsiteX6" fmla="*/ 4379428 w 5396891"/>
                    <a:gd name="connsiteY6" fmla="*/ 869088 h 987700"/>
                    <a:gd name="connsiteX7" fmla="*/ 5396891 w 5396891"/>
                    <a:gd name="connsiteY7" fmla="*/ 940912 h 987700"/>
                    <a:gd name="connsiteX0" fmla="*/ 6 w 5383080"/>
                    <a:gd name="connsiteY0" fmla="*/ 874433 h 985080"/>
                    <a:gd name="connsiteX1" fmla="*/ 1239693 w 5383080"/>
                    <a:gd name="connsiteY1" fmla="*/ 906139 h 985080"/>
                    <a:gd name="connsiteX2" fmla="*/ 2050546 w 5383080"/>
                    <a:gd name="connsiteY2" fmla="*/ 959986 h 985080"/>
                    <a:gd name="connsiteX3" fmla="*/ 2181082 w 5383080"/>
                    <a:gd name="connsiteY3" fmla="*/ 423836 h 985080"/>
                    <a:gd name="connsiteX4" fmla="*/ 2348871 w 5383080"/>
                    <a:gd name="connsiteY4" fmla="*/ 53090 h 985080"/>
                    <a:gd name="connsiteX5" fmla="*/ 2735411 w 5383080"/>
                    <a:gd name="connsiteY5" fmla="*/ 214621 h 985080"/>
                    <a:gd name="connsiteX6" fmla="*/ 4365617 w 5383080"/>
                    <a:gd name="connsiteY6" fmla="*/ 869088 h 985080"/>
                    <a:gd name="connsiteX7" fmla="*/ 5383080 w 5383080"/>
                    <a:gd name="connsiteY7" fmla="*/ 940912 h 985080"/>
                    <a:gd name="connsiteX0" fmla="*/ 6 w 5379628"/>
                    <a:gd name="connsiteY0" fmla="*/ 931066 h 985080"/>
                    <a:gd name="connsiteX1" fmla="*/ 1236241 w 5379628"/>
                    <a:gd name="connsiteY1" fmla="*/ 906139 h 985080"/>
                    <a:gd name="connsiteX2" fmla="*/ 2047094 w 5379628"/>
                    <a:gd name="connsiteY2" fmla="*/ 959986 h 985080"/>
                    <a:gd name="connsiteX3" fmla="*/ 2177630 w 5379628"/>
                    <a:gd name="connsiteY3" fmla="*/ 423836 h 985080"/>
                    <a:gd name="connsiteX4" fmla="*/ 2345419 w 5379628"/>
                    <a:gd name="connsiteY4" fmla="*/ 53090 h 985080"/>
                    <a:gd name="connsiteX5" fmla="*/ 2731959 w 5379628"/>
                    <a:gd name="connsiteY5" fmla="*/ 214621 h 985080"/>
                    <a:gd name="connsiteX6" fmla="*/ 4362165 w 5379628"/>
                    <a:gd name="connsiteY6" fmla="*/ 869088 h 985080"/>
                    <a:gd name="connsiteX7" fmla="*/ 5379628 w 5379628"/>
                    <a:gd name="connsiteY7" fmla="*/ 940912 h 985080"/>
                    <a:gd name="connsiteX0" fmla="*/ 6 w 5372723"/>
                    <a:gd name="connsiteY0" fmla="*/ 902749 h 985080"/>
                    <a:gd name="connsiteX1" fmla="*/ 1229336 w 5372723"/>
                    <a:gd name="connsiteY1" fmla="*/ 906139 h 985080"/>
                    <a:gd name="connsiteX2" fmla="*/ 2040189 w 5372723"/>
                    <a:gd name="connsiteY2" fmla="*/ 959986 h 985080"/>
                    <a:gd name="connsiteX3" fmla="*/ 2170725 w 5372723"/>
                    <a:gd name="connsiteY3" fmla="*/ 423836 h 985080"/>
                    <a:gd name="connsiteX4" fmla="*/ 2338514 w 5372723"/>
                    <a:gd name="connsiteY4" fmla="*/ 53090 h 985080"/>
                    <a:gd name="connsiteX5" fmla="*/ 2725054 w 5372723"/>
                    <a:gd name="connsiteY5" fmla="*/ 214621 h 985080"/>
                    <a:gd name="connsiteX6" fmla="*/ 4355260 w 5372723"/>
                    <a:gd name="connsiteY6" fmla="*/ 869088 h 985080"/>
                    <a:gd name="connsiteX7" fmla="*/ 5372723 w 5372723"/>
                    <a:gd name="connsiteY7" fmla="*/ 940912 h 985080"/>
                    <a:gd name="connsiteX0" fmla="*/ 6 w 5372723"/>
                    <a:gd name="connsiteY0" fmla="*/ 902749 h 985080"/>
                    <a:gd name="connsiteX1" fmla="*/ 1229336 w 5372723"/>
                    <a:gd name="connsiteY1" fmla="*/ 906139 h 985080"/>
                    <a:gd name="connsiteX2" fmla="*/ 2040189 w 5372723"/>
                    <a:gd name="connsiteY2" fmla="*/ 959986 h 985080"/>
                    <a:gd name="connsiteX3" fmla="*/ 2170725 w 5372723"/>
                    <a:gd name="connsiteY3" fmla="*/ 423836 h 985080"/>
                    <a:gd name="connsiteX4" fmla="*/ 2338514 w 5372723"/>
                    <a:gd name="connsiteY4" fmla="*/ 53090 h 985080"/>
                    <a:gd name="connsiteX5" fmla="*/ 2725054 w 5372723"/>
                    <a:gd name="connsiteY5" fmla="*/ 214621 h 985080"/>
                    <a:gd name="connsiteX6" fmla="*/ 4355260 w 5372723"/>
                    <a:gd name="connsiteY6" fmla="*/ 869088 h 985080"/>
                    <a:gd name="connsiteX7" fmla="*/ 5372723 w 5372723"/>
                    <a:gd name="connsiteY7" fmla="*/ 940912 h 985080"/>
                    <a:gd name="connsiteX0" fmla="*/ 4 w 5445235"/>
                    <a:gd name="connsiteY0" fmla="*/ 902749 h 985080"/>
                    <a:gd name="connsiteX1" fmla="*/ 1301848 w 5445235"/>
                    <a:gd name="connsiteY1" fmla="*/ 906139 h 985080"/>
                    <a:gd name="connsiteX2" fmla="*/ 2112701 w 5445235"/>
                    <a:gd name="connsiteY2" fmla="*/ 959986 h 985080"/>
                    <a:gd name="connsiteX3" fmla="*/ 2243237 w 5445235"/>
                    <a:gd name="connsiteY3" fmla="*/ 423836 h 985080"/>
                    <a:gd name="connsiteX4" fmla="*/ 2411026 w 5445235"/>
                    <a:gd name="connsiteY4" fmla="*/ 53090 h 985080"/>
                    <a:gd name="connsiteX5" fmla="*/ 2797566 w 5445235"/>
                    <a:gd name="connsiteY5" fmla="*/ 214621 h 985080"/>
                    <a:gd name="connsiteX6" fmla="*/ 4427772 w 5445235"/>
                    <a:gd name="connsiteY6" fmla="*/ 869088 h 985080"/>
                    <a:gd name="connsiteX7" fmla="*/ 5445235 w 5445235"/>
                    <a:gd name="connsiteY7" fmla="*/ 940912 h 985080"/>
                    <a:gd name="connsiteX0" fmla="*/ 4 w 5445235"/>
                    <a:gd name="connsiteY0" fmla="*/ 902749 h 1008191"/>
                    <a:gd name="connsiteX1" fmla="*/ 1301848 w 5445235"/>
                    <a:gd name="connsiteY1" fmla="*/ 906139 h 1008191"/>
                    <a:gd name="connsiteX2" fmla="*/ 1859443 w 5445235"/>
                    <a:gd name="connsiteY2" fmla="*/ 976529 h 1008191"/>
                    <a:gd name="connsiteX3" fmla="*/ 2112701 w 5445235"/>
                    <a:gd name="connsiteY3" fmla="*/ 959986 h 1008191"/>
                    <a:gd name="connsiteX4" fmla="*/ 2243237 w 5445235"/>
                    <a:gd name="connsiteY4" fmla="*/ 423836 h 1008191"/>
                    <a:gd name="connsiteX5" fmla="*/ 2411026 w 5445235"/>
                    <a:gd name="connsiteY5" fmla="*/ 53090 h 1008191"/>
                    <a:gd name="connsiteX6" fmla="*/ 2797566 w 5445235"/>
                    <a:gd name="connsiteY6" fmla="*/ 214621 h 1008191"/>
                    <a:gd name="connsiteX7" fmla="*/ 4427772 w 5445235"/>
                    <a:gd name="connsiteY7" fmla="*/ 869088 h 1008191"/>
                    <a:gd name="connsiteX8" fmla="*/ 5445235 w 5445235"/>
                    <a:gd name="connsiteY8" fmla="*/ 940912 h 1008191"/>
                    <a:gd name="connsiteX0" fmla="*/ 4 w 5445235"/>
                    <a:gd name="connsiteY0" fmla="*/ 902749 h 983826"/>
                    <a:gd name="connsiteX1" fmla="*/ 1301848 w 5445235"/>
                    <a:gd name="connsiteY1" fmla="*/ 906139 h 983826"/>
                    <a:gd name="connsiteX2" fmla="*/ 1854264 w 5445235"/>
                    <a:gd name="connsiteY2" fmla="*/ 891579 h 983826"/>
                    <a:gd name="connsiteX3" fmla="*/ 2112701 w 5445235"/>
                    <a:gd name="connsiteY3" fmla="*/ 959986 h 983826"/>
                    <a:gd name="connsiteX4" fmla="*/ 2243237 w 5445235"/>
                    <a:gd name="connsiteY4" fmla="*/ 423836 h 983826"/>
                    <a:gd name="connsiteX5" fmla="*/ 2411026 w 5445235"/>
                    <a:gd name="connsiteY5" fmla="*/ 53090 h 983826"/>
                    <a:gd name="connsiteX6" fmla="*/ 2797566 w 5445235"/>
                    <a:gd name="connsiteY6" fmla="*/ 214621 h 983826"/>
                    <a:gd name="connsiteX7" fmla="*/ 4427772 w 5445235"/>
                    <a:gd name="connsiteY7" fmla="*/ 869088 h 983826"/>
                    <a:gd name="connsiteX8" fmla="*/ 5445235 w 5445235"/>
                    <a:gd name="connsiteY8" fmla="*/ 940912 h 983826"/>
                    <a:gd name="connsiteX0" fmla="*/ 4 w 5445235"/>
                    <a:gd name="connsiteY0" fmla="*/ 902749 h 940910"/>
                    <a:gd name="connsiteX1" fmla="*/ 1301848 w 5445235"/>
                    <a:gd name="connsiteY1" fmla="*/ 906139 h 940910"/>
                    <a:gd name="connsiteX2" fmla="*/ 1854264 w 5445235"/>
                    <a:gd name="connsiteY2" fmla="*/ 891579 h 940910"/>
                    <a:gd name="connsiteX3" fmla="*/ 2107521 w 5445235"/>
                    <a:gd name="connsiteY3" fmla="*/ 811322 h 940910"/>
                    <a:gd name="connsiteX4" fmla="*/ 2243237 w 5445235"/>
                    <a:gd name="connsiteY4" fmla="*/ 423836 h 940910"/>
                    <a:gd name="connsiteX5" fmla="*/ 2411026 w 5445235"/>
                    <a:gd name="connsiteY5" fmla="*/ 53090 h 940910"/>
                    <a:gd name="connsiteX6" fmla="*/ 2797566 w 5445235"/>
                    <a:gd name="connsiteY6" fmla="*/ 214621 h 940910"/>
                    <a:gd name="connsiteX7" fmla="*/ 4427772 w 5445235"/>
                    <a:gd name="connsiteY7" fmla="*/ 869088 h 940910"/>
                    <a:gd name="connsiteX8" fmla="*/ 5445235 w 5445235"/>
                    <a:gd name="connsiteY8" fmla="*/ 940912 h 940910"/>
                    <a:gd name="connsiteX0" fmla="*/ 0 w 5445231"/>
                    <a:gd name="connsiteY0" fmla="*/ 902749 h 940910"/>
                    <a:gd name="connsiteX1" fmla="*/ 1854260 w 5445231"/>
                    <a:gd name="connsiteY1" fmla="*/ 891579 h 940910"/>
                    <a:gd name="connsiteX2" fmla="*/ 2107517 w 5445231"/>
                    <a:gd name="connsiteY2" fmla="*/ 811322 h 940910"/>
                    <a:gd name="connsiteX3" fmla="*/ 2243233 w 5445231"/>
                    <a:gd name="connsiteY3" fmla="*/ 423836 h 940910"/>
                    <a:gd name="connsiteX4" fmla="*/ 2411022 w 5445231"/>
                    <a:gd name="connsiteY4" fmla="*/ 53090 h 940910"/>
                    <a:gd name="connsiteX5" fmla="*/ 2797562 w 5445231"/>
                    <a:gd name="connsiteY5" fmla="*/ 214621 h 940910"/>
                    <a:gd name="connsiteX6" fmla="*/ 4427768 w 5445231"/>
                    <a:gd name="connsiteY6" fmla="*/ 869088 h 940910"/>
                    <a:gd name="connsiteX7" fmla="*/ 5445231 w 5445231"/>
                    <a:gd name="connsiteY7" fmla="*/ 940912 h 940910"/>
                    <a:gd name="connsiteX0" fmla="*/ 0 w 5445231"/>
                    <a:gd name="connsiteY0" fmla="*/ 902749 h 940910"/>
                    <a:gd name="connsiteX1" fmla="*/ 1854260 w 5445231"/>
                    <a:gd name="connsiteY1" fmla="*/ 891579 h 940910"/>
                    <a:gd name="connsiteX2" fmla="*/ 2243233 w 5445231"/>
                    <a:gd name="connsiteY2" fmla="*/ 423836 h 940910"/>
                    <a:gd name="connsiteX3" fmla="*/ 2411022 w 5445231"/>
                    <a:gd name="connsiteY3" fmla="*/ 53090 h 940910"/>
                    <a:gd name="connsiteX4" fmla="*/ 2797562 w 5445231"/>
                    <a:gd name="connsiteY4" fmla="*/ 214621 h 940910"/>
                    <a:gd name="connsiteX5" fmla="*/ 4427768 w 5445231"/>
                    <a:gd name="connsiteY5" fmla="*/ 869088 h 940910"/>
                    <a:gd name="connsiteX6" fmla="*/ 5445231 w 5445231"/>
                    <a:gd name="connsiteY6" fmla="*/ 940912 h 940910"/>
                    <a:gd name="connsiteX0" fmla="*/ 0 w 5445231"/>
                    <a:gd name="connsiteY0" fmla="*/ 902749 h 940910"/>
                    <a:gd name="connsiteX1" fmla="*/ 1854260 w 5445231"/>
                    <a:gd name="connsiteY1" fmla="*/ 891579 h 940910"/>
                    <a:gd name="connsiteX2" fmla="*/ 2243233 w 5445231"/>
                    <a:gd name="connsiteY2" fmla="*/ 423836 h 940910"/>
                    <a:gd name="connsiteX3" fmla="*/ 2411022 w 5445231"/>
                    <a:gd name="connsiteY3" fmla="*/ 53090 h 940910"/>
                    <a:gd name="connsiteX4" fmla="*/ 2797562 w 5445231"/>
                    <a:gd name="connsiteY4" fmla="*/ 214621 h 940910"/>
                    <a:gd name="connsiteX5" fmla="*/ 4427768 w 5445231"/>
                    <a:gd name="connsiteY5" fmla="*/ 869088 h 940910"/>
                    <a:gd name="connsiteX6" fmla="*/ 5445231 w 5445231"/>
                    <a:gd name="connsiteY6" fmla="*/ 940912 h 940910"/>
                    <a:gd name="connsiteX0" fmla="*/ 0 w 5445231"/>
                    <a:gd name="connsiteY0" fmla="*/ 902749 h 940910"/>
                    <a:gd name="connsiteX1" fmla="*/ 1854260 w 5445231"/>
                    <a:gd name="connsiteY1" fmla="*/ 891579 h 940910"/>
                    <a:gd name="connsiteX2" fmla="*/ 2243233 w 5445231"/>
                    <a:gd name="connsiteY2" fmla="*/ 423836 h 940910"/>
                    <a:gd name="connsiteX3" fmla="*/ 2411022 w 5445231"/>
                    <a:gd name="connsiteY3" fmla="*/ 53090 h 940910"/>
                    <a:gd name="connsiteX4" fmla="*/ 2797562 w 5445231"/>
                    <a:gd name="connsiteY4" fmla="*/ 214621 h 940910"/>
                    <a:gd name="connsiteX5" fmla="*/ 4427768 w 5445231"/>
                    <a:gd name="connsiteY5" fmla="*/ 869088 h 940910"/>
                    <a:gd name="connsiteX6" fmla="*/ 5445231 w 5445231"/>
                    <a:gd name="connsiteY6" fmla="*/ 940912 h 940910"/>
                    <a:gd name="connsiteX0" fmla="*/ 0 w 5445231"/>
                    <a:gd name="connsiteY0" fmla="*/ 884204 h 922365"/>
                    <a:gd name="connsiteX1" fmla="*/ 1854260 w 5445231"/>
                    <a:gd name="connsiteY1" fmla="*/ 873034 h 922365"/>
                    <a:gd name="connsiteX2" fmla="*/ 2411022 w 5445231"/>
                    <a:gd name="connsiteY2" fmla="*/ 34545 h 922365"/>
                    <a:gd name="connsiteX3" fmla="*/ 2797562 w 5445231"/>
                    <a:gd name="connsiteY3" fmla="*/ 196076 h 922365"/>
                    <a:gd name="connsiteX4" fmla="*/ 4427768 w 5445231"/>
                    <a:gd name="connsiteY4" fmla="*/ 850543 h 922365"/>
                    <a:gd name="connsiteX5" fmla="*/ 5445231 w 5445231"/>
                    <a:gd name="connsiteY5" fmla="*/ 922367 h 922365"/>
                    <a:gd name="connsiteX0" fmla="*/ 0 w 5445231"/>
                    <a:gd name="connsiteY0" fmla="*/ 897158 h 935319"/>
                    <a:gd name="connsiteX1" fmla="*/ 1854260 w 5445231"/>
                    <a:gd name="connsiteY1" fmla="*/ 885988 h 935319"/>
                    <a:gd name="connsiteX2" fmla="*/ 2411022 w 5445231"/>
                    <a:gd name="connsiteY2" fmla="*/ 47499 h 935319"/>
                    <a:gd name="connsiteX3" fmla="*/ 2797562 w 5445231"/>
                    <a:gd name="connsiteY3" fmla="*/ 209030 h 935319"/>
                    <a:gd name="connsiteX4" fmla="*/ 4427768 w 5445231"/>
                    <a:gd name="connsiteY4" fmla="*/ 863497 h 935319"/>
                    <a:gd name="connsiteX5" fmla="*/ 5445231 w 5445231"/>
                    <a:gd name="connsiteY5" fmla="*/ 935321 h 935319"/>
                    <a:gd name="connsiteX0" fmla="*/ 0 w 5445231"/>
                    <a:gd name="connsiteY0" fmla="*/ 897158 h 935319"/>
                    <a:gd name="connsiteX1" fmla="*/ 1854260 w 5445231"/>
                    <a:gd name="connsiteY1" fmla="*/ 885988 h 935319"/>
                    <a:gd name="connsiteX2" fmla="*/ 2411022 w 5445231"/>
                    <a:gd name="connsiteY2" fmla="*/ 47499 h 935319"/>
                    <a:gd name="connsiteX3" fmla="*/ 2797562 w 5445231"/>
                    <a:gd name="connsiteY3" fmla="*/ 209030 h 935319"/>
                    <a:gd name="connsiteX4" fmla="*/ 4427768 w 5445231"/>
                    <a:gd name="connsiteY4" fmla="*/ 863497 h 935319"/>
                    <a:gd name="connsiteX5" fmla="*/ 5445231 w 5445231"/>
                    <a:gd name="connsiteY5" fmla="*/ 935321 h 935319"/>
                    <a:gd name="connsiteX0" fmla="*/ 0 w 5445231"/>
                    <a:gd name="connsiteY0" fmla="*/ 897158 h 935319"/>
                    <a:gd name="connsiteX1" fmla="*/ 1854260 w 5445231"/>
                    <a:gd name="connsiteY1" fmla="*/ 885988 h 935319"/>
                    <a:gd name="connsiteX2" fmla="*/ 2411022 w 5445231"/>
                    <a:gd name="connsiteY2" fmla="*/ 47499 h 935319"/>
                    <a:gd name="connsiteX3" fmla="*/ 2797562 w 5445231"/>
                    <a:gd name="connsiteY3" fmla="*/ 209030 h 935319"/>
                    <a:gd name="connsiteX4" fmla="*/ 4427768 w 5445231"/>
                    <a:gd name="connsiteY4" fmla="*/ 863497 h 935319"/>
                    <a:gd name="connsiteX5" fmla="*/ 5445231 w 5445231"/>
                    <a:gd name="connsiteY5" fmla="*/ 935321 h 935319"/>
                    <a:gd name="connsiteX0" fmla="*/ 0 w 5445231"/>
                    <a:gd name="connsiteY0" fmla="*/ 884204 h 922365"/>
                    <a:gd name="connsiteX1" fmla="*/ 2011717 w 5445231"/>
                    <a:gd name="connsiteY1" fmla="*/ 873034 h 922365"/>
                    <a:gd name="connsiteX2" fmla="*/ 2411022 w 5445231"/>
                    <a:gd name="connsiteY2" fmla="*/ 34545 h 922365"/>
                    <a:gd name="connsiteX3" fmla="*/ 2797562 w 5445231"/>
                    <a:gd name="connsiteY3" fmla="*/ 196076 h 922365"/>
                    <a:gd name="connsiteX4" fmla="*/ 4427768 w 5445231"/>
                    <a:gd name="connsiteY4" fmla="*/ 850543 h 922365"/>
                    <a:gd name="connsiteX5" fmla="*/ 5445231 w 5445231"/>
                    <a:gd name="connsiteY5" fmla="*/ 922367 h 922365"/>
                    <a:gd name="connsiteX0" fmla="*/ 0 w 5445231"/>
                    <a:gd name="connsiteY0" fmla="*/ 881958 h 920119"/>
                    <a:gd name="connsiteX1" fmla="*/ 1903983 w 5445231"/>
                    <a:gd name="connsiteY1" fmla="*/ 836807 h 920119"/>
                    <a:gd name="connsiteX2" fmla="*/ 2411022 w 5445231"/>
                    <a:gd name="connsiteY2" fmla="*/ 32299 h 920119"/>
                    <a:gd name="connsiteX3" fmla="*/ 2797562 w 5445231"/>
                    <a:gd name="connsiteY3" fmla="*/ 193830 h 920119"/>
                    <a:gd name="connsiteX4" fmla="*/ 4427768 w 5445231"/>
                    <a:gd name="connsiteY4" fmla="*/ 848297 h 920119"/>
                    <a:gd name="connsiteX5" fmla="*/ 5445231 w 5445231"/>
                    <a:gd name="connsiteY5" fmla="*/ 920121 h 920119"/>
                    <a:gd name="connsiteX0" fmla="*/ 0 w 5445231"/>
                    <a:gd name="connsiteY0" fmla="*/ 865481 h 903642"/>
                    <a:gd name="connsiteX1" fmla="*/ 1903983 w 5445231"/>
                    <a:gd name="connsiteY1" fmla="*/ 820330 h 903642"/>
                    <a:gd name="connsiteX2" fmla="*/ 2411022 w 5445231"/>
                    <a:gd name="connsiteY2" fmla="*/ 15822 h 903642"/>
                    <a:gd name="connsiteX3" fmla="*/ 2797562 w 5445231"/>
                    <a:gd name="connsiteY3" fmla="*/ 177353 h 903642"/>
                    <a:gd name="connsiteX4" fmla="*/ 4427768 w 5445231"/>
                    <a:gd name="connsiteY4" fmla="*/ 831820 h 903642"/>
                    <a:gd name="connsiteX5" fmla="*/ 5445231 w 5445231"/>
                    <a:gd name="connsiteY5" fmla="*/ 903644 h 903642"/>
                    <a:gd name="connsiteX0" fmla="*/ 0 w 5445231"/>
                    <a:gd name="connsiteY0" fmla="*/ 865481 h 903642"/>
                    <a:gd name="connsiteX1" fmla="*/ 1903983 w 5445231"/>
                    <a:gd name="connsiteY1" fmla="*/ 820330 h 903642"/>
                    <a:gd name="connsiteX2" fmla="*/ 2411022 w 5445231"/>
                    <a:gd name="connsiteY2" fmla="*/ 15822 h 903642"/>
                    <a:gd name="connsiteX3" fmla="*/ 2797562 w 5445231"/>
                    <a:gd name="connsiteY3" fmla="*/ 177353 h 903642"/>
                    <a:gd name="connsiteX4" fmla="*/ 4427768 w 5445231"/>
                    <a:gd name="connsiteY4" fmla="*/ 831820 h 903642"/>
                    <a:gd name="connsiteX5" fmla="*/ 5445231 w 5445231"/>
                    <a:gd name="connsiteY5" fmla="*/ 903644 h 90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445231" h="903642">
                      <a:moveTo>
                        <a:pt x="0" y="865481"/>
                      </a:moveTo>
                      <a:lnTo>
                        <a:pt x="1903983" y="820330"/>
                      </a:lnTo>
                      <a:cubicBezTo>
                        <a:pt x="2283030" y="763669"/>
                        <a:pt x="2121209" y="122983"/>
                        <a:pt x="2411022" y="15822"/>
                      </a:cubicBezTo>
                      <a:cubicBezTo>
                        <a:pt x="2583112" y="-47810"/>
                        <a:pt x="2704280" y="95694"/>
                        <a:pt x="2797562" y="177353"/>
                      </a:cubicBezTo>
                      <a:cubicBezTo>
                        <a:pt x="3368581" y="677442"/>
                        <a:pt x="4038247" y="774598"/>
                        <a:pt x="4427768" y="831820"/>
                      </a:cubicBezTo>
                      <a:cubicBezTo>
                        <a:pt x="4817289" y="889041"/>
                        <a:pt x="5359996" y="903346"/>
                        <a:pt x="5445231" y="903644"/>
                      </a:cubicBezTo>
                    </a:path>
                  </a:pathLst>
                </a:custGeom>
                <a:noFill/>
                <a:ln w="29758" cap="rnd">
                  <a:solidFill>
                    <a:srgbClr val="E1A11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1400" dirty="0"/>
                </a:p>
              </p:txBody>
            </p:sp>
            <p:sp>
              <p:nvSpPr>
                <p:cNvPr id="102" name="Graphic 13">
                  <a:extLst>
                    <a:ext uri="{FF2B5EF4-FFF2-40B4-BE49-F238E27FC236}">
                      <a16:creationId xmlns:a16="http://schemas.microsoft.com/office/drawing/2014/main" id="{B53F794B-FD40-8586-AB02-E174FD9E3612}"/>
                    </a:ext>
                  </a:extLst>
                </p:cNvPr>
                <p:cNvSpPr/>
                <p:nvPr/>
              </p:nvSpPr>
              <p:spPr>
                <a:xfrm>
                  <a:off x="6803588" y="1572246"/>
                  <a:ext cx="3525069" cy="3628132"/>
                </a:xfrm>
                <a:custGeom>
                  <a:avLst/>
                  <a:gdLst>
                    <a:gd name="connsiteX0" fmla="*/ 0 w 4280660"/>
                    <a:gd name="connsiteY0" fmla="*/ 2253770 h 2488323"/>
                    <a:gd name="connsiteX1" fmla="*/ 997590 w 4280660"/>
                    <a:gd name="connsiteY1" fmla="*/ 2253770 h 2488323"/>
                    <a:gd name="connsiteX2" fmla="*/ 1291018 w 4280660"/>
                    <a:gd name="connsiteY2" fmla="*/ 1890270 h 2488323"/>
                    <a:gd name="connsiteX3" fmla="*/ 1404572 w 4280660"/>
                    <a:gd name="connsiteY3" fmla="*/ 198214 h 2488323"/>
                    <a:gd name="connsiteX4" fmla="*/ 1483404 w 4280660"/>
                    <a:gd name="connsiteY4" fmla="*/ 212291 h 2488323"/>
                    <a:gd name="connsiteX5" fmla="*/ 1598522 w 4280660"/>
                    <a:gd name="connsiteY5" fmla="*/ 2184010 h 2488323"/>
                    <a:gd name="connsiteX6" fmla="*/ 1976099 w 4280660"/>
                    <a:gd name="connsiteY6" fmla="*/ 2421755 h 2488323"/>
                    <a:gd name="connsiteX7" fmla="*/ 2675257 w 4280660"/>
                    <a:gd name="connsiteY7" fmla="*/ 2198087 h 2488323"/>
                    <a:gd name="connsiteX8" fmla="*/ 4280661 w 4280660"/>
                    <a:gd name="connsiteY8" fmla="*/ 2198087 h 2488323"/>
                    <a:gd name="connsiteX0" fmla="*/ 0 w 7642176"/>
                    <a:gd name="connsiteY0" fmla="*/ 2256825 h 2488323"/>
                    <a:gd name="connsiteX1" fmla="*/ 4359106 w 7642176"/>
                    <a:gd name="connsiteY1" fmla="*/ 2253770 h 2488323"/>
                    <a:gd name="connsiteX2" fmla="*/ 4652534 w 7642176"/>
                    <a:gd name="connsiteY2" fmla="*/ 1890270 h 2488323"/>
                    <a:gd name="connsiteX3" fmla="*/ 4766088 w 7642176"/>
                    <a:gd name="connsiteY3" fmla="*/ 198214 h 2488323"/>
                    <a:gd name="connsiteX4" fmla="*/ 4844920 w 7642176"/>
                    <a:gd name="connsiteY4" fmla="*/ 212291 h 2488323"/>
                    <a:gd name="connsiteX5" fmla="*/ 4960038 w 7642176"/>
                    <a:gd name="connsiteY5" fmla="*/ 2184010 h 2488323"/>
                    <a:gd name="connsiteX6" fmla="*/ 5337615 w 7642176"/>
                    <a:gd name="connsiteY6" fmla="*/ 2421755 h 2488323"/>
                    <a:gd name="connsiteX7" fmla="*/ 6036773 w 7642176"/>
                    <a:gd name="connsiteY7" fmla="*/ 2198087 h 2488323"/>
                    <a:gd name="connsiteX8" fmla="*/ 7642177 w 7642176"/>
                    <a:gd name="connsiteY8" fmla="*/ 2198087 h 2488323"/>
                    <a:gd name="connsiteX0" fmla="*/ 0 w 8391115"/>
                    <a:gd name="connsiteY0" fmla="*/ 2256825 h 2488323"/>
                    <a:gd name="connsiteX1" fmla="*/ 4359106 w 8391115"/>
                    <a:gd name="connsiteY1" fmla="*/ 2253770 h 2488323"/>
                    <a:gd name="connsiteX2" fmla="*/ 4652534 w 8391115"/>
                    <a:gd name="connsiteY2" fmla="*/ 1890270 h 2488323"/>
                    <a:gd name="connsiteX3" fmla="*/ 4766088 w 8391115"/>
                    <a:gd name="connsiteY3" fmla="*/ 198214 h 2488323"/>
                    <a:gd name="connsiteX4" fmla="*/ 4844920 w 8391115"/>
                    <a:gd name="connsiteY4" fmla="*/ 212291 h 2488323"/>
                    <a:gd name="connsiteX5" fmla="*/ 4960038 w 8391115"/>
                    <a:gd name="connsiteY5" fmla="*/ 2184010 h 2488323"/>
                    <a:gd name="connsiteX6" fmla="*/ 5337615 w 8391115"/>
                    <a:gd name="connsiteY6" fmla="*/ 2421755 h 2488323"/>
                    <a:gd name="connsiteX7" fmla="*/ 6036773 w 8391115"/>
                    <a:gd name="connsiteY7" fmla="*/ 2198087 h 2488323"/>
                    <a:gd name="connsiteX8" fmla="*/ 8391115 w 8391115"/>
                    <a:gd name="connsiteY8" fmla="*/ 2219476 h 2488323"/>
                    <a:gd name="connsiteX0" fmla="*/ 0 w 8578182"/>
                    <a:gd name="connsiteY0" fmla="*/ 2256825 h 2488323"/>
                    <a:gd name="connsiteX1" fmla="*/ 4359106 w 8578182"/>
                    <a:gd name="connsiteY1" fmla="*/ 2253770 h 2488323"/>
                    <a:gd name="connsiteX2" fmla="*/ 4652534 w 8578182"/>
                    <a:gd name="connsiteY2" fmla="*/ 1890270 h 2488323"/>
                    <a:gd name="connsiteX3" fmla="*/ 4766088 w 8578182"/>
                    <a:gd name="connsiteY3" fmla="*/ 198214 h 2488323"/>
                    <a:gd name="connsiteX4" fmla="*/ 4844920 w 8578182"/>
                    <a:gd name="connsiteY4" fmla="*/ 212291 h 2488323"/>
                    <a:gd name="connsiteX5" fmla="*/ 4960038 w 8578182"/>
                    <a:gd name="connsiteY5" fmla="*/ 2184010 h 2488323"/>
                    <a:gd name="connsiteX6" fmla="*/ 5337615 w 8578182"/>
                    <a:gd name="connsiteY6" fmla="*/ 2421755 h 2488323"/>
                    <a:gd name="connsiteX7" fmla="*/ 6036773 w 8578182"/>
                    <a:gd name="connsiteY7" fmla="*/ 2198087 h 2488323"/>
                    <a:gd name="connsiteX8" fmla="*/ 8391115 w 8578182"/>
                    <a:gd name="connsiteY8" fmla="*/ 2219476 h 2488323"/>
                    <a:gd name="connsiteX9" fmla="*/ 8433506 w 8578182"/>
                    <a:gd name="connsiteY9" fmla="*/ 2221491 h 2488323"/>
                    <a:gd name="connsiteX0" fmla="*/ 0 w 9861715"/>
                    <a:gd name="connsiteY0" fmla="*/ 2256825 h 2488323"/>
                    <a:gd name="connsiteX1" fmla="*/ 4359106 w 9861715"/>
                    <a:gd name="connsiteY1" fmla="*/ 2253770 h 2488323"/>
                    <a:gd name="connsiteX2" fmla="*/ 4652534 w 9861715"/>
                    <a:gd name="connsiteY2" fmla="*/ 1890270 h 2488323"/>
                    <a:gd name="connsiteX3" fmla="*/ 4766088 w 9861715"/>
                    <a:gd name="connsiteY3" fmla="*/ 198214 h 2488323"/>
                    <a:gd name="connsiteX4" fmla="*/ 4844920 w 9861715"/>
                    <a:gd name="connsiteY4" fmla="*/ 212291 h 2488323"/>
                    <a:gd name="connsiteX5" fmla="*/ 4960038 w 9861715"/>
                    <a:gd name="connsiteY5" fmla="*/ 2184010 h 2488323"/>
                    <a:gd name="connsiteX6" fmla="*/ 5337615 w 9861715"/>
                    <a:gd name="connsiteY6" fmla="*/ 2421755 h 2488323"/>
                    <a:gd name="connsiteX7" fmla="*/ 6036773 w 9861715"/>
                    <a:gd name="connsiteY7" fmla="*/ 2198087 h 2488323"/>
                    <a:gd name="connsiteX8" fmla="*/ 8391115 w 9861715"/>
                    <a:gd name="connsiteY8" fmla="*/ 2219476 h 2488323"/>
                    <a:gd name="connsiteX9" fmla="*/ 9861715 w 9861715"/>
                    <a:gd name="connsiteY9" fmla="*/ 2258159 h 2488323"/>
                    <a:gd name="connsiteX0" fmla="*/ 0 w 12422041"/>
                    <a:gd name="connsiteY0" fmla="*/ 2256825 h 2488323"/>
                    <a:gd name="connsiteX1" fmla="*/ 4359106 w 12422041"/>
                    <a:gd name="connsiteY1" fmla="*/ 2253770 h 2488323"/>
                    <a:gd name="connsiteX2" fmla="*/ 4652534 w 12422041"/>
                    <a:gd name="connsiteY2" fmla="*/ 1890270 h 2488323"/>
                    <a:gd name="connsiteX3" fmla="*/ 4766088 w 12422041"/>
                    <a:gd name="connsiteY3" fmla="*/ 198214 h 2488323"/>
                    <a:gd name="connsiteX4" fmla="*/ 4844920 w 12422041"/>
                    <a:gd name="connsiteY4" fmla="*/ 212291 h 2488323"/>
                    <a:gd name="connsiteX5" fmla="*/ 4960038 w 12422041"/>
                    <a:gd name="connsiteY5" fmla="*/ 2184010 h 2488323"/>
                    <a:gd name="connsiteX6" fmla="*/ 5337615 w 12422041"/>
                    <a:gd name="connsiteY6" fmla="*/ 2421755 h 2488323"/>
                    <a:gd name="connsiteX7" fmla="*/ 6036773 w 12422041"/>
                    <a:gd name="connsiteY7" fmla="*/ 2198087 h 2488323"/>
                    <a:gd name="connsiteX8" fmla="*/ 8391115 w 12422041"/>
                    <a:gd name="connsiteY8" fmla="*/ 2219476 h 2488323"/>
                    <a:gd name="connsiteX9" fmla="*/ 12422041 w 12422041"/>
                    <a:gd name="connsiteY9" fmla="*/ 2261215 h 2488323"/>
                    <a:gd name="connsiteX0" fmla="*/ 0 w 12422041"/>
                    <a:gd name="connsiteY0" fmla="*/ 2256825 h 2488323"/>
                    <a:gd name="connsiteX1" fmla="*/ 4359106 w 12422041"/>
                    <a:gd name="connsiteY1" fmla="*/ 2253770 h 2488323"/>
                    <a:gd name="connsiteX2" fmla="*/ 4652534 w 12422041"/>
                    <a:gd name="connsiteY2" fmla="*/ 1890270 h 2488323"/>
                    <a:gd name="connsiteX3" fmla="*/ 4766088 w 12422041"/>
                    <a:gd name="connsiteY3" fmla="*/ 198214 h 2488323"/>
                    <a:gd name="connsiteX4" fmla="*/ 4844920 w 12422041"/>
                    <a:gd name="connsiteY4" fmla="*/ 212291 h 2488323"/>
                    <a:gd name="connsiteX5" fmla="*/ 4960038 w 12422041"/>
                    <a:gd name="connsiteY5" fmla="*/ 2184010 h 2488323"/>
                    <a:gd name="connsiteX6" fmla="*/ 5337615 w 12422041"/>
                    <a:gd name="connsiteY6" fmla="*/ 2421755 h 2488323"/>
                    <a:gd name="connsiteX7" fmla="*/ 6036773 w 12422041"/>
                    <a:gd name="connsiteY7" fmla="*/ 2198087 h 2488323"/>
                    <a:gd name="connsiteX8" fmla="*/ 8391115 w 12422041"/>
                    <a:gd name="connsiteY8" fmla="*/ 2219476 h 2488323"/>
                    <a:gd name="connsiteX9" fmla="*/ 12422041 w 12422041"/>
                    <a:gd name="connsiteY9" fmla="*/ 2261215 h 2488323"/>
                    <a:gd name="connsiteX0" fmla="*/ 0 w 12422041"/>
                    <a:gd name="connsiteY0" fmla="*/ 2256825 h 2488323"/>
                    <a:gd name="connsiteX1" fmla="*/ 4359106 w 12422041"/>
                    <a:gd name="connsiteY1" fmla="*/ 2253770 h 2488323"/>
                    <a:gd name="connsiteX2" fmla="*/ 4652534 w 12422041"/>
                    <a:gd name="connsiteY2" fmla="*/ 1890270 h 2488323"/>
                    <a:gd name="connsiteX3" fmla="*/ 4766088 w 12422041"/>
                    <a:gd name="connsiteY3" fmla="*/ 198214 h 2488323"/>
                    <a:gd name="connsiteX4" fmla="*/ 4844920 w 12422041"/>
                    <a:gd name="connsiteY4" fmla="*/ 212291 h 2488323"/>
                    <a:gd name="connsiteX5" fmla="*/ 4960038 w 12422041"/>
                    <a:gd name="connsiteY5" fmla="*/ 2184010 h 2488323"/>
                    <a:gd name="connsiteX6" fmla="*/ 5337615 w 12422041"/>
                    <a:gd name="connsiteY6" fmla="*/ 2421755 h 2488323"/>
                    <a:gd name="connsiteX7" fmla="*/ 6036773 w 12422041"/>
                    <a:gd name="connsiteY7" fmla="*/ 2198087 h 2488323"/>
                    <a:gd name="connsiteX8" fmla="*/ 7973103 w 12422041"/>
                    <a:gd name="connsiteY8" fmla="*/ 2237810 h 2488323"/>
                    <a:gd name="connsiteX9" fmla="*/ 12422041 w 12422041"/>
                    <a:gd name="connsiteY9" fmla="*/ 2261215 h 2488323"/>
                    <a:gd name="connsiteX0" fmla="*/ 0 w 12422041"/>
                    <a:gd name="connsiteY0" fmla="*/ 2256825 h 2488323"/>
                    <a:gd name="connsiteX1" fmla="*/ 4359106 w 12422041"/>
                    <a:gd name="connsiteY1" fmla="*/ 2253770 h 2488323"/>
                    <a:gd name="connsiteX2" fmla="*/ 4652534 w 12422041"/>
                    <a:gd name="connsiteY2" fmla="*/ 1890270 h 2488323"/>
                    <a:gd name="connsiteX3" fmla="*/ 4766088 w 12422041"/>
                    <a:gd name="connsiteY3" fmla="*/ 198214 h 2488323"/>
                    <a:gd name="connsiteX4" fmla="*/ 4844920 w 12422041"/>
                    <a:gd name="connsiteY4" fmla="*/ 212291 h 2488323"/>
                    <a:gd name="connsiteX5" fmla="*/ 4960038 w 12422041"/>
                    <a:gd name="connsiteY5" fmla="*/ 2184010 h 2488323"/>
                    <a:gd name="connsiteX6" fmla="*/ 5337615 w 12422041"/>
                    <a:gd name="connsiteY6" fmla="*/ 2421755 h 2488323"/>
                    <a:gd name="connsiteX7" fmla="*/ 6036773 w 12422041"/>
                    <a:gd name="connsiteY7" fmla="*/ 2198087 h 2488323"/>
                    <a:gd name="connsiteX8" fmla="*/ 8095023 w 12422041"/>
                    <a:gd name="connsiteY8" fmla="*/ 2225588 h 2488323"/>
                    <a:gd name="connsiteX9" fmla="*/ 12422041 w 12422041"/>
                    <a:gd name="connsiteY9" fmla="*/ 2261215 h 2488323"/>
                    <a:gd name="connsiteX0" fmla="*/ 0 w 12422041"/>
                    <a:gd name="connsiteY0" fmla="*/ 2256825 h 2488323"/>
                    <a:gd name="connsiteX1" fmla="*/ 4359106 w 12422041"/>
                    <a:gd name="connsiteY1" fmla="*/ 2253770 h 2488323"/>
                    <a:gd name="connsiteX2" fmla="*/ 4652534 w 12422041"/>
                    <a:gd name="connsiteY2" fmla="*/ 1890270 h 2488323"/>
                    <a:gd name="connsiteX3" fmla="*/ 4766088 w 12422041"/>
                    <a:gd name="connsiteY3" fmla="*/ 198214 h 2488323"/>
                    <a:gd name="connsiteX4" fmla="*/ 4844920 w 12422041"/>
                    <a:gd name="connsiteY4" fmla="*/ 212291 h 2488323"/>
                    <a:gd name="connsiteX5" fmla="*/ 4960038 w 12422041"/>
                    <a:gd name="connsiteY5" fmla="*/ 2184010 h 2488323"/>
                    <a:gd name="connsiteX6" fmla="*/ 5337615 w 12422041"/>
                    <a:gd name="connsiteY6" fmla="*/ 2421755 h 2488323"/>
                    <a:gd name="connsiteX7" fmla="*/ 6036773 w 12422041"/>
                    <a:gd name="connsiteY7" fmla="*/ 2198087 h 2488323"/>
                    <a:gd name="connsiteX8" fmla="*/ 8095023 w 12422041"/>
                    <a:gd name="connsiteY8" fmla="*/ 2225588 h 2488323"/>
                    <a:gd name="connsiteX9" fmla="*/ 12422041 w 12422041"/>
                    <a:gd name="connsiteY9" fmla="*/ 2261215 h 2488323"/>
                    <a:gd name="connsiteX0" fmla="*/ 0 w 12422041"/>
                    <a:gd name="connsiteY0" fmla="*/ 2256825 h 2488323"/>
                    <a:gd name="connsiteX1" fmla="*/ 4359106 w 12422041"/>
                    <a:gd name="connsiteY1" fmla="*/ 2253770 h 2488323"/>
                    <a:gd name="connsiteX2" fmla="*/ 4652534 w 12422041"/>
                    <a:gd name="connsiteY2" fmla="*/ 1890270 h 2488323"/>
                    <a:gd name="connsiteX3" fmla="*/ 4766088 w 12422041"/>
                    <a:gd name="connsiteY3" fmla="*/ 198214 h 2488323"/>
                    <a:gd name="connsiteX4" fmla="*/ 4844920 w 12422041"/>
                    <a:gd name="connsiteY4" fmla="*/ 212291 h 2488323"/>
                    <a:gd name="connsiteX5" fmla="*/ 4960038 w 12422041"/>
                    <a:gd name="connsiteY5" fmla="*/ 2184010 h 2488323"/>
                    <a:gd name="connsiteX6" fmla="*/ 5337615 w 12422041"/>
                    <a:gd name="connsiteY6" fmla="*/ 2421755 h 2488323"/>
                    <a:gd name="connsiteX7" fmla="*/ 6036773 w 12422041"/>
                    <a:gd name="connsiteY7" fmla="*/ 2198087 h 2488323"/>
                    <a:gd name="connsiteX8" fmla="*/ 8095023 w 12422041"/>
                    <a:gd name="connsiteY8" fmla="*/ 2225588 h 2488323"/>
                    <a:gd name="connsiteX9" fmla="*/ 12422041 w 12422041"/>
                    <a:gd name="connsiteY9" fmla="*/ 2258160 h 2488323"/>
                    <a:gd name="connsiteX0" fmla="*/ 0 w 12422041"/>
                    <a:gd name="connsiteY0" fmla="*/ 2256825 h 2488323"/>
                    <a:gd name="connsiteX1" fmla="*/ 4359106 w 12422041"/>
                    <a:gd name="connsiteY1" fmla="*/ 2253770 h 2488323"/>
                    <a:gd name="connsiteX2" fmla="*/ 4652534 w 12422041"/>
                    <a:gd name="connsiteY2" fmla="*/ 1890270 h 2488323"/>
                    <a:gd name="connsiteX3" fmla="*/ 4766088 w 12422041"/>
                    <a:gd name="connsiteY3" fmla="*/ 198214 h 2488323"/>
                    <a:gd name="connsiteX4" fmla="*/ 4844920 w 12422041"/>
                    <a:gd name="connsiteY4" fmla="*/ 212291 h 2488323"/>
                    <a:gd name="connsiteX5" fmla="*/ 4960038 w 12422041"/>
                    <a:gd name="connsiteY5" fmla="*/ 2184010 h 2488323"/>
                    <a:gd name="connsiteX6" fmla="*/ 5337615 w 12422041"/>
                    <a:gd name="connsiteY6" fmla="*/ 2421755 h 2488323"/>
                    <a:gd name="connsiteX7" fmla="*/ 6036773 w 12422041"/>
                    <a:gd name="connsiteY7" fmla="*/ 2198087 h 2488323"/>
                    <a:gd name="connsiteX8" fmla="*/ 8095023 w 12422041"/>
                    <a:gd name="connsiteY8" fmla="*/ 2225588 h 2488323"/>
                    <a:gd name="connsiteX9" fmla="*/ 12422041 w 12422041"/>
                    <a:gd name="connsiteY9" fmla="*/ 2258160 h 2488323"/>
                    <a:gd name="connsiteX0" fmla="*/ 0 w 13780581"/>
                    <a:gd name="connsiteY0" fmla="*/ 2256825 h 2488323"/>
                    <a:gd name="connsiteX1" fmla="*/ 4359106 w 13780581"/>
                    <a:gd name="connsiteY1" fmla="*/ 2253770 h 2488323"/>
                    <a:gd name="connsiteX2" fmla="*/ 4652534 w 13780581"/>
                    <a:gd name="connsiteY2" fmla="*/ 1890270 h 2488323"/>
                    <a:gd name="connsiteX3" fmla="*/ 4766088 w 13780581"/>
                    <a:gd name="connsiteY3" fmla="*/ 198214 h 2488323"/>
                    <a:gd name="connsiteX4" fmla="*/ 4844920 w 13780581"/>
                    <a:gd name="connsiteY4" fmla="*/ 212291 h 2488323"/>
                    <a:gd name="connsiteX5" fmla="*/ 4960038 w 13780581"/>
                    <a:gd name="connsiteY5" fmla="*/ 2184010 h 2488323"/>
                    <a:gd name="connsiteX6" fmla="*/ 5337615 w 13780581"/>
                    <a:gd name="connsiteY6" fmla="*/ 2421755 h 2488323"/>
                    <a:gd name="connsiteX7" fmla="*/ 6036773 w 13780581"/>
                    <a:gd name="connsiteY7" fmla="*/ 2198087 h 2488323"/>
                    <a:gd name="connsiteX8" fmla="*/ 8095023 w 13780581"/>
                    <a:gd name="connsiteY8" fmla="*/ 2225588 h 2488323"/>
                    <a:gd name="connsiteX9" fmla="*/ 13780581 w 13780581"/>
                    <a:gd name="connsiteY9" fmla="*/ 2258160 h 2488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780581" h="2488323">
                      <a:moveTo>
                        <a:pt x="0" y="2256825"/>
                      </a:moveTo>
                      <a:lnTo>
                        <a:pt x="4359106" y="2253770"/>
                      </a:lnTo>
                      <a:cubicBezTo>
                        <a:pt x="4582775" y="2253770"/>
                        <a:pt x="4638770" y="2099861"/>
                        <a:pt x="4652534" y="1890270"/>
                      </a:cubicBezTo>
                      <a:cubicBezTo>
                        <a:pt x="4666611" y="1680679"/>
                        <a:pt x="4708529" y="1099455"/>
                        <a:pt x="4766088" y="198214"/>
                      </a:cubicBezTo>
                      <a:cubicBezTo>
                        <a:pt x="4783919" y="-82388"/>
                        <a:pt x="4830843" y="-53608"/>
                        <a:pt x="4844920" y="212291"/>
                      </a:cubicBezTo>
                      <a:cubicBezTo>
                        <a:pt x="4858997" y="477877"/>
                        <a:pt x="4960038" y="2184010"/>
                        <a:pt x="4960038" y="2184010"/>
                      </a:cubicBezTo>
                      <a:cubicBezTo>
                        <a:pt x="4960038" y="2184010"/>
                        <a:pt x="4945961" y="2659500"/>
                        <a:pt x="5337615" y="2421755"/>
                      </a:cubicBezTo>
                      <a:cubicBezTo>
                        <a:pt x="5729269" y="2184010"/>
                        <a:pt x="5784951" y="2211851"/>
                        <a:pt x="6036773" y="2198087"/>
                      </a:cubicBezTo>
                      <a:cubicBezTo>
                        <a:pt x="6288595" y="2184010"/>
                        <a:pt x="8095023" y="2225588"/>
                        <a:pt x="8095023" y="2225588"/>
                      </a:cubicBezTo>
                      <a:cubicBezTo>
                        <a:pt x="9728950" y="2261909"/>
                        <a:pt x="12338243" y="2258507"/>
                        <a:pt x="13780581" y="2258160"/>
                      </a:cubicBezTo>
                    </a:path>
                  </a:pathLst>
                </a:custGeom>
                <a:noFill/>
                <a:ln w="31750" cap="rnd">
                  <a:solidFill>
                    <a:srgbClr val="086D9A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1400" dirty="0"/>
                </a:p>
              </p:txBody>
            </p:sp>
          </p:grpSp>
          <p:grpSp>
            <p:nvGrpSpPr>
              <p:cNvPr id="89" name="5 ms">
                <a:extLst>
                  <a:ext uri="{FF2B5EF4-FFF2-40B4-BE49-F238E27FC236}">
                    <a16:creationId xmlns:a16="http://schemas.microsoft.com/office/drawing/2014/main" id="{8BD83410-066E-AE82-A91A-9449177B32C4}"/>
                  </a:ext>
                </a:extLst>
              </p:cNvPr>
              <p:cNvGrpSpPr/>
              <p:nvPr/>
            </p:nvGrpSpPr>
            <p:grpSpPr>
              <a:xfrm>
                <a:off x="8594622" y="6076725"/>
                <a:ext cx="574501" cy="204448"/>
                <a:chOff x="9991781" y="5955175"/>
                <a:chExt cx="735126" cy="261610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E88664F1-3ACE-FEAF-F8C4-D1294306B5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91781" y="5996870"/>
                  <a:ext cx="735126" cy="0"/>
                </a:xfrm>
                <a:prstGeom prst="line">
                  <a:avLst/>
                </a:prstGeom>
                <a:solidFill>
                  <a:srgbClr val="66CC00">
                    <a:alpha val="5000"/>
                  </a:srgbClr>
                </a:solidFill>
                <a:ln w="28575" cap="flat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CF0A73C4-ADD4-11D5-FB28-DB5CD8E5BE4D}"/>
                    </a:ext>
                  </a:extLst>
                </p:cNvPr>
                <p:cNvSpPr txBox="1"/>
                <p:nvPr/>
              </p:nvSpPr>
              <p:spPr>
                <a:xfrm>
                  <a:off x="10044642" y="5955175"/>
                  <a:ext cx="629401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chemeClr val="bg1">
                          <a:lumMod val="50000"/>
                        </a:schemeClr>
                      </a:solidFill>
                    </a:rPr>
                    <a:t>5 ms</a:t>
                  </a:r>
                  <a:endParaRPr lang="en-GB" sz="11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90" name="5 mV">
                <a:extLst>
                  <a:ext uri="{FF2B5EF4-FFF2-40B4-BE49-F238E27FC236}">
                    <a16:creationId xmlns:a16="http://schemas.microsoft.com/office/drawing/2014/main" id="{880FC1C3-BC67-A90B-E3BA-2543A3211279}"/>
                  </a:ext>
                </a:extLst>
              </p:cNvPr>
              <p:cNvGrpSpPr/>
              <p:nvPr/>
            </p:nvGrpSpPr>
            <p:grpSpPr>
              <a:xfrm>
                <a:off x="9501425" y="5680367"/>
                <a:ext cx="792413" cy="204448"/>
                <a:chOff x="11143453" y="5333014"/>
                <a:chExt cx="1013965" cy="261610"/>
              </a:xfrm>
            </p:grpSpPr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EBC360F1-2AC8-A252-E3EC-D8B27E8B322E}"/>
                    </a:ext>
                  </a:extLst>
                </p:cNvPr>
                <p:cNvSpPr txBox="1"/>
                <p:nvPr/>
              </p:nvSpPr>
              <p:spPr>
                <a:xfrm>
                  <a:off x="11143453" y="5333014"/>
                  <a:ext cx="1013965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chemeClr val="bg1">
                          <a:lumMod val="50000"/>
                        </a:schemeClr>
                      </a:solidFill>
                    </a:rPr>
                    <a:t>5 mV</a:t>
                  </a:r>
                  <a:endParaRPr lang="en-GB" sz="11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A7B2533B-345B-7D41-0843-795EF7CF2C9F}"/>
                    </a:ext>
                  </a:extLst>
                </p:cNvPr>
                <p:cNvGrpSpPr/>
                <p:nvPr/>
              </p:nvGrpSpPr>
              <p:grpSpPr>
                <a:xfrm>
                  <a:off x="11247120" y="5401770"/>
                  <a:ext cx="96520" cy="182880"/>
                  <a:chOff x="10287000" y="5473834"/>
                  <a:chExt cx="152400" cy="696951"/>
                </a:xfrm>
              </p:grpSpPr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81A2D296-29DF-0521-721C-0F576A577B78}"/>
                      </a:ext>
                    </a:extLst>
                  </p:cNvPr>
                  <p:cNvCxnSpPr/>
                  <p:nvPr/>
                </p:nvCxnSpPr>
                <p:spPr>
                  <a:xfrm>
                    <a:off x="10363200" y="5473834"/>
                    <a:ext cx="0" cy="696951"/>
                  </a:xfrm>
                  <a:prstGeom prst="line">
                    <a:avLst/>
                  </a:prstGeom>
                  <a:solidFill>
                    <a:srgbClr val="66CC00">
                      <a:alpha val="5000"/>
                    </a:srgbClr>
                  </a:solidFill>
                  <a:ln w="25400" cap="rnd">
                    <a:solidFill>
                      <a:schemeClr val="bg1">
                        <a:lumMod val="50000"/>
                      </a:schemeClr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B0637D69-C6A4-E76F-D25A-5BA88F7CE439}"/>
                      </a:ext>
                    </a:extLst>
                  </p:cNvPr>
                  <p:cNvGrpSpPr/>
                  <p:nvPr/>
                </p:nvGrpSpPr>
                <p:grpSpPr>
                  <a:xfrm>
                    <a:off x="10287000" y="5473834"/>
                    <a:ext cx="152400" cy="696951"/>
                    <a:chOff x="10134600" y="5473834"/>
                    <a:chExt cx="228600" cy="696951"/>
                  </a:xfrm>
                </p:grpSpPr>
                <p:cxnSp>
                  <p:nvCxnSpPr>
                    <p:cNvPr id="97" name="Straight Connector 96">
                      <a:extLst>
                        <a:ext uri="{FF2B5EF4-FFF2-40B4-BE49-F238E27FC236}">
                          <a16:creationId xmlns:a16="http://schemas.microsoft.com/office/drawing/2014/main" id="{D57BB7AF-FE46-31B9-95A0-217DEA42D23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134600" y="5473834"/>
                      <a:ext cx="228600" cy="0"/>
                    </a:xfrm>
                    <a:prstGeom prst="line">
                      <a:avLst/>
                    </a:prstGeom>
                    <a:solidFill>
                      <a:srgbClr val="66CC00">
                        <a:alpha val="5000"/>
                      </a:srgbClr>
                    </a:solidFill>
                    <a:ln w="25400" cap="rnd">
                      <a:solidFill>
                        <a:schemeClr val="bg1">
                          <a:lumMod val="50000"/>
                        </a:schemeClr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Connector 97">
                      <a:extLst>
                        <a:ext uri="{FF2B5EF4-FFF2-40B4-BE49-F238E27FC236}">
                          <a16:creationId xmlns:a16="http://schemas.microsoft.com/office/drawing/2014/main" id="{AF07231A-53C0-51C8-8D25-CB7F31954A3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134600" y="6170785"/>
                      <a:ext cx="228600" cy="0"/>
                    </a:xfrm>
                    <a:prstGeom prst="line">
                      <a:avLst/>
                    </a:prstGeom>
                    <a:solidFill>
                      <a:srgbClr val="66CC00">
                        <a:alpha val="5000"/>
                      </a:srgbClr>
                    </a:solidFill>
                    <a:ln w="25400" cap="rnd">
                      <a:solidFill>
                        <a:schemeClr val="bg1">
                          <a:lumMod val="50000"/>
                        </a:schemeClr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91" name="blue start circle">
                <a:extLst>
                  <a:ext uri="{FF2B5EF4-FFF2-40B4-BE49-F238E27FC236}">
                    <a16:creationId xmlns:a16="http://schemas.microsoft.com/office/drawing/2014/main" id="{9EF42B67-3E85-5732-5CE3-4F64D62C078D}"/>
                  </a:ext>
                </a:extLst>
              </p:cNvPr>
              <p:cNvSpPr/>
              <p:nvPr/>
            </p:nvSpPr>
            <p:spPr>
              <a:xfrm>
                <a:off x="6411954" y="5260928"/>
                <a:ext cx="79723" cy="79723"/>
              </a:xfrm>
              <a:prstGeom prst="ellipse">
                <a:avLst/>
              </a:prstGeom>
              <a:solidFill>
                <a:srgbClr val="086D9A"/>
              </a:solidFill>
              <a:ln w="28575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/>
              </a:p>
            </p:txBody>
          </p:sp>
          <p:sp>
            <p:nvSpPr>
              <p:cNvPr id="92" name="orange start circle">
                <a:extLst>
                  <a:ext uri="{FF2B5EF4-FFF2-40B4-BE49-F238E27FC236}">
                    <a16:creationId xmlns:a16="http://schemas.microsoft.com/office/drawing/2014/main" id="{5CA7D203-BF30-C5B4-CDC3-33132CBC736C}"/>
                  </a:ext>
                </a:extLst>
              </p:cNvPr>
              <p:cNvSpPr/>
              <p:nvPr/>
            </p:nvSpPr>
            <p:spPr>
              <a:xfrm>
                <a:off x="6411954" y="5829106"/>
                <a:ext cx="79723" cy="79723"/>
              </a:xfrm>
              <a:prstGeom prst="ellipse">
                <a:avLst/>
              </a:prstGeom>
              <a:solidFill>
                <a:srgbClr val="E1A111"/>
              </a:solidFill>
              <a:ln w="28575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/>
              </a:p>
            </p:txBody>
          </p:sp>
        </p:grpSp>
        <p:pic>
          <p:nvPicPr>
            <p:cNvPr id="55" name="neuron">
              <a:extLst>
                <a:ext uri="{FF2B5EF4-FFF2-40B4-BE49-F238E27FC236}">
                  <a16:creationId xmlns:a16="http://schemas.microsoft.com/office/drawing/2014/main" id="{5F719931-31FA-42CA-9763-669B93BFA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1073" y="3422911"/>
              <a:ext cx="3417176" cy="2638624"/>
            </a:xfrm>
            <a:prstGeom prst="rect">
              <a:avLst/>
            </a:prstGeom>
          </p:spPr>
        </p:pic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E88D8E3-7AF9-BFB5-C68D-68A01E1A86A1}"/>
                </a:ext>
              </a:extLst>
            </p:cNvPr>
            <p:cNvGrpSpPr/>
            <p:nvPr/>
          </p:nvGrpSpPr>
          <p:grpSpPr>
            <a:xfrm>
              <a:off x="2276533" y="3335107"/>
              <a:ext cx="492490" cy="665068"/>
              <a:chOff x="1600440" y="2364925"/>
              <a:chExt cx="630185" cy="851016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E13D5B59-C9E9-5835-9389-882D56967C84}"/>
                  </a:ext>
                </a:extLst>
              </p:cNvPr>
              <p:cNvGrpSpPr/>
              <p:nvPr/>
            </p:nvGrpSpPr>
            <p:grpSpPr>
              <a:xfrm rot="15161715">
                <a:off x="1827752" y="2813067"/>
                <a:ext cx="630624" cy="175123"/>
                <a:chOff x="4792671" y="5548304"/>
                <a:chExt cx="841407" cy="233656"/>
              </a:xfrm>
            </p:grpSpPr>
            <p:sp>
              <p:nvSpPr>
                <p:cNvPr id="86" name="Isosceles Triangle 85">
                  <a:extLst>
                    <a:ext uri="{FF2B5EF4-FFF2-40B4-BE49-F238E27FC236}">
                      <a16:creationId xmlns:a16="http://schemas.microsoft.com/office/drawing/2014/main" id="{3B5BFBAD-4DA4-1E7C-B9A5-763F166D95F3}"/>
                    </a:ext>
                  </a:extLst>
                </p:cNvPr>
                <p:cNvSpPr/>
                <p:nvPr/>
              </p:nvSpPr>
              <p:spPr>
                <a:xfrm rot="15088345">
                  <a:off x="5146299" y="5323956"/>
                  <a:ext cx="104376" cy="811632"/>
                </a:xfrm>
                <a:prstGeom prst="triangl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00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1BA22D6E-B45E-41C7-7170-92126918DAC2}"/>
                    </a:ext>
                  </a:extLst>
                </p:cNvPr>
                <p:cNvSpPr/>
                <p:nvPr/>
              </p:nvSpPr>
              <p:spPr>
                <a:xfrm>
                  <a:off x="5531208" y="5548304"/>
                  <a:ext cx="102870" cy="10618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00"/>
                </a:p>
              </p:txBody>
            </p:sp>
          </p:grp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7D564B05-951F-FB85-44FC-2D3A7D5D0B44}"/>
                  </a:ext>
                </a:extLst>
              </p:cNvPr>
              <p:cNvCxnSpPr>
                <a:cxnSpLocks/>
              </p:cNvCxnSpPr>
              <p:nvPr/>
            </p:nvCxnSpPr>
            <p:spPr>
              <a:xfrm rot="20055112" flipH="1" flipV="1">
                <a:off x="1921933" y="2445910"/>
                <a:ext cx="44432" cy="220445"/>
              </a:xfrm>
              <a:prstGeom prst="line">
                <a:avLst/>
              </a:prstGeom>
              <a:solidFill>
                <a:srgbClr val="66CC00">
                  <a:alpha val="5000"/>
                </a:srgbClr>
              </a:solidFill>
              <a:ln w="28575" cap="rnd">
                <a:solidFill>
                  <a:srgbClr val="086D9A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BED0854A-E234-1B57-BD2D-16484AD5EB09}"/>
                  </a:ext>
                </a:extLst>
              </p:cNvPr>
              <p:cNvGrpSpPr/>
              <p:nvPr/>
            </p:nvGrpSpPr>
            <p:grpSpPr>
              <a:xfrm rot="14175500">
                <a:off x="1663998" y="2301367"/>
                <a:ext cx="117139" cy="244256"/>
                <a:chOff x="1933386" y="2233433"/>
                <a:chExt cx="117139" cy="244256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5193CA56-D52D-6D5B-5E4C-BEE69FA66E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7449697" flipH="1">
                  <a:off x="1831126" y="2375429"/>
                  <a:ext cx="204520" cy="0"/>
                </a:xfrm>
                <a:prstGeom prst="line">
                  <a:avLst/>
                </a:prstGeom>
                <a:solidFill>
                  <a:srgbClr val="66CC00">
                    <a:alpha val="5000"/>
                  </a:srgbClr>
                </a:solidFill>
                <a:ln w="28575" cap="rnd">
                  <a:solidFill>
                    <a:srgbClr val="086D9A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9FA7BCEF-BA52-4A73-B890-D96471DCAF45}"/>
                    </a:ext>
                  </a:extLst>
                </p:cNvPr>
                <p:cNvSpPr/>
                <p:nvPr/>
              </p:nvSpPr>
              <p:spPr>
                <a:xfrm rot="20055112">
                  <a:off x="1948512" y="2233433"/>
                  <a:ext cx="102013" cy="102013"/>
                </a:xfrm>
                <a:prstGeom prst="ellipse">
                  <a:avLst/>
                </a:prstGeom>
                <a:solidFill>
                  <a:srgbClr val="086D9A"/>
                </a:solidFill>
                <a:ln w="28575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00" dirty="0"/>
                </a:p>
              </p:txBody>
            </p:sp>
          </p:grpSp>
        </p:grpSp>
        <p:grpSp>
          <p:nvGrpSpPr>
            <p:cNvPr id="57" name="orange probe">
              <a:extLst>
                <a:ext uri="{FF2B5EF4-FFF2-40B4-BE49-F238E27FC236}">
                  <a16:creationId xmlns:a16="http://schemas.microsoft.com/office/drawing/2014/main" id="{7F947655-7203-5FF1-C11C-E16F63937786}"/>
                </a:ext>
              </a:extLst>
            </p:cNvPr>
            <p:cNvGrpSpPr/>
            <p:nvPr/>
          </p:nvGrpSpPr>
          <p:grpSpPr>
            <a:xfrm rot="1050009">
              <a:off x="3436677" y="4640272"/>
              <a:ext cx="670466" cy="459502"/>
              <a:chOff x="3887358" y="3675131"/>
              <a:chExt cx="857922" cy="587974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83316118-1009-3F3D-0518-D3706B8EC081}"/>
                  </a:ext>
                </a:extLst>
              </p:cNvPr>
              <p:cNvGrpSpPr/>
              <p:nvPr/>
            </p:nvGrpSpPr>
            <p:grpSpPr>
              <a:xfrm>
                <a:off x="3887358" y="3743271"/>
                <a:ext cx="793866" cy="519834"/>
                <a:chOff x="3875143" y="3970313"/>
                <a:chExt cx="905176" cy="592722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059FCED9-0F8C-99DD-924C-9369FB879C2D}"/>
                    </a:ext>
                  </a:extLst>
                </p:cNvPr>
                <p:cNvGrpSpPr/>
                <p:nvPr/>
              </p:nvGrpSpPr>
              <p:grpSpPr>
                <a:xfrm rot="19411915">
                  <a:off x="3875143" y="4363358"/>
                  <a:ext cx="719046" cy="199677"/>
                  <a:chOff x="4792671" y="5548304"/>
                  <a:chExt cx="841407" cy="233656"/>
                </a:xfrm>
              </p:grpSpPr>
              <p:sp>
                <p:nvSpPr>
                  <p:cNvPr id="79" name="Isosceles Triangle 78">
                    <a:extLst>
                      <a:ext uri="{FF2B5EF4-FFF2-40B4-BE49-F238E27FC236}">
                        <a16:creationId xmlns:a16="http://schemas.microsoft.com/office/drawing/2014/main" id="{505E9749-12C0-8CC4-E07A-D310BAC5B57F}"/>
                      </a:ext>
                    </a:extLst>
                  </p:cNvPr>
                  <p:cNvSpPr/>
                  <p:nvPr/>
                </p:nvSpPr>
                <p:spPr>
                  <a:xfrm rot="15088345">
                    <a:off x="5146299" y="5323956"/>
                    <a:ext cx="104376" cy="811632"/>
                  </a:xfrm>
                  <a:prstGeom prst="triangl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00" dirty="0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A4374E9F-5BB7-0616-8F6A-E31A7C33F33B}"/>
                      </a:ext>
                    </a:extLst>
                  </p:cNvPr>
                  <p:cNvSpPr/>
                  <p:nvPr/>
                </p:nvSpPr>
                <p:spPr>
                  <a:xfrm>
                    <a:off x="5531208" y="5548304"/>
                    <a:ext cx="102870" cy="1061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00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EF1174F9-6EEE-6783-9F88-F17BE4AF1AC4}"/>
                    </a:ext>
                  </a:extLst>
                </p:cNvPr>
                <p:cNvGrpSpPr/>
                <p:nvPr/>
              </p:nvGrpSpPr>
              <p:grpSpPr>
                <a:xfrm>
                  <a:off x="4456067" y="3970313"/>
                  <a:ext cx="324252" cy="247086"/>
                  <a:chOff x="4456067" y="3970313"/>
                  <a:chExt cx="324252" cy="247086"/>
                </a:xfrm>
              </p:grpSpPr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A98B671E-AD00-4591-AA75-389D25F2A2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56067" y="3998976"/>
                    <a:ext cx="158605" cy="218423"/>
                  </a:xfrm>
                  <a:prstGeom prst="line">
                    <a:avLst/>
                  </a:prstGeom>
                  <a:solidFill>
                    <a:srgbClr val="66CC00">
                      <a:alpha val="5000"/>
                    </a:srgbClr>
                  </a:solidFill>
                  <a:ln w="28575" cap="rnd">
                    <a:solidFill>
                      <a:srgbClr val="E1A11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239CB498-6437-E254-7C02-A8FBC13BF9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0549991" flipV="1">
                    <a:off x="4609830" y="3970313"/>
                    <a:ext cx="170489" cy="179"/>
                  </a:xfrm>
                  <a:prstGeom prst="line">
                    <a:avLst/>
                  </a:prstGeom>
                  <a:solidFill>
                    <a:srgbClr val="66CC00">
                      <a:alpha val="5000"/>
                    </a:srgbClr>
                  </a:solidFill>
                  <a:ln w="28575" cap="rnd">
                    <a:solidFill>
                      <a:srgbClr val="E1A11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4B39C86B-4349-0F4F-B79D-ACDF59C10673}"/>
                  </a:ext>
                </a:extLst>
              </p:cNvPr>
              <p:cNvSpPr/>
              <p:nvPr/>
            </p:nvSpPr>
            <p:spPr>
              <a:xfrm>
                <a:off x="4643267" y="3675131"/>
                <a:ext cx="102013" cy="102013"/>
              </a:xfrm>
              <a:prstGeom prst="ellipse">
                <a:avLst/>
              </a:prstGeom>
              <a:solidFill>
                <a:srgbClr val="E1A111"/>
              </a:solidFill>
              <a:ln w="28575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6079E0A-EDEE-1436-78F5-8F9DEA8D8BFF}"/>
                </a:ext>
              </a:extLst>
            </p:cNvPr>
            <p:cNvGrpSpPr/>
            <p:nvPr/>
          </p:nvGrpSpPr>
          <p:grpSpPr>
            <a:xfrm>
              <a:off x="5809819" y="4469133"/>
              <a:ext cx="1221023" cy="1921462"/>
              <a:chOff x="5809819" y="4469133"/>
              <a:chExt cx="1221023" cy="1921462"/>
            </a:xfrm>
          </p:grpSpPr>
          <p:grpSp>
            <p:nvGrpSpPr>
              <p:cNvPr id="67" name="time arrow">
                <a:extLst>
                  <a:ext uri="{FF2B5EF4-FFF2-40B4-BE49-F238E27FC236}">
                    <a16:creationId xmlns:a16="http://schemas.microsoft.com/office/drawing/2014/main" id="{FFD5B556-8063-B4DE-148E-8EB3C4409BF8}"/>
                  </a:ext>
                </a:extLst>
              </p:cNvPr>
              <p:cNvGrpSpPr/>
              <p:nvPr/>
            </p:nvGrpSpPr>
            <p:grpSpPr>
              <a:xfrm>
                <a:off x="6133909" y="6059670"/>
                <a:ext cx="896933" cy="330925"/>
                <a:chOff x="10134600" y="6232472"/>
                <a:chExt cx="1147708" cy="423449"/>
              </a:xfrm>
            </p:grpSpPr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C221C831-78B0-1899-5F98-E415D5A8FD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34600" y="6370313"/>
                  <a:ext cx="57385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2CE7E17-9625-B9E9-70A0-ECC1A37CA7E3}"/>
                    </a:ext>
                  </a:extLst>
                </p:cNvPr>
                <p:cNvSpPr txBox="1"/>
                <p:nvPr/>
              </p:nvSpPr>
              <p:spPr>
                <a:xfrm>
                  <a:off x="10134600" y="6232472"/>
                  <a:ext cx="1147708" cy="4234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600" dirty="0"/>
                    <a:t>Time</a:t>
                  </a:r>
                </a:p>
              </p:txBody>
            </p:sp>
          </p:grpSp>
          <p:grpSp>
            <p:nvGrpSpPr>
              <p:cNvPr id="68" name="voltage arrow">
                <a:extLst>
                  <a:ext uri="{FF2B5EF4-FFF2-40B4-BE49-F238E27FC236}">
                    <a16:creationId xmlns:a16="http://schemas.microsoft.com/office/drawing/2014/main" id="{D77059FF-CDE4-4124-7934-BC0148DA5351}"/>
                  </a:ext>
                </a:extLst>
              </p:cNvPr>
              <p:cNvGrpSpPr/>
              <p:nvPr/>
            </p:nvGrpSpPr>
            <p:grpSpPr>
              <a:xfrm>
                <a:off x="5809819" y="4469133"/>
                <a:ext cx="286181" cy="1135963"/>
                <a:chOff x="5557463" y="4848427"/>
                <a:chExt cx="275717" cy="1146923"/>
              </a:xfrm>
            </p:grpSpPr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843FED95-A503-68F3-B433-11D6727195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32491" y="5230318"/>
                  <a:ext cx="0" cy="76503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8350870-44D8-5EF4-C7EC-E06DE04C74BF}"/>
                    </a:ext>
                  </a:extLst>
                </p:cNvPr>
                <p:cNvSpPr txBox="1"/>
                <p:nvPr/>
              </p:nvSpPr>
              <p:spPr>
                <a:xfrm rot="16200000">
                  <a:off x="5213296" y="5192594"/>
                  <a:ext cx="964052" cy="2757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1600" dirty="0"/>
                    <a:t>Voltage</a:t>
                  </a:r>
                </a:p>
              </p:txBody>
            </p: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93061AD-4662-E946-FC43-C4486A7C2CA4}"/>
                </a:ext>
              </a:extLst>
            </p:cNvPr>
            <p:cNvGrpSpPr/>
            <p:nvPr/>
          </p:nvGrpSpPr>
          <p:grpSpPr>
            <a:xfrm>
              <a:off x="3541631" y="3737619"/>
              <a:ext cx="4082689" cy="417317"/>
              <a:chOff x="3541631" y="3737619"/>
              <a:chExt cx="4082689" cy="417317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BC4CF81-03CE-1C4E-60A3-996D47DC08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9539" y="3949491"/>
                <a:ext cx="768459" cy="0"/>
              </a:xfrm>
              <a:prstGeom prst="straightConnector1">
                <a:avLst/>
              </a:prstGeom>
              <a:ln w="34925">
                <a:tailEnd type="triangl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3327D6E6-2228-2B98-5BF1-B97030BD27E9}"/>
                  </a:ext>
                </a:extLst>
              </p:cNvPr>
              <p:cNvSpPr/>
              <p:nvPr/>
            </p:nvSpPr>
            <p:spPr>
              <a:xfrm>
                <a:off x="3541631" y="3744044"/>
                <a:ext cx="1553706" cy="410892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Connectivity</a:t>
                </a:r>
                <a:endParaRPr lang="en-GB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0B20F272-837B-2500-0B32-FBABC097252B}"/>
                  </a:ext>
                </a:extLst>
              </p:cNvPr>
              <p:cNvSpPr/>
              <p:nvPr/>
            </p:nvSpPr>
            <p:spPr>
              <a:xfrm>
                <a:off x="6070614" y="3737619"/>
                <a:ext cx="1553706" cy="410892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Activity</a:t>
                </a:r>
                <a:endParaRPr lang="en-GB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17AFDF9-5BC8-4EBA-23DD-368E40E92A74}"/>
                </a:ext>
              </a:extLst>
            </p:cNvPr>
            <p:cNvGrpSpPr/>
            <p:nvPr/>
          </p:nvGrpSpPr>
          <p:grpSpPr>
            <a:xfrm>
              <a:off x="7375958" y="3199310"/>
              <a:ext cx="2625780" cy="2549980"/>
              <a:chOff x="7375958" y="3199310"/>
              <a:chExt cx="2625780" cy="2549980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D9E998D-E261-76FF-C9FB-32CC37EC3E92}"/>
                  </a:ext>
                </a:extLst>
              </p:cNvPr>
              <p:cNvSpPr txBox="1"/>
              <p:nvPr/>
            </p:nvSpPr>
            <p:spPr>
              <a:xfrm>
                <a:off x="7375958" y="3199310"/>
                <a:ext cx="19829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  <a:latin typeface="Trade Gothic Next Rounded" panose="020B0604020202020204" pitchFamily="34" charset="0"/>
                    <a:ea typeface="DengXian" panose="020B0503020204020204" pitchFamily="2" charset="-122"/>
                  </a:rPr>
                  <a:t>Presynaptic spike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66DFB19-2D08-A418-9EB8-9644E7BFFAF8}"/>
                  </a:ext>
                </a:extLst>
              </p:cNvPr>
              <p:cNvSpPr txBox="1"/>
              <p:nvPr/>
            </p:nvSpPr>
            <p:spPr>
              <a:xfrm>
                <a:off x="8018820" y="4434500"/>
                <a:ext cx="198291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FFC000"/>
                    </a:solidFill>
                    <a:latin typeface="Trade Gothic Next Rounded" panose="020B0604020202020204" pitchFamily="34" charset="0"/>
                    <a:ea typeface="DengXian" panose="020B0503020204020204" pitchFamily="2" charset="-122"/>
                  </a:rPr>
                  <a:t>Postsynaptic potential</a:t>
                </a:r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328FDFA-E44C-6109-466B-6B4D493488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0980" y="5080831"/>
                <a:ext cx="400050" cy="668459"/>
              </a:xfrm>
              <a:prstGeom prst="line">
                <a:avLst/>
              </a:prstGeom>
              <a:ln w="2222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4BA06DC5-C6A7-F0EF-6E5B-F266EEE9D7D6}"/>
                  </a:ext>
                </a:extLst>
              </p14:cNvPr>
              <p14:cNvContentPartPr/>
              <p14:nvPr/>
            </p14:nvContentPartPr>
            <p14:xfrm rot="21330828">
              <a:off x="5047569" y="1702554"/>
              <a:ext cx="1812060" cy="558686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4BA06DC5-C6A7-F0EF-6E5B-F266EEE9D7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rot="21330828">
                <a:off x="5007949" y="1662905"/>
                <a:ext cx="1890939" cy="63762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100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9CD794F-6286-5098-B9C3-C43512A2E1BB}"/>
              </a:ext>
            </a:extLst>
          </p:cNvPr>
          <p:cNvGrpSpPr/>
          <p:nvPr/>
        </p:nvGrpSpPr>
        <p:grpSpPr>
          <a:xfrm>
            <a:off x="4171939" y="1478656"/>
            <a:ext cx="6001168" cy="3900687"/>
            <a:chOff x="2210321" y="793759"/>
            <a:chExt cx="3686176" cy="239597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A58C798-722B-4449-ABA6-20BD8B57EF2E}"/>
                </a:ext>
              </a:extLst>
            </p:cNvPr>
            <p:cNvGrpSpPr/>
            <p:nvPr/>
          </p:nvGrpSpPr>
          <p:grpSpPr>
            <a:xfrm>
              <a:off x="2210321" y="793759"/>
              <a:ext cx="3686176" cy="1972108"/>
              <a:chOff x="5597306" y="3321857"/>
              <a:chExt cx="5359824" cy="2867512"/>
            </a:xfrm>
          </p:grpSpPr>
          <p:pic>
            <p:nvPicPr>
              <p:cNvPr id="17" name="Picture 2">
                <a:extLst>
                  <a:ext uri="{FF2B5EF4-FFF2-40B4-BE49-F238E27FC236}">
                    <a16:creationId xmlns:a16="http://schemas.microsoft.com/office/drawing/2014/main" id="{F5131CC4-35B9-9503-8A6A-8C599F4A4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97306" y="3321857"/>
                <a:ext cx="3998587" cy="28675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8087F2-D6F3-E46F-C700-E3C1233303E5}"/>
                  </a:ext>
                </a:extLst>
              </p:cNvPr>
              <p:cNvSpPr txBox="1"/>
              <p:nvPr/>
            </p:nvSpPr>
            <p:spPr>
              <a:xfrm>
                <a:off x="8161422" y="3722574"/>
                <a:ext cx="2795708" cy="3298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accent2"/>
                    </a:solidFill>
                    <a:latin typeface="Trade Gothic Next Rounded" panose="020B0604020202020204" pitchFamily="34" charset="0"/>
                    <a:ea typeface="DengXian" panose="020B0503020204020204" pitchFamily="2" charset="-122"/>
                  </a:rPr>
                  <a:t>Simulated membrane voltage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BD8989C-E179-F990-9926-697F7C04D52C}"/>
                </a:ext>
              </a:extLst>
            </p:cNvPr>
            <p:cNvGrpSpPr/>
            <p:nvPr/>
          </p:nvGrpSpPr>
          <p:grpSpPr>
            <a:xfrm>
              <a:off x="2505803" y="2669568"/>
              <a:ext cx="3390693" cy="520161"/>
              <a:chOff x="1961837" y="2626381"/>
              <a:chExt cx="3390693" cy="520161"/>
            </a:xfrm>
          </p:grpSpPr>
          <p:grpSp>
            <p:nvGrpSpPr>
              <p:cNvPr id="5" name="train icon">
                <a:extLst>
                  <a:ext uri="{FF2B5EF4-FFF2-40B4-BE49-F238E27FC236}">
                    <a16:creationId xmlns:a16="http://schemas.microsoft.com/office/drawing/2014/main" id="{8192C902-EB1F-E7DA-10ED-6D520BE83BB9}"/>
                  </a:ext>
                </a:extLst>
              </p:cNvPr>
              <p:cNvGrpSpPr/>
              <p:nvPr/>
            </p:nvGrpSpPr>
            <p:grpSpPr>
              <a:xfrm>
                <a:off x="1961837" y="2906459"/>
                <a:ext cx="2409246" cy="240083"/>
                <a:chOff x="7453421" y="4190999"/>
                <a:chExt cx="1360969" cy="370368"/>
              </a:xfrm>
            </p:grpSpPr>
            <p:sp>
              <p:nvSpPr>
                <p:cNvPr id="7" name="Graphic 11">
                  <a:extLst>
                    <a:ext uri="{FF2B5EF4-FFF2-40B4-BE49-F238E27FC236}">
                      <a16:creationId xmlns:a16="http://schemas.microsoft.com/office/drawing/2014/main" id="{CAD79CB6-5B09-2AD9-68B9-9CBC506DEC56}"/>
                    </a:ext>
                  </a:extLst>
                </p:cNvPr>
                <p:cNvSpPr/>
                <p:nvPr/>
              </p:nvSpPr>
              <p:spPr>
                <a:xfrm rot="5400000">
                  <a:off x="8070724" y="3817701"/>
                  <a:ext cx="126363" cy="1360969"/>
                </a:xfrm>
                <a:custGeom>
                  <a:avLst/>
                  <a:gdLst>
                    <a:gd name="connsiteX0" fmla="*/ 0 w 32205"/>
                    <a:gd name="connsiteY0" fmla="*/ 0 h 249628"/>
                    <a:gd name="connsiteX1" fmla="*/ 0 w 32205"/>
                    <a:gd name="connsiteY1" fmla="*/ 249629 h 24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2205" h="249628">
                      <a:moveTo>
                        <a:pt x="0" y="0"/>
                      </a:moveTo>
                      <a:lnTo>
                        <a:pt x="0" y="249629"/>
                      </a:lnTo>
                    </a:path>
                  </a:pathLst>
                </a:custGeom>
                <a:noFill/>
                <a:ln w="28575" cap="flat">
                  <a:solidFill>
                    <a:srgbClr val="257BB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0469D9D9-41CA-1AB4-92AB-B693AE671F47}"/>
                    </a:ext>
                  </a:extLst>
                </p:cNvPr>
                <p:cNvGrpSpPr/>
                <p:nvPr/>
              </p:nvGrpSpPr>
              <p:grpSpPr>
                <a:xfrm>
                  <a:off x="7586578" y="4190999"/>
                  <a:ext cx="959168" cy="242223"/>
                  <a:chOff x="7586578" y="4190999"/>
                  <a:chExt cx="959168" cy="242223"/>
                </a:xfrm>
              </p:grpSpPr>
              <p:sp>
                <p:nvSpPr>
                  <p:cNvPr id="9" name="Graphic 11">
                    <a:extLst>
                      <a:ext uri="{FF2B5EF4-FFF2-40B4-BE49-F238E27FC236}">
                        <a16:creationId xmlns:a16="http://schemas.microsoft.com/office/drawing/2014/main" id="{C6B8327E-8B22-47B2-3EF0-CB3D11EF124F}"/>
                      </a:ext>
                    </a:extLst>
                  </p:cNvPr>
                  <p:cNvSpPr/>
                  <p:nvPr/>
                </p:nvSpPr>
                <p:spPr>
                  <a:xfrm>
                    <a:off x="7586578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" name="Graphic 11">
                    <a:extLst>
                      <a:ext uri="{FF2B5EF4-FFF2-40B4-BE49-F238E27FC236}">
                        <a16:creationId xmlns:a16="http://schemas.microsoft.com/office/drawing/2014/main" id="{0C1C9479-16EE-2CC1-4746-703BA344852F}"/>
                      </a:ext>
                    </a:extLst>
                  </p:cNvPr>
                  <p:cNvSpPr/>
                  <p:nvPr/>
                </p:nvSpPr>
                <p:spPr>
                  <a:xfrm>
                    <a:off x="7739256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1" name="Graphic 11">
                    <a:extLst>
                      <a:ext uri="{FF2B5EF4-FFF2-40B4-BE49-F238E27FC236}">
                        <a16:creationId xmlns:a16="http://schemas.microsoft.com/office/drawing/2014/main" id="{6363EE58-D939-3FFE-65E0-BD15B08FE0C1}"/>
                      </a:ext>
                    </a:extLst>
                  </p:cNvPr>
                  <p:cNvSpPr/>
                  <p:nvPr/>
                </p:nvSpPr>
                <p:spPr>
                  <a:xfrm>
                    <a:off x="8077200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2" name="Graphic 11">
                    <a:extLst>
                      <a:ext uri="{FF2B5EF4-FFF2-40B4-BE49-F238E27FC236}">
                        <a16:creationId xmlns:a16="http://schemas.microsoft.com/office/drawing/2014/main" id="{A5778140-8E1B-7FF8-2011-FC35DD695A98}"/>
                      </a:ext>
                    </a:extLst>
                  </p:cNvPr>
                  <p:cNvSpPr/>
                  <p:nvPr/>
                </p:nvSpPr>
                <p:spPr>
                  <a:xfrm>
                    <a:off x="8246823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3" name="Graphic 11">
                    <a:extLst>
                      <a:ext uri="{FF2B5EF4-FFF2-40B4-BE49-F238E27FC236}">
                        <a16:creationId xmlns:a16="http://schemas.microsoft.com/office/drawing/2014/main" id="{75F3A0F5-A60A-987B-874D-E98C95E87D3A}"/>
                      </a:ext>
                    </a:extLst>
                  </p:cNvPr>
                  <p:cNvSpPr/>
                  <p:nvPr/>
                </p:nvSpPr>
                <p:spPr>
                  <a:xfrm>
                    <a:off x="7998797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4" name="Graphic 11">
                    <a:extLst>
                      <a:ext uri="{FF2B5EF4-FFF2-40B4-BE49-F238E27FC236}">
                        <a16:creationId xmlns:a16="http://schemas.microsoft.com/office/drawing/2014/main" id="{A1E85A6D-BF3E-F3A6-71D3-B1381EA1535E}"/>
                      </a:ext>
                    </a:extLst>
                  </p:cNvPr>
                  <p:cNvSpPr/>
                  <p:nvPr/>
                </p:nvSpPr>
                <p:spPr>
                  <a:xfrm>
                    <a:off x="8303260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5" name="Graphic 11">
                    <a:extLst>
                      <a:ext uri="{FF2B5EF4-FFF2-40B4-BE49-F238E27FC236}">
                        <a16:creationId xmlns:a16="http://schemas.microsoft.com/office/drawing/2014/main" id="{0334E847-D14A-3A61-AC04-AB09F0D40BF9}"/>
                      </a:ext>
                    </a:extLst>
                  </p:cNvPr>
                  <p:cNvSpPr/>
                  <p:nvPr/>
                </p:nvSpPr>
                <p:spPr>
                  <a:xfrm>
                    <a:off x="8444314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6" name="Graphic 11">
                    <a:extLst>
                      <a:ext uri="{FF2B5EF4-FFF2-40B4-BE49-F238E27FC236}">
                        <a16:creationId xmlns:a16="http://schemas.microsoft.com/office/drawing/2014/main" id="{D26726DF-F960-C18F-68A6-BBBFC038C022}"/>
                      </a:ext>
                    </a:extLst>
                  </p:cNvPr>
                  <p:cNvSpPr/>
                  <p:nvPr/>
                </p:nvSpPr>
                <p:spPr>
                  <a:xfrm>
                    <a:off x="8531860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851A75-F7D7-40BB-DD27-5760FE21A2D0}"/>
                  </a:ext>
                </a:extLst>
              </p:cNvPr>
              <p:cNvSpPr txBox="1"/>
              <p:nvPr/>
            </p:nvSpPr>
            <p:spPr>
              <a:xfrm>
                <a:off x="3894300" y="2626381"/>
                <a:ext cx="1458230" cy="3970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2F5597"/>
                    </a:solidFill>
                    <a:latin typeface="Trade Gothic Next Rounded" panose="020B0604020202020204" pitchFamily="34" charset="0"/>
                    <a:ea typeface="DengXian" panose="020B0503020204020204" pitchFamily="2" charset="-122"/>
                  </a:rPr>
                  <a:t>Spike times of  a</a:t>
                </a:r>
              </a:p>
              <a:p>
                <a:r>
                  <a:rPr lang="en-US" b="1" dirty="0">
                    <a:solidFill>
                      <a:srgbClr val="2F5597"/>
                    </a:solidFill>
                    <a:latin typeface="Trade Gothic Next Rounded" panose="020B0604020202020204" pitchFamily="34" charset="0"/>
                    <a:ea typeface="DengXian" panose="020B0503020204020204" pitchFamily="2" charset="-122"/>
                  </a:rPr>
                  <a:t>possible input neuron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47044B-321D-64E8-CB0E-B5E53E560CD5}"/>
              </a:ext>
            </a:extLst>
          </p:cNvPr>
          <p:cNvGrpSpPr/>
          <p:nvPr/>
        </p:nvGrpSpPr>
        <p:grpSpPr>
          <a:xfrm>
            <a:off x="1768440" y="2314728"/>
            <a:ext cx="1936067" cy="2374559"/>
            <a:chOff x="440597" y="975961"/>
            <a:chExt cx="1936067" cy="2374559"/>
          </a:xfrm>
        </p:grpSpPr>
        <p:sp>
          <p:nvSpPr>
            <p:cNvPr id="20" name="point model">
              <a:extLst>
                <a:ext uri="{FF2B5EF4-FFF2-40B4-BE49-F238E27FC236}">
                  <a16:creationId xmlns:a16="http://schemas.microsoft.com/office/drawing/2014/main" id="{6703C36C-8416-3A4F-8A4D-C610308DCDB7}"/>
                </a:ext>
              </a:extLst>
            </p:cNvPr>
            <p:cNvSpPr/>
            <p:nvPr/>
          </p:nvSpPr>
          <p:spPr>
            <a:xfrm>
              <a:off x="2068016" y="1957235"/>
              <a:ext cx="308648" cy="308649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23348B9-BD8A-7E4D-458D-807A746220DB}"/>
                </a:ext>
              </a:extLst>
            </p:cNvPr>
            <p:cNvGrpSpPr/>
            <p:nvPr/>
          </p:nvGrpSpPr>
          <p:grpSpPr>
            <a:xfrm>
              <a:off x="440597" y="975961"/>
              <a:ext cx="827705" cy="2374559"/>
              <a:chOff x="6329313" y="3939271"/>
              <a:chExt cx="910134" cy="2611035"/>
            </a:xfrm>
          </p:grpSpPr>
          <p:grpSp>
            <p:nvGrpSpPr>
              <p:cNvPr id="30" name="train icon">
                <a:extLst>
                  <a:ext uri="{FF2B5EF4-FFF2-40B4-BE49-F238E27FC236}">
                    <a16:creationId xmlns:a16="http://schemas.microsoft.com/office/drawing/2014/main" id="{B9FCDA3C-AC87-82EE-4BD6-11E30CF6E448}"/>
                  </a:ext>
                </a:extLst>
              </p:cNvPr>
              <p:cNvGrpSpPr/>
              <p:nvPr/>
            </p:nvGrpSpPr>
            <p:grpSpPr>
              <a:xfrm>
                <a:off x="6348455" y="5116959"/>
                <a:ext cx="884471" cy="240696"/>
                <a:chOff x="7453421" y="4190999"/>
                <a:chExt cx="1360969" cy="370368"/>
              </a:xfrm>
            </p:grpSpPr>
            <p:sp>
              <p:nvSpPr>
                <p:cNvPr id="90" name="Graphic 11">
                  <a:extLst>
                    <a:ext uri="{FF2B5EF4-FFF2-40B4-BE49-F238E27FC236}">
                      <a16:creationId xmlns:a16="http://schemas.microsoft.com/office/drawing/2014/main" id="{31596171-BD8B-90AE-0446-5368B4B7054A}"/>
                    </a:ext>
                  </a:extLst>
                </p:cNvPr>
                <p:cNvSpPr/>
                <p:nvPr/>
              </p:nvSpPr>
              <p:spPr>
                <a:xfrm rot="5400000">
                  <a:off x="8070724" y="3817701"/>
                  <a:ext cx="126363" cy="1360969"/>
                </a:xfrm>
                <a:custGeom>
                  <a:avLst/>
                  <a:gdLst>
                    <a:gd name="connsiteX0" fmla="*/ 0 w 32205"/>
                    <a:gd name="connsiteY0" fmla="*/ 0 h 249628"/>
                    <a:gd name="connsiteX1" fmla="*/ 0 w 32205"/>
                    <a:gd name="connsiteY1" fmla="*/ 249629 h 24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2205" h="249628">
                      <a:moveTo>
                        <a:pt x="0" y="0"/>
                      </a:moveTo>
                      <a:lnTo>
                        <a:pt x="0" y="249629"/>
                      </a:lnTo>
                    </a:path>
                  </a:pathLst>
                </a:custGeom>
                <a:noFill/>
                <a:ln w="28575" cap="flat">
                  <a:solidFill>
                    <a:srgbClr val="257BB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6959205B-77FD-E951-32D0-543998E657EC}"/>
                    </a:ext>
                  </a:extLst>
                </p:cNvPr>
                <p:cNvGrpSpPr/>
                <p:nvPr/>
              </p:nvGrpSpPr>
              <p:grpSpPr>
                <a:xfrm>
                  <a:off x="7739256" y="4190999"/>
                  <a:ext cx="981118" cy="242223"/>
                  <a:chOff x="7739256" y="4190999"/>
                  <a:chExt cx="981118" cy="242223"/>
                </a:xfrm>
              </p:grpSpPr>
              <p:sp>
                <p:nvSpPr>
                  <p:cNvPr id="92" name="Graphic 11">
                    <a:extLst>
                      <a:ext uri="{FF2B5EF4-FFF2-40B4-BE49-F238E27FC236}">
                        <a16:creationId xmlns:a16="http://schemas.microsoft.com/office/drawing/2014/main" id="{E50C48CB-E509-661B-2C80-8B9702A8B7B3}"/>
                      </a:ext>
                    </a:extLst>
                  </p:cNvPr>
                  <p:cNvSpPr/>
                  <p:nvPr/>
                </p:nvSpPr>
                <p:spPr>
                  <a:xfrm>
                    <a:off x="7739256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93" name="Graphic 11">
                    <a:extLst>
                      <a:ext uri="{FF2B5EF4-FFF2-40B4-BE49-F238E27FC236}">
                        <a16:creationId xmlns:a16="http://schemas.microsoft.com/office/drawing/2014/main" id="{1EEF3BBB-28E0-07CA-2159-A0AD965076BE}"/>
                      </a:ext>
                    </a:extLst>
                  </p:cNvPr>
                  <p:cNvSpPr/>
                  <p:nvPr/>
                </p:nvSpPr>
                <p:spPr>
                  <a:xfrm>
                    <a:off x="8077200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94" name="Graphic 11">
                    <a:extLst>
                      <a:ext uri="{FF2B5EF4-FFF2-40B4-BE49-F238E27FC236}">
                        <a16:creationId xmlns:a16="http://schemas.microsoft.com/office/drawing/2014/main" id="{30FB6539-32E1-824C-05C2-A10990FF69AF}"/>
                      </a:ext>
                    </a:extLst>
                  </p:cNvPr>
                  <p:cNvSpPr/>
                  <p:nvPr/>
                </p:nvSpPr>
                <p:spPr>
                  <a:xfrm>
                    <a:off x="8246823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95" name="Graphic 11">
                    <a:extLst>
                      <a:ext uri="{FF2B5EF4-FFF2-40B4-BE49-F238E27FC236}">
                        <a16:creationId xmlns:a16="http://schemas.microsoft.com/office/drawing/2014/main" id="{D11907B2-ED3A-A766-C06B-346D8442ECCD}"/>
                      </a:ext>
                    </a:extLst>
                  </p:cNvPr>
                  <p:cNvSpPr/>
                  <p:nvPr/>
                </p:nvSpPr>
                <p:spPr>
                  <a:xfrm>
                    <a:off x="8444314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96" name="Graphic 11">
                    <a:extLst>
                      <a:ext uri="{FF2B5EF4-FFF2-40B4-BE49-F238E27FC236}">
                        <a16:creationId xmlns:a16="http://schemas.microsoft.com/office/drawing/2014/main" id="{DC8DA2CE-86A6-26E8-A130-AEDCF044A132}"/>
                      </a:ext>
                    </a:extLst>
                  </p:cNvPr>
                  <p:cNvSpPr/>
                  <p:nvPr/>
                </p:nvSpPr>
                <p:spPr>
                  <a:xfrm>
                    <a:off x="8706488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31" name="train icon">
                <a:extLst>
                  <a:ext uri="{FF2B5EF4-FFF2-40B4-BE49-F238E27FC236}">
                    <a16:creationId xmlns:a16="http://schemas.microsoft.com/office/drawing/2014/main" id="{EDA87EEE-F07F-EF0B-8EFE-C675CFF34AC2}"/>
                  </a:ext>
                </a:extLst>
              </p:cNvPr>
              <p:cNvGrpSpPr/>
              <p:nvPr/>
            </p:nvGrpSpPr>
            <p:grpSpPr>
              <a:xfrm>
                <a:off x="6354976" y="5598993"/>
                <a:ext cx="884471" cy="240696"/>
                <a:chOff x="7453421" y="4190999"/>
                <a:chExt cx="1360969" cy="370368"/>
              </a:xfrm>
            </p:grpSpPr>
            <p:sp>
              <p:nvSpPr>
                <p:cNvPr id="83" name="Graphic 11">
                  <a:extLst>
                    <a:ext uri="{FF2B5EF4-FFF2-40B4-BE49-F238E27FC236}">
                      <a16:creationId xmlns:a16="http://schemas.microsoft.com/office/drawing/2014/main" id="{A3363286-C76A-314E-0ECC-1597AB8DD0CD}"/>
                    </a:ext>
                  </a:extLst>
                </p:cNvPr>
                <p:cNvSpPr/>
                <p:nvPr/>
              </p:nvSpPr>
              <p:spPr>
                <a:xfrm rot="5400000">
                  <a:off x="8070724" y="3817701"/>
                  <a:ext cx="126363" cy="1360969"/>
                </a:xfrm>
                <a:custGeom>
                  <a:avLst/>
                  <a:gdLst>
                    <a:gd name="connsiteX0" fmla="*/ 0 w 32205"/>
                    <a:gd name="connsiteY0" fmla="*/ 0 h 249628"/>
                    <a:gd name="connsiteX1" fmla="*/ 0 w 32205"/>
                    <a:gd name="connsiteY1" fmla="*/ 249629 h 24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2205" h="249628">
                      <a:moveTo>
                        <a:pt x="0" y="0"/>
                      </a:moveTo>
                      <a:lnTo>
                        <a:pt x="0" y="249629"/>
                      </a:lnTo>
                    </a:path>
                  </a:pathLst>
                </a:custGeom>
                <a:noFill/>
                <a:ln w="25400" cap="flat">
                  <a:solidFill>
                    <a:srgbClr val="257BB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1092A204-7EFE-25FC-FAEE-9D3AEA77DBC1}"/>
                    </a:ext>
                  </a:extLst>
                </p:cNvPr>
                <p:cNvGrpSpPr/>
                <p:nvPr/>
              </p:nvGrpSpPr>
              <p:grpSpPr>
                <a:xfrm>
                  <a:off x="7523931" y="4190999"/>
                  <a:ext cx="1021815" cy="242223"/>
                  <a:chOff x="7523931" y="4190999"/>
                  <a:chExt cx="1021815" cy="242223"/>
                </a:xfrm>
              </p:grpSpPr>
              <p:sp>
                <p:nvSpPr>
                  <p:cNvPr id="85" name="Graphic 11">
                    <a:extLst>
                      <a:ext uri="{FF2B5EF4-FFF2-40B4-BE49-F238E27FC236}">
                        <a16:creationId xmlns:a16="http://schemas.microsoft.com/office/drawing/2014/main" id="{24AD85FE-5C41-FA8D-DF58-9A157F697248}"/>
                      </a:ext>
                    </a:extLst>
                  </p:cNvPr>
                  <p:cNvSpPr/>
                  <p:nvPr/>
                </p:nvSpPr>
                <p:spPr>
                  <a:xfrm>
                    <a:off x="7523931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5400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6" name="Graphic 11">
                    <a:extLst>
                      <a:ext uri="{FF2B5EF4-FFF2-40B4-BE49-F238E27FC236}">
                        <a16:creationId xmlns:a16="http://schemas.microsoft.com/office/drawing/2014/main" id="{8C00DEC1-4173-A1E4-72E6-29CBC33B6554}"/>
                      </a:ext>
                    </a:extLst>
                  </p:cNvPr>
                  <p:cNvSpPr/>
                  <p:nvPr/>
                </p:nvSpPr>
                <p:spPr>
                  <a:xfrm>
                    <a:off x="7739256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5400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7" name="Graphic 11">
                    <a:extLst>
                      <a:ext uri="{FF2B5EF4-FFF2-40B4-BE49-F238E27FC236}">
                        <a16:creationId xmlns:a16="http://schemas.microsoft.com/office/drawing/2014/main" id="{69594C25-8703-D728-AC7B-415B0B254507}"/>
                      </a:ext>
                    </a:extLst>
                  </p:cNvPr>
                  <p:cNvSpPr/>
                  <p:nvPr/>
                </p:nvSpPr>
                <p:spPr>
                  <a:xfrm>
                    <a:off x="8077200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5400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8" name="Graphic 11">
                    <a:extLst>
                      <a:ext uri="{FF2B5EF4-FFF2-40B4-BE49-F238E27FC236}">
                        <a16:creationId xmlns:a16="http://schemas.microsoft.com/office/drawing/2014/main" id="{52EDCC65-F3C3-10FF-A815-218CD9839F14}"/>
                      </a:ext>
                    </a:extLst>
                  </p:cNvPr>
                  <p:cNvSpPr/>
                  <p:nvPr/>
                </p:nvSpPr>
                <p:spPr>
                  <a:xfrm>
                    <a:off x="7979055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5400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9" name="Graphic 11">
                    <a:extLst>
                      <a:ext uri="{FF2B5EF4-FFF2-40B4-BE49-F238E27FC236}">
                        <a16:creationId xmlns:a16="http://schemas.microsoft.com/office/drawing/2014/main" id="{D4F0149A-B3AD-60E1-9E6F-73FB4AFE049C}"/>
                      </a:ext>
                    </a:extLst>
                  </p:cNvPr>
                  <p:cNvSpPr/>
                  <p:nvPr/>
                </p:nvSpPr>
                <p:spPr>
                  <a:xfrm>
                    <a:off x="8531860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5400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32" name="train icon">
                <a:extLst>
                  <a:ext uri="{FF2B5EF4-FFF2-40B4-BE49-F238E27FC236}">
                    <a16:creationId xmlns:a16="http://schemas.microsoft.com/office/drawing/2014/main" id="{69ADA355-8DBF-A5D4-E765-68CA3C48D8FF}"/>
                  </a:ext>
                </a:extLst>
              </p:cNvPr>
              <p:cNvGrpSpPr/>
              <p:nvPr/>
            </p:nvGrpSpPr>
            <p:grpSpPr>
              <a:xfrm>
                <a:off x="6342144" y="5945641"/>
                <a:ext cx="884471" cy="240696"/>
                <a:chOff x="7453421" y="4190999"/>
                <a:chExt cx="1360969" cy="370368"/>
              </a:xfrm>
            </p:grpSpPr>
            <p:sp>
              <p:nvSpPr>
                <p:cNvPr id="73" name="Graphic 11">
                  <a:extLst>
                    <a:ext uri="{FF2B5EF4-FFF2-40B4-BE49-F238E27FC236}">
                      <a16:creationId xmlns:a16="http://schemas.microsoft.com/office/drawing/2014/main" id="{1729D6CE-598C-8218-FEF8-AC4418AB3F66}"/>
                    </a:ext>
                  </a:extLst>
                </p:cNvPr>
                <p:cNvSpPr/>
                <p:nvPr/>
              </p:nvSpPr>
              <p:spPr>
                <a:xfrm rot="5400000">
                  <a:off x="8070724" y="3817701"/>
                  <a:ext cx="126363" cy="1360969"/>
                </a:xfrm>
                <a:custGeom>
                  <a:avLst/>
                  <a:gdLst>
                    <a:gd name="connsiteX0" fmla="*/ 0 w 32205"/>
                    <a:gd name="connsiteY0" fmla="*/ 0 h 249628"/>
                    <a:gd name="connsiteX1" fmla="*/ 0 w 32205"/>
                    <a:gd name="connsiteY1" fmla="*/ 249629 h 24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2205" h="249628">
                      <a:moveTo>
                        <a:pt x="0" y="0"/>
                      </a:moveTo>
                      <a:lnTo>
                        <a:pt x="0" y="249629"/>
                      </a:lnTo>
                    </a:path>
                  </a:pathLst>
                </a:custGeom>
                <a:noFill/>
                <a:ln w="28575" cap="flat">
                  <a:solidFill>
                    <a:srgbClr val="257BB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25BD62BA-8BCF-D792-D3EC-B618645EB68D}"/>
                    </a:ext>
                  </a:extLst>
                </p:cNvPr>
                <p:cNvGrpSpPr/>
                <p:nvPr/>
              </p:nvGrpSpPr>
              <p:grpSpPr>
                <a:xfrm>
                  <a:off x="7647043" y="4190999"/>
                  <a:ext cx="1069152" cy="242223"/>
                  <a:chOff x="7647043" y="4190999"/>
                  <a:chExt cx="1069152" cy="242223"/>
                </a:xfrm>
              </p:grpSpPr>
              <p:sp>
                <p:nvSpPr>
                  <p:cNvPr id="75" name="Graphic 11">
                    <a:extLst>
                      <a:ext uri="{FF2B5EF4-FFF2-40B4-BE49-F238E27FC236}">
                        <a16:creationId xmlns:a16="http://schemas.microsoft.com/office/drawing/2014/main" id="{1EC50BF7-457A-455E-A9DF-7F58D5EDF950}"/>
                      </a:ext>
                    </a:extLst>
                  </p:cNvPr>
                  <p:cNvSpPr/>
                  <p:nvPr/>
                </p:nvSpPr>
                <p:spPr>
                  <a:xfrm>
                    <a:off x="7647043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76" name="Graphic 11">
                    <a:extLst>
                      <a:ext uri="{FF2B5EF4-FFF2-40B4-BE49-F238E27FC236}">
                        <a16:creationId xmlns:a16="http://schemas.microsoft.com/office/drawing/2014/main" id="{14C366CB-D38C-15DB-8CF0-02F68AB80A13}"/>
                      </a:ext>
                    </a:extLst>
                  </p:cNvPr>
                  <p:cNvSpPr/>
                  <p:nvPr/>
                </p:nvSpPr>
                <p:spPr>
                  <a:xfrm>
                    <a:off x="7934516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77" name="Graphic 11">
                    <a:extLst>
                      <a:ext uri="{FF2B5EF4-FFF2-40B4-BE49-F238E27FC236}">
                        <a16:creationId xmlns:a16="http://schemas.microsoft.com/office/drawing/2014/main" id="{884277CB-3522-274A-2846-6729E7BF8155}"/>
                      </a:ext>
                    </a:extLst>
                  </p:cNvPr>
                  <p:cNvSpPr/>
                  <p:nvPr/>
                </p:nvSpPr>
                <p:spPr>
                  <a:xfrm>
                    <a:off x="8077200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78" name="Graphic 11">
                    <a:extLst>
                      <a:ext uri="{FF2B5EF4-FFF2-40B4-BE49-F238E27FC236}">
                        <a16:creationId xmlns:a16="http://schemas.microsoft.com/office/drawing/2014/main" id="{833EFB8D-F1FB-4A1E-9D45-8414DF463384}"/>
                      </a:ext>
                    </a:extLst>
                  </p:cNvPr>
                  <p:cNvSpPr/>
                  <p:nvPr/>
                </p:nvSpPr>
                <p:spPr>
                  <a:xfrm>
                    <a:off x="8246823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79" name="Graphic 11">
                    <a:extLst>
                      <a:ext uri="{FF2B5EF4-FFF2-40B4-BE49-F238E27FC236}">
                        <a16:creationId xmlns:a16="http://schemas.microsoft.com/office/drawing/2014/main" id="{93DEC05F-C846-415C-F0AC-95552A819356}"/>
                      </a:ext>
                    </a:extLst>
                  </p:cNvPr>
                  <p:cNvSpPr/>
                  <p:nvPr/>
                </p:nvSpPr>
                <p:spPr>
                  <a:xfrm>
                    <a:off x="7881546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0" name="Graphic 11">
                    <a:extLst>
                      <a:ext uri="{FF2B5EF4-FFF2-40B4-BE49-F238E27FC236}">
                        <a16:creationId xmlns:a16="http://schemas.microsoft.com/office/drawing/2014/main" id="{7C3D114B-C7BE-5A13-51C3-1DF139444A89}"/>
                      </a:ext>
                    </a:extLst>
                  </p:cNvPr>
                  <p:cNvSpPr/>
                  <p:nvPr/>
                </p:nvSpPr>
                <p:spPr>
                  <a:xfrm>
                    <a:off x="8303260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1" name="Graphic 11">
                    <a:extLst>
                      <a:ext uri="{FF2B5EF4-FFF2-40B4-BE49-F238E27FC236}">
                        <a16:creationId xmlns:a16="http://schemas.microsoft.com/office/drawing/2014/main" id="{24600363-C5FD-E065-630D-AEAB7C3C5387}"/>
                      </a:ext>
                    </a:extLst>
                  </p:cNvPr>
                  <p:cNvSpPr/>
                  <p:nvPr/>
                </p:nvSpPr>
                <p:spPr>
                  <a:xfrm>
                    <a:off x="8444314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2" name="Graphic 11">
                    <a:extLst>
                      <a:ext uri="{FF2B5EF4-FFF2-40B4-BE49-F238E27FC236}">
                        <a16:creationId xmlns:a16="http://schemas.microsoft.com/office/drawing/2014/main" id="{F99261BB-9D0E-766F-12FC-36EB45E17697}"/>
                      </a:ext>
                    </a:extLst>
                  </p:cNvPr>
                  <p:cNvSpPr/>
                  <p:nvPr/>
                </p:nvSpPr>
                <p:spPr>
                  <a:xfrm>
                    <a:off x="8702309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33" name="train icon">
                <a:extLst>
                  <a:ext uri="{FF2B5EF4-FFF2-40B4-BE49-F238E27FC236}">
                    <a16:creationId xmlns:a16="http://schemas.microsoft.com/office/drawing/2014/main" id="{CAA2BB34-143B-F6F6-970B-353DAAD10CB6}"/>
                  </a:ext>
                </a:extLst>
              </p:cNvPr>
              <p:cNvGrpSpPr/>
              <p:nvPr/>
            </p:nvGrpSpPr>
            <p:grpSpPr>
              <a:xfrm>
                <a:off x="6348455" y="6309610"/>
                <a:ext cx="884471" cy="240696"/>
                <a:chOff x="7453421" y="4190999"/>
                <a:chExt cx="1360969" cy="370368"/>
              </a:xfrm>
            </p:grpSpPr>
            <p:sp>
              <p:nvSpPr>
                <p:cNvPr id="66" name="Graphic 11">
                  <a:extLst>
                    <a:ext uri="{FF2B5EF4-FFF2-40B4-BE49-F238E27FC236}">
                      <a16:creationId xmlns:a16="http://schemas.microsoft.com/office/drawing/2014/main" id="{9F52398F-B104-4536-21D4-061FAF43E79F}"/>
                    </a:ext>
                  </a:extLst>
                </p:cNvPr>
                <p:cNvSpPr/>
                <p:nvPr/>
              </p:nvSpPr>
              <p:spPr>
                <a:xfrm rot="5400000">
                  <a:off x="8070724" y="3817701"/>
                  <a:ext cx="126363" cy="1360969"/>
                </a:xfrm>
                <a:custGeom>
                  <a:avLst/>
                  <a:gdLst>
                    <a:gd name="connsiteX0" fmla="*/ 0 w 32205"/>
                    <a:gd name="connsiteY0" fmla="*/ 0 h 249628"/>
                    <a:gd name="connsiteX1" fmla="*/ 0 w 32205"/>
                    <a:gd name="connsiteY1" fmla="*/ 249629 h 24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2205" h="249628">
                      <a:moveTo>
                        <a:pt x="0" y="0"/>
                      </a:moveTo>
                      <a:lnTo>
                        <a:pt x="0" y="249629"/>
                      </a:lnTo>
                    </a:path>
                  </a:pathLst>
                </a:custGeom>
                <a:noFill/>
                <a:ln w="28575" cap="flat">
                  <a:solidFill>
                    <a:srgbClr val="257BB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457232E2-48F4-B2EB-6887-5EE60557D50A}"/>
                    </a:ext>
                  </a:extLst>
                </p:cNvPr>
                <p:cNvGrpSpPr/>
                <p:nvPr/>
              </p:nvGrpSpPr>
              <p:grpSpPr>
                <a:xfrm>
                  <a:off x="7586578" y="4190999"/>
                  <a:ext cx="959168" cy="242223"/>
                  <a:chOff x="7586578" y="4190999"/>
                  <a:chExt cx="959168" cy="242223"/>
                </a:xfrm>
              </p:grpSpPr>
              <p:sp>
                <p:nvSpPr>
                  <p:cNvPr id="68" name="Graphic 11">
                    <a:extLst>
                      <a:ext uri="{FF2B5EF4-FFF2-40B4-BE49-F238E27FC236}">
                        <a16:creationId xmlns:a16="http://schemas.microsoft.com/office/drawing/2014/main" id="{FBA6188A-D5F2-72CF-84AF-B699EB90B579}"/>
                      </a:ext>
                    </a:extLst>
                  </p:cNvPr>
                  <p:cNvSpPr/>
                  <p:nvPr/>
                </p:nvSpPr>
                <p:spPr>
                  <a:xfrm>
                    <a:off x="7586578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9" name="Graphic 11">
                    <a:extLst>
                      <a:ext uri="{FF2B5EF4-FFF2-40B4-BE49-F238E27FC236}">
                        <a16:creationId xmlns:a16="http://schemas.microsoft.com/office/drawing/2014/main" id="{21A8D0E8-495C-E36E-19A2-0838D67149F3}"/>
                      </a:ext>
                    </a:extLst>
                  </p:cNvPr>
                  <p:cNvSpPr/>
                  <p:nvPr/>
                </p:nvSpPr>
                <p:spPr>
                  <a:xfrm>
                    <a:off x="8077200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70" name="Graphic 11">
                    <a:extLst>
                      <a:ext uri="{FF2B5EF4-FFF2-40B4-BE49-F238E27FC236}">
                        <a16:creationId xmlns:a16="http://schemas.microsoft.com/office/drawing/2014/main" id="{A99EB648-2DC8-990A-10C8-C55D5CA02CE2}"/>
                      </a:ext>
                    </a:extLst>
                  </p:cNvPr>
                  <p:cNvSpPr/>
                  <p:nvPr/>
                </p:nvSpPr>
                <p:spPr>
                  <a:xfrm>
                    <a:off x="8237477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71" name="Graphic 11">
                    <a:extLst>
                      <a:ext uri="{FF2B5EF4-FFF2-40B4-BE49-F238E27FC236}">
                        <a16:creationId xmlns:a16="http://schemas.microsoft.com/office/drawing/2014/main" id="{600FDFFD-3261-79A2-F80D-E00290FD30E9}"/>
                      </a:ext>
                    </a:extLst>
                  </p:cNvPr>
                  <p:cNvSpPr/>
                  <p:nvPr/>
                </p:nvSpPr>
                <p:spPr>
                  <a:xfrm>
                    <a:off x="7780020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72" name="Graphic 11">
                    <a:extLst>
                      <a:ext uri="{FF2B5EF4-FFF2-40B4-BE49-F238E27FC236}">
                        <a16:creationId xmlns:a16="http://schemas.microsoft.com/office/drawing/2014/main" id="{72074E9D-CA4F-29F8-916A-7BC08AE1188C}"/>
                      </a:ext>
                    </a:extLst>
                  </p:cNvPr>
                  <p:cNvSpPr/>
                  <p:nvPr/>
                </p:nvSpPr>
                <p:spPr>
                  <a:xfrm>
                    <a:off x="8531860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34" name="train icon">
                <a:extLst>
                  <a:ext uri="{FF2B5EF4-FFF2-40B4-BE49-F238E27FC236}">
                    <a16:creationId xmlns:a16="http://schemas.microsoft.com/office/drawing/2014/main" id="{4FBC4C8F-0C29-CA11-B781-E915F21CC390}"/>
                  </a:ext>
                </a:extLst>
              </p:cNvPr>
              <p:cNvGrpSpPr/>
              <p:nvPr/>
            </p:nvGrpSpPr>
            <p:grpSpPr>
              <a:xfrm>
                <a:off x="6342145" y="3939271"/>
                <a:ext cx="884471" cy="240696"/>
                <a:chOff x="7453421" y="4190999"/>
                <a:chExt cx="1360969" cy="370368"/>
              </a:xfrm>
            </p:grpSpPr>
            <p:sp>
              <p:nvSpPr>
                <p:cNvPr id="56" name="Graphic 11">
                  <a:extLst>
                    <a:ext uri="{FF2B5EF4-FFF2-40B4-BE49-F238E27FC236}">
                      <a16:creationId xmlns:a16="http://schemas.microsoft.com/office/drawing/2014/main" id="{77BE3EA3-92AE-1546-C2B8-521EA8B99C82}"/>
                    </a:ext>
                  </a:extLst>
                </p:cNvPr>
                <p:cNvSpPr/>
                <p:nvPr/>
              </p:nvSpPr>
              <p:spPr>
                <a:xfrm rot="5400000">
                  <a:off x="8070724" y="3817701"/>
                  <a:ext cx="126363" cy="1360969"/>
                </a:xfrm>
                <a:custGeom>
                  <a:avLst/>
                  <a:gdLst>
                    <a:gd name="connsiteX0" fmla="*/ 0 w 32205"/>
                    <a:gd name="connsiteY0" fmla="*/ 0 h 249628"/>
                    <a:gd name="connsiteX1" fmla="*/ 0 w 32205"/>
                    <a:gd name="connsiteY1" fmla="*/ 249629 h 24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2205" h="249628">
                      <a:moveTo>
                        <a:pt x="0" y="0"/>
                      </a:moveTo>
                      <a:lnTo>
                        <a:pt x="0" y="249629"/>
                      </a:lnTo>
                    </a:path>
                  </a:pathLst>
                </a:custGeom>
                <a:noFill/>
                <a:ln w="28575" cap="flat">
                  <a:solidFill>
                    <a:srgbClr val="257BB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7373F184-926C-6E59-F4EF-7EF8D32E991E}"/>
                    </a:ext>
                  </a:extLst>
                </p:cNvPr>
                <p:cNvGrpSpPr/>
                <p:nvPr/>
              </p:nvGrpSpPr>
              <p:grpSpPr>
                <a:xfrm>
                  <a:off x="7586578" y="4190999"/>
                  <a:ext cx="959168" cy="242223"/>
                  <a:chOff x="7586578" y="4190999"/>
                  <a:chExt cx="959168" cy="242223"/>
                </a:xfrm>
              </p:grpSpPr>
              <p:sp>
                <p:nvSpPr>
                  <p:cNvPr id="58" name="Graphic 11">
                    <a:extLst>
                      <a:ext uri="{FF2B5EF4-FFF2-40B4-BE49-F238E27FC236}">
                        <a16:creationId xmlns:a16="http://schemas.microsoft.com/office/drawing/2014/main" id="{150F0D2E-15FB-5DF4-5359-79638B4E2F2F}"/>
                      </a:ext>
                    </a:extLst>
                  </p:cNvPr>
                  <p:cNvSpPr/>
                  <p:nvPr/>
                </p:nvSpPr>
                <p:spPr>
                  <a:xfrm>
                    <a:off x="7586578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9" name="Graphic 11">
                    <a:extLst>
                      <a:ext uri="{FF2B5EF4-FFF2-40B4-BE49-F238E27FC236}">
                        <a16:creationId xmlns:a16="http://schemas.microsoft.com/office/drawing/2014/main" id="{796A941D-3343-18B0-7A8A-4E9D9CE754C4}"/>
                      </a:ext>
                    </a:extLst>
                  </p:cNvPr>
                  <p:cNvSpPr/>
                  <p:nvPr/>
                </p:nvSpPr>
                <p:spPr>
                  <a:xfrm>
                    <a:off x="7739256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0" name="Graphic 11">
                    <a:extLst>
                      <a:ext uri="{FF2B5EF4-FFF2-40B4-BE49-F238E27FC236}">
                        <a16:creationId xmlns:a16="http://schemas.microsoft.com/office/drawing/2014/main" id="{83A36591-2A92-B7AE-78CD-01EC812F6122}"/>
                      </a:ext>
                    </a:extLst>
                  </p:cNvPr>
                  <p:cNvSpPr/>
                  <p:nvPr/>
                </p:nvSpPr>
                <p:spPr>
                  <a:xfrm>
                    <a:off x="8077200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1" name="Graphic 11">
                    <a:extLst>
                      <a:ext uri="{FF2B5EF4-FFF2-40B4-BE49-F238E27FC236}">
                        <a16:creationId xmlns:a16="http://schemas.microsoft.com/office/drawing/2014/main" id="{3161C886-25EA-45D5-9C0E-1898C09B13CB}"/>
                      </a:ext>
                    </a:extLst>
                  </p:cNvPr>
                  <p:cNvSpPr/>
                  <p:nvPr/>
                </p:nvSpPr>
                <p:spPr>
                  <a:xfrm>
                    <a:off x="8246823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2" name="Graphic 11">
                    <a:extLst>
                      <a:ext uri="{FF2B5EF4-FFF2-40B4-BE49-F238E27FC236}">
                        <a16:creationId xmlns:a16="http://schemas.microsoft.com/office/drawing/2014/main" id="{A138FB62-DEA0-ED10-4C28-29D00F574622}"/>
                      </a:ext>
                    </a:extLst>
                  </p:cNvPr>
                  <p:cNvSpPr/>
                  <p:nvPr/>
                </p:nvSpPr>
                <p:spPr>
                  <a:xfrm>
                    <a:off x="7998797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3" name="Graphic 11">
                    <a:extLst>
                      <a:ext uri="{FF2B5EF4-FFF2-40B4-BE49-F238E27FC236}">
                        <a16:creationId xmlns:a16="http://schemas.microsoft.com/office/drawing/2014/main" id="{DA2AE3E3-34C9-BD3D-15D1-0CDD5B406DDB}"/>
                      </a:ext>
                    </a:extLst>
                  </p:cNvPr>
                  <p:cNvSpPr/>
                  <p:nvPr/>
                </p:nvSpPr>
                <p:spPr>
                  <a:xfrm>
                    <a:off x="8303260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4" name="Graphic 11">
                    <a:extLst>
                      <a:ext uri="{FF2B5EF4-FFF2-40B4-BE49-F238E27FC236}">
                        <a16:creationId xmlns:a16="http://schemas.microsoft.com/office/drawing/2014/main" id="{7E7FFC3F-0E89-2CEB-12B7-0002E94F568E}"/>
                      </a:ext>
                    </a:extLst>
                  </p:cNvPr>
                  <p:cNvSpPr/>
                  <p:nvPr/>
                </p:nvSpPr>
                <p:spPr>
                  <a:xfrm>
                    <a:off x="8444314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5" name="Graphic 11">
                    <a:extLst>
                      <a:ext uri="{FF2B5EF4-FFF2-40B4-BE49-F238E27FC236}">
                        <a16:creationId xmlns:a16="http://schemas.microsoft.com/office/drawing/2014/main" id="{77F8A7F3-FAA9-10E0-1236-7B83DFFE21B9}"/>
                      </a:ext>
                    </a:extLst>
                  </p:cNvPr>
                  <p:cNvSpPr/>
                  <p:nvPr/>
                </p:nvSpPr>
                <p:spPr>
                  <a:xfrm>
                    <a:off x="8531860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35" name="train icon">
                <a:extLst>
                  <a:ext uri="{FF2B5EF4-FFF2-40B4-BE49-F238E27FC236}">
                    <a16:creationId xmlns:a16="http://schemas.microsoft.com/office/drawing/2014/main" id="{66593355-5F5E-2FE9-0668-126AA314E734}"/>
                  </a:ext>
                </a:extLst>
              </p:cNvPr>
              <p:cNvGrpSpPr/>
              <p:nvPr/>
            </p:nvGrpSpPr>
            <p:grpSpPr>
              <a:xfrm>
                <a:off x="6329313" y="4285919"/>
                <a:ext cx="884471" cy="240696"/>
                <a:chOff x="7453421" y="4190999"/>
                <a:chExt cx="1360969" cy="370368"/>
              </a:xfrm>
            </p:grpSpPr>
            <p:sp>
              <p:nvSpPr>
                <p:cNvPr id="47" name="Graphic 11">
                  <a:extLst>
                    <a:ext uri="{FF2B5EF4-FFF2-40B4-BE49-F238E27FC236}">
                      <a16:creationId xmlns:a16="http://schemas.microsoft.com/office/drawing/2014/main" id="{CC596E99-D513-FF27-084F-55BDC2BA5F54}"/>
                    </a:ext>
                  </a:extLst>
                </p:cNvPr>
                <p:cNvSpPr/>
                <p:nvPr/>
              </p:nvSpPr>
              <p:spPr>
                <a:xfrm rot="5400000">
                  <a:off x="8070724" y="3817701"/>
                  <a:ext cx="126363" cy="1360969"/>
                </a:xfrm>
                <a:custGeom>
                  <a:avLst/>
                  <a:gdLst>
                    <a:gd name="connsiteX0" fmla="*/ 0 w 32205"/>
                    <a:gd name="connsiteY0" fmla="*/ 0 h 249628"/>
                    <a:gd name="connsiteX1" fmla="*/ 0 w 32205"/>
                    <a:gd name="connsiteY1" fmla="*/ 249629 h 24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2205" h="249628">
                      <a:moveTo>
                        <a:pt x="0" y="0"/>
                      </a:moveTo>
                      <a:lnTo>
                        <a:pt x="0" y="249629"/>
                      </a:lnTo>
                    </a:path>
                  </a:pathLst>
                </a:custGeom>
                <a:noFill/>
                <a:ln w="28575" cap="flat">
                  <a:solidFill>
                    <a:srgbClr val="257BB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52CFEA88-E2A6-B8FE-CF60-465A886173B4}"/>
                    </a:ext>
                  </a:extLst>
                </p:cNvPr>
                <p:cNvGrpSpPr/>
                <p:nvPr/>
              </p:nvGrpSpPr>
              <p:grpSpPr>
                <a:xfrm>
                  <a:off x="7666786" y="4190999"/>
                  <a:ext cx="1069154" cy="242223"/>
                  <a:chOff x="7666786" y="4190999"/>
                  <a:chExt cx="1069154" cy="242223"/>
                </a:xfrm>
              </p:grpSpPr>
              <p:sp>
                <p:nvSpPr>
                  <p:cNvPr id="49" name="Graphic 11">
                    <a:extLst>
                      <a:ext uri="{FF2B5EF4-FFF2-40B4-BE49-F238E27FC236}">
                        <a16:creationId xmlns:a16="http://schemas.microsoft.com/office/drawing/2014/main" id="{900D635F-FAB0-2927-D1C8-15D884775489}"/>
                      </a:ext>
                    </a:extLst>
                  </p:cNvPr>
                  <p:cNvSpPr/>
                  <p:nvPr/>
                </p:nvSpPr>
                <p:spPr>
                  <a:xfrm>
                    <a:off x="7666786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0" name="Graphic 11">
                    <a:extLst>
                      <a:ext uri="{FF2B5EF4-FFF2-40B4-BE49-F238E27FC236}">
                        <a16:creationId xmlns:a16="http://schemas.microsoft.com/office/drawing/2014/main" id="{C5C4CAB6-297C-0575-D804-78B46886AB86}"/>
                      </a:ext>
                    </a:extLst>
                  </p:cNvPr>
                  <p:cNvSpPr/>
                  <p:nvPr/>
                </p:nvSpPr>
                <p:spPr>
                  <a:xfrm>
                    <a:off x="8077200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1" name="Graphic 11">
                    <a:extLst>
                      <a:ext uri="{FF2B5EF4-FFF2-40B4-BE49-F238E27FC236}">
                        <a16:creationId xmlns:a16="http://schemas.microsoft.com/office/drawing/2014/main" id="{052C1C99-3B06-9A59-EB30-7E11BD13903E}"/>
                      </a:ext>
                    </a:extLst>
                  </p:cNvPr>
                  <p:cNvSpPr/>
                  <p:nvPr/>
                </p:nvSpPr>
                <p:spPr>
                  <a:xfrm>
                    <a:off x="8246823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2" name="Graphic 11">
                    <a:extLst>
                      <a:ext uri="{FF2B5EF4-FFF2-40B4-BE49-F238E27FC236}">
                        <a16:creationId xmlns:a16="http://schemas.microsoft.com/office/drawing/2014/main" id="{DC8ECC1D-EECC-FC18-94A5-36A3E3FB984C}"/>
                      </a:ext>
                    </a:extLst>
                  </p:cNvPr>
                  <p:cNvSpPr/>
                  <p:nvPr/>
                </p:nvSpPr>
                <p:spPr>
                  <a:xfrm>
                    <a:off x="7780020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3" name="Graphic 11">
                    <a:extLst>
                      <a:ext uri="{FF2B5EF4-FFF2-40B4-BE49-F238E27FC236}">
                        <a16:creationId xmlns:a16="http://schemas.microsoft.com/office/drawing/2014/main" id="{0607E71F-6830-DBFA-67DA-DB833DBE72A0}"/>
                      </a:ext>
                    </a:extLst>
                  </p:cNvPr>
                  <p:cNvSpPr/>
                  <p:nvPr/>
                </p:nvSpPr>
                <p:spPr>
                  <a:xfrm>
                    <a:off x="8303260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4" name="Graphic 11">
                    <a:extLst>
                      <a:ext uri="{FF2B5EF4-FFF2-40B4-BE49-F238E27FC236}">
                        <a16:creationId xmlns:a16="http://schemas.microsoft.com/office/drawing/2014/main" id="{E809B9DD-F4C9-9C19-456F-EE05AA0A6627}"/>
                      </a:ext>
                    </a:extLst>
                  </p:cNvPr>
                  <p:cNvSpPr/>
                  <p:nvPr/>
                </p:nvSpPr>
                <p:spPr>
                  <a:xfrm>
                    <a:off x="8722054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5" name="Graphic 11">
                    <a:extLst>
                      <a:ext uri="{FF2B5EF4-FFF2-40B4-BE49-F238E27FC236}">
                        <a16:creationId xmlns:a16="http://schemas.microsoft.com/office/drawing/2014/main" id="{C56C3CD9-B0B4-21B4-DF37-419BA9F27FAE}"/>
                      </a:ext>
                    </a:extLst>
                  </p:cNvPr>
                  <p:cNvSpPr/>
                  <p:nvPr/>
                </p:nvSpPr>
                <p:spPr>
                  <a:xfrm>
                    <a:off x="8531860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36" name="train icon">
                <a:extLst>
                  <a:ext uri="{FF2B5EF4-FFF2-40B4-BE49-F238E27FC236}">
                    <a16:creationId xmlns:a16="http://schemas.microsoft.com/office/drawing/2014/main" id="{A5D4582B-6313-EFC2-8B45-1FEB3105D7BD}"/>
                  </a:ext>
                </a:extLst>
              </p:cNvPr>
              <p:cNvGrpSpPr/>
              <p:nvPr/>
            </p:nvGrpSpPr>
            <p:grpSpPr>
              <a:xfrm>
                <a:off x="6335623" y="4649888"/>
                <a:ext cx="884471" cy="240696"/>
                <a:chOff x="7453421" y="4190999"/>
                <a:chExt cx="1360969" cy="370368"/>
              </a:xfrm>
            </p:grpSpPr>
            <p:sp>
              <p:nvSpPr>
                <p:cNvPr id="37" name="Graphic 11">
                  <a:extLst>
                    <a:ext uri="{FF2B5EF4-FFF2-40B4-BE49-F238E27FC236}">
                      <a16:creationId xmlns:a16="http://schemas.microsoft.com/office/drawing/2014/main" id="{E0C53DFD-3402-8D74-0BD7-CBBBE894D774}"/>
                    </a:ext>
                  </a:extLst>
                </p:cNvPr>
                <p:cNvSpPr/>
                <p:nvPr/>
              </p:nvSpPr>
              <p:spPr>
                <a:xfrm rot="5400000">
                  <a:off x="8070724" y="3817701"/>
                  <a:ext cx="126363" cy="1360969"/>
                </a:xfrm>
                <a:custGeom>
                  <a:avLst/>
                  <a:gdLst>
                    <a:gd name="connsiteX0" fmla="*/ 0 w 32205"/>
                    <a:gd name="connsiteY0" fmla="*/ 0 h 249628"/>
                    <a:gd name="connsiteX1" fmla="*/ 0 w 32205"/>
                    <a:gd name="connsiteY1" fmla="*/ 249629 h 24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2205" h="249628">
                      <a:moveTo>
                        <a:pt x="0" y="0"/>
                      </a:moveTo>
                      <a:lnTo>
                        <a:pt x="0" y="249629"/>
                      </a:lnTo>
                    </a:path>
                  </a:pathLst>
                </a:custGeom>
                <a:noFill/>
                <a:ln w="28575" cap="flat">
                  <a:solidFill>
                    <a:srgbClr val="257BB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4A26F44B-52F4-4DC3-D2AF-6DE3A2D396C5}"/>
                    </a:ext>
                  </a:extLst>
                </p:cNvPr>
                <p:cNvGrpSpPr/>
                <p:nvPr/>
              </p:nvGrpSpPr>
              <p:grpSpPr>
                <a:xfrm>
                  <a:off x="7586578" y="4190999"/>
                  <a:ext cx="959168" cy="242223"/>
                  <a:chOff x="7586578" y="4190999"/>
                  <a:chExt cx="959168" cy="242223"/>
                </a:xfrm>
              </p:grpSpPr>
              <p:sp>
                <p:nvSpPr>
                  <p:cNvPr id="39" name="Graphic 11">
                    <a:extLst>
                      <a:ext uri="{FF2B5EF4-FFF2-40B4-BE49-F238E27FC236}">
                        <a16:creationId xmlns:a16="http://schemas.microsoft.com/office/drawing/2014/main" id="{0EEB2EB2-4965-678F-0D13-BE1B75D90071}"/>
                      </a:ext>
                    </a:extLst>
                  </p:cNvPr>
                  <p:cNvSpPr/>
                  <p:nvPr/>
                </p:nvSpPr>
                <p:spPr>
                  <a:xfrm>
                    <a:off x="7586578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0" name="Graphic 11">
                    <a:extLst>
                      <a:ext uri="{FF2B5EF4-FFF2-40B4-BE49-F238E27FC236}">
                        <a16:creationId xmlns:a16="http://schemas.microsoft.com/office/drawing/2014/main" id="{E3D2CAEC-3788-F6CA-77E8-F74B7BFFC05C}"/>
                      </a:ext>
                    </a:extLst>
                  </p:cNvPr>
                  <p:cNvSpPr/>
                  <p:nvPr/>
                </p:nvSpPr>
                <p:spPr>
                  <a:xfrm>
                    <a:off x="7739256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1" name="Graphic 11">
                    <a:extLst>
                      <a:ext uri="{FF2B5EF4-FFF2-40B4-BE49-F238E27FC236}">
                        <a16:creationId xmlns:a16="http://schemas.microsoft.com/office/drawing/2014/main" id="{5156638E-CB25-9984-B249-B0190E6385F4}"/>
                      </a:ext>
                    </a:extLst>
                  </p:cNvPr>
                  <p:cNvSpPr/>
                  <p:nvPr/>
                </p:nvSpPr>
                <p:spPr>
                  <a:xfrm>
                    <a:off x="7905466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2" name="Graphic 11">
                    <a:extLst>
                      <a:ext uri="{FF2B5EF4-FFF2-40B4-BE49-F238E27FC236}">
                        <a16:creationId xmlns:a16="http://schemas.microsoft.com/office/drawing/2014/main" id="{A5699D4D-5478-3B93-2084-63ACD7663AB5}"/>
                      </a:ext>
                    </a:extLst>
                  </p:cNvPr>
                  <p:cNvSpPr/>
                  <p:nvPr/>
                </p:nvSpPr>
                <p:spPr>
                  <a:xfrm>
                    <a:off x="8268947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3" name="Graphic 11">
                    <a:extLst>
                      <a:ext uri="{FF2B5EF4-FFF2-40B4-BE49-F238E27FC236}">
                        <a16:creationId xmlns:a16="http://schemas.microsoft.com/office/drawing/2014/main" id="{DD954981-73B5-C0AA-D70B-28926F8685D3}"/>
                      </a:ext>
                    </a:extLst>
                  </p:cNvPr>
                  <p:cNvSpPr/>
                  <p:nvPr/>
                </p:nvSpPr>
                <p:spPr>
                  <a:xfrm>
                    <a:off x="7780020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4" name="Graphic 11">
                    <a:extLst>
                      <a:ext uri="{FF2B5EF4-FFF2-40B4-BE49-F238E27FC236}">
                        <a16:creationId xmlns:a16="http://schemas.microsoft.com/office/drawing/2014/main" id="{36BA95AD-8604-A6C7-3FB3-32461D574E81}"/>
                      </a:ext>
                    </a:extLst>
                  </p:cNvPr>
                  <p:cNvSpPr/>
                  <p:nvPr/>
                </p:nvSpPr>
                <p:spPr>
                  <a:xfrm>
                    <a:off x="8022718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5" name="Graphic 11">
                    <a:extLst>
                      <a:ext uri="{FF2B5EF4-FFF2-40B4-BE49-F238E27FC236}">
                        <a16:creationId xmlns:a16="http://schemas.microsoft.com/office/drawing/2014/main" id="{594AECB5-8F6A-A5E2-AAF2-DC0C4E74C1A0}"/>
                      </a:ext>
                    </a:extLst>
                  </p:cNvPr>
                  <p:cNvSpPr/>
                  <p:nvPr/>
                </p:nvSpPr>
                <p:spPr>
                  <a:xfrm>
                    <a:off x="8444314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6" name="Graphic 11">
                    <a:extLst>
                      <a:ext uri="{FF2B5EF4-FFF2-40B4-BE49-F238E27FC236}">
                        <a16:creationId xmlns:a16="http://schemas.microsoft.com/office/drawing/2014/main" id="{9C3EF905-2732-DB38-5A82-299D50342BB6}"/>
                      </a:ext>
                    </a:extLst>
                  </p:cNvPr>
                  <p:cNvSpPr/>
                  <p:nvPr/>
                </p:nvSpPr>
                <p:spPr>
                  <a:xfrm>
                    <a:off x="8531860" y="4190999"/>
                    <a:ext cx="13886" cy="242223"/>
                  </a:xfrm>
                  <a:custGeom>
                    <a:avLst/>
                    <a:gdLst>
                      <a:gd name="connsiteX0" fmla="*/ 0 w 32205"/>
                      <a:gd name="connsiteY0" fmla="*/ 0 h 249628"/>
                      <a:gd name="connsiteX1" fmla="*/ 0 w 32205"/>
                      <a:gd name="connsiteY1" fmla="*/ 249629 h 24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05" h="249628">
                        <a:moveTo>
                          <a:pt x="0" y="0"/>
                        </a:moveTo>
                        <a:lnTo>
                          <a:pt x="0" y="249629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257BB6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42D0776-C34C-E40B-EB5E-06D1F092B346}"/>
                </a:ext>
              </a:extLst>
            </p:cNvPr>
            <p:cNvGrpSpPr/>
            <p:nvPr/>
          </p:nvGrpSpPr>
          <p:grpSpPr>
            <a:xfrm>
              <a:off x="1360836" y="1146188"/>
              <a:ext cx="517675" cy="1970349"/>
              <a:chOff x="7341196" y="4126451"/>
              <a:chExt cx="569229" cy="2166571"/>
            </a:xfrm>
          </p:grpSpPr>
          <p:cxnSp>
            <p:nvCxnSpPr>
              <p:cNvPr id="23" name="train-to-point model">
                <a:extLst>
                  <a:ext uri="{FF2B5EF4-FFF2-40B4-BE49-F238E27FC236}">
                    <a16:creationId xmlns:a16="http://schemas.microsoft.com/office/drawing/2014/main" id="{9D468AEF-0898-85CD-8267-D19B4FFD27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6114" y="5170350"/>
                <a:ext cx="514311" cy="0"/>
              </a:xfrm>
              <a:prstGeom prst="straightConnector1">
                <a:avLst/>
              </a:prstGeom>
              <a:solidFill>
                <a:srgbClr val="66CC00">
                  <a:alpha val="5000"/>
                </a:srgbClr>
              </a:solidFill>
              <a:ln w="47625" cap="rnd">
                <a:solidFill>
                  <a:schemeClr val="tx1"/>
                </a:solidFill>
                <a:round/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train-to-point model">
                <a:extLst>
                  <a:ext uri="{FF2B5EF4-FFF2-40B4-BE49-F238E27FC236}">
                    <a16:creationId xmlns:a16="http://schemas.microsoft.com/office/drawing/2014/main" id="{48667090-0E60-5441-3BB1-87B5D32EB9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6114" y="4807305"/>
                <a:ext cx="514311" cy="194346"/>
              </a:xfrm>
              <a:prstGeom prst="straightConnector1">
                <a:avLst/>
              </a:prstGeom>
              <a:solidFill>
                <a:srgbClr val="66CC00">
                  <a:alpha val="5000"/>
                </a:srgbClr>
              </a:solidFill>
              <a:ln w="47625" cap="rnd">
                <a:solidFill>
                  <a:schemeClr val="tx1"/>
                </a:solidFill>
                <a:round/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train-to-point model">
                <a:extLst>
                  <a:ext uri="{FF2B5EF4-FFF2-40B4-BE49-F238E27FC236}">
                    <a16:creationId xmlns:a16="http://schemas.microsoft.com/office/drawing/2014/main" id="{A20360BB-AF28-EF46-FA39-C5593C90C6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82407" y="4466878"/>
                <a:ext cx="514311" cy="363045"/>
              </a:xfrm>
              <a:prstGeom prst="straightConnector1">
                <a:avLst/>
              </a:prstGeom>
              <a:solidFill>
                <a:srgbClr val="66CC00">
                  <a:alpha val="5000"/>
                </a:srgbClr>
              </a:solidFill>
              <a:ln w="47625" cap="rnd">
                <a:solidFill>
                  <a:schemeClr val="tx1">
                    <a:alpha val="15000"/>
                  </a:schemeClr>
                </a:solidFill>
                <a:prstDash val="sysDash"/>
                <a:round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train-to-point model">
                <a:extLst>
                  <a:ext uri="{FF2B5EF4-FFF2-40B4-BE49-F238E27FC236}">
                    <a16:creationId xmlns:a16="http://schemas.microsoft.com/office/drawing/2014/main" id="{CE41F72F-3A55-FCCF-C3F0-2720A1763C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1196" y="4126451"/>
                <a:ext cx="536341" cy="512156"/>
              </a:xfrm>
              <a:prstGeom prst="straightConnector1">
                <a:avLst/>
              </a:prstGeom>
              <a:solidFill>
                <a:srgbClr val="66CC00">
                  <a:alpha val="5000"/>
                </a:srgbClr>
              </a:solidFill>
              <a:ln w="47625" cap="rnd">
                <a:solidFill>
                  <a:schemeClr val="tx1"/>
                </a:solidFill>
                <a:round/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train-to-point model">
                <a:extLst>
                  <a:ext uri="{FF2B5EF4-FFF2-40B4-BE49-F238E27FC236}">
                    <a16:creationId xmlns:a16="http://schemas.microsoft.com/office/drawing/2014/main" id="{AA800DE1-AE60-E635-C317-0FDF5F11C3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83956" y="5357655"/>
                <a:ext cx="514312" cy="194346"/>
              </a:xfrm>
              <a:prstGeom prst="straightConnector1">
                <a:avLst/>
              </a:prstGeom>
              <a:solidFill>
                <a:srgbClr val="66CC00">
                  <a:alpha val="5000"/>
                </a:srgbClr>
              </a:solidFill>
              <a:ln w="47625" cap="rnd">
                <a:solidFill>
                  <a:schemeClr val="tx1">
                    <a:alpha val="15000"/>
                  </a:schemeClr>
                </a:solidFill>
                <a:prstDash val="sysDash"/>
                <a:round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train-to-point model">
                <a:extLst>
                  <a:ext uri="{FF2B5EF4-FFF2-40B4-BE49-F238E27FC236}">
                    <a16:creationId xmlns:a16="http://schemas.microsoft.com/office/drawing/2014/main" id="{F1007C93-7CD2-F5F7-95BA-F51332CBFB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70249" y="5529384"/>
                <a:ext cx="514312" cy="363044"/>
              </a:xfrm>
              <a:prstGeom prst="straightConnector1">
                <a:avLst/>
              </a:prstGeom>
              <a:solidFill>
                <a:srgbClr val="66CC00">
                  <a:alpha val="5000"/>
                </a:srgbClr>
              </a:solidFill>
              <a:ln w="47625" cap="rnd">
                <a:solidFill>
                  <a:schemeClr val="tx1">
                    <a:alpha val="15000"/>
                  </a:schemeClr>
                </a:solidFill>
                <a:prstDash val="sysDash"/>
                <a:round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train-to-point model">
                <a:extLst>
                  <a:ext uri="{FF2B5EF4-FFF2-40B4-BE49-F238E27FC236}">
                    <a16:creationId xmlns:a16="http://schemas.microsoft.com/office/drawing/2014/main" id="{64D38BF0-250D-6E35-C300-1A6AB72157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76771" y="5720699"/>
                <a:ext cx="488609" cy="572323"/>
              </a:xfrm>
              <a:prstGeom prst="straightConnector1">
                <a:avLst/>
              </a:prstGeom>
              <a:solidFill>
                <a:srgbClr val="66CC00">
                  <a:alpha val="5000"/>
                </a:srgbClr>
              </a:solidFill>
              <a:ln w="47625" cap="rnd">
                <a:solidFill>
                  <a:schemeClr val="tx1"/>
                </a:solidFill>
                <a:round/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2417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9D5E8D-1E5B-14B1-B4CB-406212C24F4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7923" y="396238"/>
            <a:ext cx="10222732" cy="6065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88C0A7-7294-E74E-859C-3833BC749268}"/>
              </a:ext>
            </a:extLst>
          </p:cNvPr>
          <p:cNvSpPr>
            <a:spLocks/>
          </p:cNvSpPr>
          <p:nvPr/>
        </p:nvSpPr>
        <p:spPr>
          <a:xfrm>
            <a:off x="388770" y="487680"/>
            <a:ext cx="9932120" cy="5862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4A7B5E-CF50-49BD-EEB3-C656AC900D37}"/>
              </a:ext>
            </a:extLst>
          </p:cNvPr>
          <p:cNvGrpSpPr/>
          <p:nvPr/>
        </p:nvGrpSpPr>
        <p:grpSpPr>
          <a:xfrm>
            <a:off x="6416055" y="3645856"/>
            <a:ext cx="3856609" cy="2240565"/>
            <a:chOff x="6416055" y="3645856"/>
            <a:chExt cx="3856609" cy="2240565"/>
          </a:xfrm>
        </p:grpSpPr>
        <p:grpSp>
          <p:nvGrpSpPr>
            <p:cNvPr id="103" name="shuffle barplot">
              <a:extLst>
                <a:ext uri="{FF2B5EF4-FFF2-40B4-BE49-F238E27FC236}">
                  <a16:creationId xmlns:a16="http://schemas.microsoft.com/office/drawing/2014/main" id="{11CE0D41-8A90-570F-A5AB-86F2AFF23650}"/>
                </a:ext>
              </a:extLst>
            </p:cNvPr>
            <p:cNvGrpSpPr/>
            <p:nvPr/>
          </p:nvGrpSpPr>
          <p:grpSpPr>
            <a:xfrm>
              <a:off x="6552702" y="3645856"/>
              <a:ext cx="1651388" cy="1747964"/>
              <a:chOff x="6899489" y="1639955"/>
              <a:chExt cx="2036866" cy="2037965"/>
            </a:xfrm>
          </p:grpSpPr>
          <p:pic>
            <p:nvPicPr>
              <p:cNvPr id="104" name="Picture 2">
                <a:extLst>
                  <a:ext uri="{FF2B5EF4-FFF2-40B4-BE49-F238E27FC236}">
                    <a16:creationId xmlns:a16="http://schemas.microsoft.com/office/drawing/2014/main" id="{91756546-7281-C48D-A239-AD97C7F66B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91" r="65753" b="18100"/>
              <a:stretch/>
            </p:blipFill>
            <p:spPr bwMode="auto">
              <a:xfrm>
                <a:off x="6899489" y="1639955"/>
                <a:ext cx="894189" cy="20379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7B625535-0C90-E9F4-0A12-DA6FD35BDBEB}"/>
                  </a:ext>
                </a:extLst>
              </p:cNvPr>
              <p:cNvSpPr txBox="1"/>
              <p:nvPr/>
            </p:nvSpPr>
            <p:spPr>
              <a:xfrm>
                <a:off x="7250006" y="2367403"/>
                <a:ext cx="1686349" cy="538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257BB6"/>
                    </a:solidFill>
                    <a:latin typeface="Trade Gothic Next Rounded" panose="020F0503040303020004" pitchFamily="34" charset="0"/>
                  </a:rPr>
                  <a:t>Shuffled spike train</a:t>
                </a:r>
                <a:endParaRPr lang="en-GB" sz="1200" dirty="0">
                  <a:solidFill>
                    <a:srgbClr val="257BB6"/>
                  </a:solidFill>
                  <a:latin typeface="Trade Gothic Next Rounded" panose="020F0503040303020004" pitchFamily="34" charset="0"/>
                </a:endParaRP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34556DD-5A08-A285-E9FB-8F8E51285860}"/>
                </a:ext>
              </a:extLst>
            </p:cNvPr>
            <p:cNvGrpSpPr/>
            <p:nvPr/>
          </p:nvGrpSpPr>
          <p:grpSpPr>
            <a:xfrm>
              <a:off x="8975303" y="4256462"/>
              <a:ext cx="1297361" cy="1116859"/>
              <a:chOff x="9956533" y="758906"/>
              <a:chExt cx="1600199" cy="2673112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6DA6A914-A520-5167-16C1-3AB100C19A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8514" y="1486562"/>
                <a:ext cx="0" cy="1945456"/>
              </a:xfrm>
              <a:prstGeom prst="line">
                <a:avLst/>
              </a:prstGeom>
              <a:solidFill>
                <a:srgbClr val="66CC00">
                  <a:alpha val="5000"/>
                </a:srgbClr>
              </a:solidFill>
              <a:ln w="31750" cap="rnd">
                <a:solidFill>
                  <a:srgbClr val="FF7400"/>
                </a:solidFill>
                <a:round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3360EE0-2455-23D6-EE83-A1EFA5252598}"/>
                  </a:ext>
                </a:extLst>
              </p:cNvPr>
              <p:cNvSpPr txBox="1"/>
              <p:nvPr/>
            </p:nvSpPr>
            <p:spPr>
              <a:xfrm>
                <a:off x="9956533" y="758906"/>
                <a:ext cx="1600199" cy="1104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7400"/>
                    </a:solidFill>
                    <a:latin typeface="Trade Gothic Next Rounded" panose="020F0503040303020004" pitchFamily="34" charset="0"/>
                  </a:rPr>
                  <a:t>Original spike train</a:t>
                </a:r>
                <a:endParaRPr lang="en-GB" sz="1200" dirty="0">
                  <a:solidFill>
                    <a:srgbClr val="FF7400"/>
                  </a:solidFill>
                  <a:latin typeface="Trade Gothic Next Rounded" panose="020F0503040303020004" pitchFamily="34" charset="0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9E724320-F12E-5C61-A746-17D9823AD842}"/>
                </a:ext>
              </a:extLst>
            </p:cNvPr>
            <p:cNvGrpSpPr/>
            <p:nvPr/>
          </p:nvGrpSpPr>
          <p:grpSpPr>
            <a:xfrm>
              <a:off x="6416055" y="5390594"/>
              <a:ext cx="2754874" cy="495827"/>
              <a:chOff x="6799889" y="3680459"/>
              <a:chExt cx="3397934" cy="578088"/>
            </a:xfrm>
          </p:grpSpPr>
          <p:pic>
            <p:nvPicPr>
              <p:cNvPr id="110" name="Picture 2">
                <a:extLst>
                  <a:ext uri="{FF2B5EF4-FFF2-40B4-BE49-F238E27FC236}">
                    <a16:creationId xmlns:a16="http://schemas.microsoft.com/office/drawing/2014/main" id="{D09F02CA-2B94-53A5-5145-3D28DC9CD6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91" t="82804" b="8942"/>
              <a:stretch/>
            </p:blipFill>
            <p:spPr bwMode="auto">
              <a:xfrm>
                <a:off x="6899489" y="3680459"/>
                <a:ext cx="3298334" cy="205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1FE2906F-FE95-BCB8-B819-4097E614F63D}"/>
                  </a:ext>
                </a:extLst>
              </p:cNvPr>
              <p:cNvSpPr txBox="1"/>
              <p:nvPr/>
            </p:nvSpPr>
            <p:spPr>
              <a:xfrm>
                <a:off x="6799889" y="3899708"/>
                <a:ext cx="2957098" cy="358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4"/>
                    </a:solidFill>
                    <a:latin typeface="Trade Gothic Next Rounded" panose="020F0503040303020004" pitchFamily="34" charset="0"/>
                  </a:rPr>
                  <a:t>STA height</a:t>
                </a:r>
                <a:endParaRPr lang="en-GB" sz="1400" dirty="0">
                  <a:solidFill>
                    <a:schemeClr val="accent4"/>
                  </a:solidFill>
                  <a:latin typeface="Trade Gothic Next Rounded" panose="020F0503040303020004" pitchFamily="34" charset="0"/>
                </a:endParaRPr>
              </a:p>
            </p:txBody>
          </p:sp>
        </p:grp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704DE5F-3BF0-A5E0-F8FE-0DDC77865145}"/>
                </a:ext>
              </a:extLst>
            </p:cNvPr>
            <p:cNvCxnSpPr>
              <a:cxnSpLocks/>
            </p:cNvCxnSpPr>
            <p:nvPr/>
          </p:nvCxnSpPr>
          <p:spPr>
            <a:xfrm>
              <a:off x="6824714" y="4606138"/>
              <a:ext cx="0" cy="772572"/>
            </a:xfrm>
            <a:prstGeom prst="line">
              <a:avLst/>
            </a:prstGeom>
            <a:solidFill>
              <a:srgbClr val="66CC00">
                <a:alpha val="5000"/>
              </a:srgbClr>
            </a:solidFill>
            <a:ln w="31750" cap="rnd">
              <a:solidFill>
                <a:srgbClr val="257BB6"/>
              </a:solidFill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D3F7868B-4071-9F0A-2B64-445E545D24ED}"/>
              </a:ext>
            </a:extLst>
          </p:cNvPr>
          <p:cNvSpPr txBox="1"/>
          <p:nvPr/>
        </p:nvSpPr>
        <p:spPr>
          <a:xfrm>
            <a:off x="12806289" y="4966854"/>
            <a:ext cx="1081568" cy="3783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rade Gothic Next Rounded" panose="020F0503040303020004" pitchFamily="34" charset="0"/>
              </a:rPr>
              <a:t>p &lt; 0.01</a:t>
            </a:r>
            <a:endParaRPr lang="en-GB" dirty="0">
              <a:latin typeface="Trade Gothic Next Rounded" panose="020F0503040303020004" pitchFamily="34" charset="0"/>
            </a:endParaRPr>
          </a:p>
        </p:txBody>
      </p: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27FBFA90-EB66-7274-AD58-A3DD85EA19A8}"/>
              </a:ext>
            </a:extLst>
          </p:cNvPr>
          <p:cNvGrpSpPr/>
          <p:nvPr/>
        </p:nvGrpSpPr>
        <p:grpSpPr>
          <a:xfrm>
            <a:off x="1627372" y="1168978"/>
            <a:ext cx="3726561" cy="2189194"/>
            <a:chOff x="1241100" y="4200375"/>
            <a:chExt cx="3711160" cy="218919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C3281D3-B5F9-2589-36BD-00642D78B321}"/>
                </a:ext>
              </a:extLst>
            </p:cNvPr>
            <p:cNvGrpSpPr/>
            <p:nvPr/>
          </p:nvGrpSpPr>
          <p:grpSpPr>
            <a:xfrm>
              <a:off x="1241100" y="4201584"/>
              <a:ext cx="3169854" cy="2187985"/>
              <a:chOff x="1441334" y="4175382"/>
              <a:chExt cx="3654083" cy="225810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06CCE1E4-C0C1-A204-584A-C3D2E4FCC0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71" b="9412"/>
              <a:stretch/>
            </p:blipFill>
            <p:spPr bwMode="auto">
              <a:xfrm>
                <a:off x="1441334" y="4175382"/>
                <a:ext cx="3306288" cy="19954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5DC5FE-A7B0-6B68-0977-1D5ECA6C2A11}"/>
                  </a:ext>
                </a:extLst>
              </p:cNvPr>
              <p:cNvSpPr txBox="1"/>
              <p:nvPr/>
            </p:nvSpPr>
            <p:spPr>
              <a:xfrm>
                <a:off x="1789129" y="6147613"/>
                <a:ext cx="3306288" cy="28587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rade Gothic Next Rounded" panose="020F0503040303020004" pitchFamily="34" charset="0"/>
                  </a:rPr>
                  <a:t>Time after presynaptic spike (ms)</a:t>
                </a:r>
                <a:endParaRPr lang="en-GB" sz="1200" dirty="0">
                  <a:latin typeface="Trade Gothic Next Rounded" panose="020F0503040303020004" pitchFamily="34" charset="0"/>
                </a:endParaRP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EAEBE57-C89E-9E0F-136D-9B6C93E5DC50}"/>
                </a:ext>
              </a:extLst>
            </p:cNvPr>
            <p:cNvSpPr/>
            <p:nvPr/>
          </p:nvSpPr>
          <p:spPr>
            <a:xfrm>
              <a:off x="1623578" y="4200375"/>
              <a:ext cx="2501686" cy="16797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>
                <a:latin typeface="Trade Gothic Next Rounded" panose="020F0503040303020004" pitchFamily="34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70FA14C-D06F-A38D-2C3B-2BCD832E420E}"/>
                </a:ext>
              </a:extLst>
            </p:cNvPr>
            <p:cNvSpPr/>
            <p:nvPr/>
          </p:nvSpPr>
          <p:spPr>
            <a:xfrm>
              <a:off x="1592273" y="4282781"/>
              <a:ext cx="2495899" cy="1658895"/>
            </a:xfrm>
            <a:prstGeom prst="rect">
              <a:avLst/>
            </a:prstGeom>
            <a:solidFill>
              <a:schemeClr val="bg1"/>
            </a:solidFill>
            <a:ln w="28575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>
                <a:latin typeface="Trade Gothic Next Rounded" panose="020F0503040303020004" pitchFamily="34" charset="0"/>
              </a:endParaRPr>
            </a:p>
          </p:txBody>
        </p: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D7F94E31-8601-6123-6592-FB938328CD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" r="25"/>
            <a:stretch/>
          </p:blipFill>
          <p:spPr bwMode="auto">
            <a:xfrm>
              <a:off x="1666354" y="4254332"/>
              <a:ext cx="2457601" cy="1510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A1C0D84-3D9A-F6E1-C4AC-E8016BCEF0B7}"/>
                </a:ext>
              </a:extLst>
            </p:cNvPr>
            <p:cNvGrpSpPr/>
            <p:nvPr/>
          </p:nvGrpSpPr>
          <p:grpSpPr>
            <a:xfrm>
              <a:off x="1972596" y="4358223"/>
              <a:ext cx="2979664" cy="1406119"/>
              <a:chOff x="2255694" y="1801150"/>
              <a:chExt cx="4700032" cy="1795967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B6D9DCE5-13EE-3836-3E07-4411DEDE439D}"/>
                  </a:ext>
                </a:extLst>
              </p:cNvPr>
              <p:cNvGrpSpPr/>
              <p:nvPr/>
            </p:nvGrpSpPr>
            <p:grpSpPr>
              <a:xfrm>
                <a:off x="5760705" y="1801150"/>
                <a:ext cx="1195021" cy="1795967"/>
                <a:chOff x="5760705" y="1878067"/>
                <a:chExt cx="1195021" cy="1795967"/>
              </a:xfrm>
            </p:grpSpPr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A3056E17-315B-5A98-7B7B-BF019F03D428}"/>
                    </a:ext>
                  </a:extLst>
                </p:cNvPr>
                <p:cNvGrpSpPr/>
                <p:nvPr/>
              </p:nvGrpSpPr>
              <p:grpSpPr>
                <a:xfrm>
                  <a:off x="5760705" y="1878067"/>
                  <a:ext cx="96527" cy="1795967"/>
                  <a:chOff x="10758204" y="5463847"/>
                  <a:chExt cx="152411" cy="706938"/>
                </a:xfrm>
              </p:grpSpPr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FBB7F23C-52E2-5467-C182-D1115CF6E2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834430" y="5464703"/>
                    <a:ext cx="0" cy="706082"/>
                  </a:xfrm>
                  <a:prstGeom prst="line">
                    <a:avLst/>
                  </a:prstGeom>
                  <a:solidFill>
                    <a:srgbClr val="66CC00">
                      <a:alpha val="5000"/>
                    </a:srgbClr>
                  </a:solidFill>
                  <a:ln w="19050" cap="rnd">
                    <a:solidFill>
                      <a:schemeClr val="accent4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0" name="Group 99">
                    <a:extLst>
                      <a:ext uri="{FF2B5EF4-FFF2-40B4-BE49-F238E27FC236}">
                        <a16:creationId xmlns:a16="http://schemas.microsoft.com/office/drawing/2014/main" id="{30B523C2-E920-BFFF-E436-34630D65DD87}"/>
                      </a:ext>
                    </a:extLst>
                  </p:cNvPr>
                  <p:cNvGrpSpPr/>
                  <p:nvPr/>
                </p:nvGrpSpPr>
                <p:grpSpPr>
                  <a:xfrm>
                    <a:off x="10758204" y="5463847"/>
                    <a:ext cx="152411" cy="706938"/>
                    <a:chOff x="10841432" y="5463847"/>
                    <a:chExt cx="228617" cy="706938"/>
                  </a:xfrm>
                </p:grpSpPr>
                <p:cxnSp>
                  <p:nvCxnSpPr>
                    <p:cNvPr id="101" name="Straight Connector 100">
                      <a:extLst>
                        <a:ext uri="{FF2B5EF4-FFF2-40B4-BE49-F238E27FC236}">
                          <a16:creationId xmlns:a16="http://schemas.microsoft.com/office/drawing/2014/main" id="{9E1A674F-7C92-69F3-B24A-126AC31AFD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841432" y="5463847"/>
                      <a:ext cx="228602" cy="0"/>
                    </a:xfrm>
                    <a:prstGeom prst="line">
                      <a:avLst/>
                    </a:prstGeom>
                    <a:solidFill>
                      <a:srgbClr val="66CC00">
                        <a:alpha val="5000"/>
                      </a:srgbClr>
                    </a:solidFill>
                    <a:ln w="19050" cap="rnd">
                      <a:solidFill>
                        <a:schemeClr val="accent4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Straight Connector 101">
                      <a:extLst>
                        <a:ext uri="{FF2B5EF4-FFF2-40B4-BE49-F238E27FC236}">
                          <a16:creationId xmlns:a16="http://schemas.microsoft.com/office/drawing/2014/main" id="{38E4E2DA-41DF-8D0D-5D7F-C378B795824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841446" y="6170785"/>
                      <a:ext cx="228603" cy="0"/>
                    </a:xfrm>
                    <a:prstGeom prst="line">
                      <a:avLst/>
                    </a:prstGeom>
                    <a:solidFill>
                      <a:srgbClr val="66CC00">
                        <a:alpha val="5000"/>
                      </a:srgbClr>
                    </a:solidFill>
                    <a:ln w="19050" cap="rnd">
                      <a:solidFill>
                        <a:schemeClr val="accent4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9A53FF3C-71DC-D5AB-DDCD-B655805CFC5F}"/>
                    </a:ext>
                  </a:extLst>
                </p:cNvPr>
                <p:cNvSpPr txBox="1"/>
                <p:nvPr/>
              </p:nvSpPr>
              <p:spPr>
                <a:xfrm>
                  <a:off x="5846086" y="2465567"/>
                  <a:ext cx="1109640" cy="6795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accent4"/>
                      </a:solidFill>
                      <a:latin typeface="Trade Gothic Next Rounded" panose="020F0503040303020004" pitchFamily="34" charset="0"/>
                      <a:ea typeface="Asana Math" panose="02000603000000000000" pitchFamily="2" charset="0"/>
                      <a:cs typeface="Times New Roman" panose="02020603050405020304" pitchFamily="18" charset="0"/>
                    </a:rPr>
                    <a:t>STA height</a:t>
                  </a:r>
                  <a:endParaRPr lang="en-GB" sz="1400" dirty="0">
                    <a:solidFill>
                      <a:schemeClr val="accent4"/>
                    </a:solidFill>
                    <a:latin typeface="Trade Gothic Next Rounded" panose="020F0503040303020004" pitchFamily="34" charset="0"/>
                    <a:ea typeface="Asana Math" panose="02000603000000000000" pitchFamily="2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1D9C754-67C9-C8F3-859F-4ACC649C17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5694" y="1803371"/>
                <a:ext cx="3342864" cy="0"/>
              </a:xfrm>
              <a:prstGeom prst="line">
                <a:avLst/>
              </a:prstGeom>
              <a:solidFill>
                <a:srgbClr val="66CC00">
                  <a:alpha val="5000"/>
                </a:srgbClr>
              </a:solidFill>
              <a:ln w="15875" cap="rnd">
                <a:solidFill>
                  <a:schemeClr val="tx1">
                    <a:lumMod val="95000"/>
                    <a:lumOff val="5000"/>
                    <a:alpha val="29000"/>
                  </a:schemeClr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419A5C5-693C-81AB-18B2-FC80F4A07B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70699" y="3590976"/>
                <a:ext cx="1846626" cy="6140"/>
              </a:xfrm>
              <a:prstGeom prst="line">
                <a:avLst/>
              </a:prstGeom>
              <a:solidFill>
                <a:srgbClr val="66CC00">
                  <a:alpha val="5000"/>
                </a:srgbClr>
              </a:solidFill>
              <a:ln w="15875" cap="rnd">
                <a:solidFill>
                  <a:schemeClr val="tx1">
                    <a:lumMod val="95000"/>
                    <a:lumOff val="5000"/>
                    <a:alpha val="29000"/>
                  </a:schemeClr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4C92F52-4C58-DEB6-D5E0-D1FD864FEEEC}"/>
                </a:ext>
              </a:extLst>
            </p:cNvPr>
            <p:cNvSpPr txBox="1"/>
            <p:nvPr/>
          </p:nvSpPr>
          <p:spPr>
            <a:xfrm>
              <a:off x="2440133" y="4685877"/>
              <a:ext cx="17371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srgbClr val="FF7400"/>
                  </a:solidFill>
                  <a:latin typeface="Trade Gothic Next Rounded" panose="020F0503040303020004" pitchFamily="34" charset="0"/>
                </a:defRPr>
              </a:lvl1pPr>
            </a:lstStyle>
            <a:p>
              <a:r>
                <a:rPr lang="en-US" sz="1200" dirty="0"/>
                <a:t>..with spike train</a:t>
              </a:r>
              <a:br>
                <a:rPr lang="en-US" sz="1200" dirty="0"/>
              </a:br>
              <a:r>
                <a:rPr lang="en-US" sz="1200" dirty="0"/>
                <a:t>of input neuron </a:t>
              </a:r>
              <a:r>
                <a:rPr lang="en-US" sz="1200" i="1" dirty="0">
                  <a:latin typeface="Latin Modern Math" panose="02000503000000000000" pitchFamily="50" charset="0"/>
                  <a:ea typeface="Latin Modern Math" panose="02000503000000000000" pitchFamily="50" charset="0"/>
                </a:rPr>
                <a:t>M</a:t>
              </a:r>
              <a:endParaRPr lang="en-GB" sz="12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2EFD41E0-684E-AAAF-5223-5681FE2D68FB}"/>
              </a:ext>
            </a:extLst>
          </p:cNvPr>
          <p:cNvGrpSpPr/>
          <p:nvPr/>
        </p:nvGrpSpPr>
        <p:grpSpPr>
          <a:xfrm>
            <a:off x="6167120" y="1254218"/>
            <a:ext cx="3701599" cy="2104610"/>
            <a:chOff x="4714984" y="4291686"/>
            <a:chExt cx="3686300" cy="2104610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9AD507D-7175-2A88-DB59-4D70DEB0C52E}"/>
                </a:ext>
              </a:extLst>
            </p:cNvPr>
            <p:cNvGrpSpPr/>
            <p:nvPr/>
          </p:nvGrpSpPr>
          <p:grpSpPr>
            <a:xfrm>
              <a:off x="4714984" y="4291686"/>
              <a:ext cx="3686300" cy="2104610"/>
              <a:chOff x="4747045" y="1528680"/>
              <a:chExt cx="3686300" cy="2104610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3C84F300-6D48-5E7E-126E-CF4CB1082E83}"/>
                  </a:ext>
                </a:extLst>
              </p:cNvPr>
              <p:cNvGrpSpPr/>
              <p:nvPr/>
            </p:nvGrpSpPr>
            <p:grpSpPr>
              <a:xfrm>
                <a:off x="4747045" y="1528680"/>
                <a:ext cx="3040384" cy="2104610"/>
                <a:chOff x="2036286" y="4108808"/>
                <a:chExt cx="3040384" cy="2104610"/>
              </a:xfrm>
            </p:grpSpPr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A22AD86E-9E7F-09CB-8479-E2EF25C079D6}"/>
                    </a:ext>
                  </a:extLst>
                </p:cNvPr>
                <p:cNvGrpSpPr/>
                <p:nvPr/>
              </p:nvGrpSpPr>
              <p:grpSpPr>
                <a:xfrm>
                  <a:off x="2036286" y="4108808"/>
                  <a:ext cx="2895762" cy="2104610"/>
                  <a:chOff x="2036286" y="4108808"/>
                  <a:chExt cx="2895762" cy="2104610"/>
                </a:xfrm>
              </p:grpSpPr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CB09146F-176A-77B3-C505-3A30B48AF6DA}"/>
                      </a:ext>
                    </a:extLst>
                  </p:cNvPr>
                  <p:cNvGrpSpPr/>
                  <p:nvPr/>
                </p:nvGrpSpPr>
                <p:grpSpPr>
                  <a:xfrm>
                    <a:off x="2036286" y="4116429"/>
                    <a:ext cx="2882828" cy="2096989"/>
                    <a:chOff x="1424409" y="4175382"/>
                    <a:chExt cx="3323214" cy="2275558"/>
                  </a:xfrm>
                </p:grpSpPr>
                <p:pic>
                  <p:nvPicPr>
                    <p:cNvPr id="128" name="Picture 127">
                      <a:extLst>
                        <a:ext uri="{FF2B5EF4-FFF2-40B4-BE49-F238E27FC236}">
                          <a16:creationId xmlns:a16="http://schemas.microsoft.com/office/drawing/2014/main" id="{18D8B96E-FD5D-89E5-79B5-4327330CAB7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390" r="-1" b="9412"/>
                    <a:stretch/>
                  </p:blipFill>
                  <p:spPr bwMode="auto">
                    <a:xfrm>
                      <a:off x="1424409" y="4175382"/>
                      <a:ext cx="3323214" cy="1995474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87F29BEE-50C4-14E5-6513-E273831016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89129" y="6150353"/>
                      <a:ext cx="2594395" cy="30058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rade Gothic Next Rounded" panose="020F0503040303020004" pitchFamily="34" charset="0"/>
                        </a:rPr>
                        <a:t>Time after spike (ms)</a:t>
                      </a:r>
                      <a:endParaRPr lang="en-GB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rade Gothic Next Rounded" panose="020F0503040303020004" pitchFamily="34" charset="0"/>
                      </a:endParaRPr>
                    </a:p>
                  </p:txBody>
                </p:sp>
              </p:grp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31F7F03F-3818-B6B4-9529-1142BF515CEF}"/>
                      </a:ext>
                    </a:extLst>
                  </p:cNvPr>
                  <p:cNvSpPr/>
                  <p:nvPr/>
                </p:nvSpPr>
                <p:spPr>
                  <a:xfrm>
                    <a:off x="2430362" y="4108808"/>
                    <a:ext cx="2501686" cy="1636672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00">
                      <a:latin typeface="Trade Gothic Next Rounded" panose="020F0503040303020004" pitchFamily="34" charset="0"/>
                    </a:endParaRPr>
                  </a:p>
                </p:txBody>
              </p:sp>
            </p:grpSp>
            <p:pic>
              <p:nvPicPr>
                <p:cNvPr id="125" name="Picture 4">
                  <a:extLst>
                    <a:ext uri="{FF2B5EF4-FFF2-40B4-BE49-F238E27FC236}">
                      <a16:creationId xmlns:a16="http://schemas.microsoft.com/office/drawing/2014/main" id="{D0DF39C6-B836-E23C-9BF5-B425EE0F24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alphaModFix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932" t="1891" r="-5529" b="18855"/>
                <a:stretch/>
              </p:blipFill>
              <p:spPr bwMode="auto">
                <a:xfrm>
                  <a:off x="2388458" y="5028803"/>
                  <a:ext cx="2688212" cy="5487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930543D2-016D-87D0-03E8-E8998B4D9865}"/>
                  </a:ext>
                </a:extLst>
              </p:cNvPr>
              <p:cNvGrpSpPr/>
              <p:nvPr/>
            </p:nvGrpSpPr>
            <p:grpSpPr>
              <a:xfrm>
                <a:off x="5166461" y="2476082"/>
                <a:ext cx="3266884" cy="549832"/>
                <a:chOff x="2455702" y="5056210"/>
                <a:chExt cx="3266884" cy="549832"/>
              </a:xfrm>
            </p:grpSpPr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FE9CF44D-2054-4DA0-078E-798C3100DA77}"/>
                    </a:ext>
                  </a:extLst>
                </p:cNvPr>
                <p:cNvGrpSpPr/>
                <p:nvPr/>
              </p:nvGrpSpPr>
              <p:grpSpPr>
                <a:xfrm>
                  <a:off x="4982953" y="5056210"/>
                  <a:ext cx="739633" cy="549832"/>
                  <a:chOff x="5197674" y="1878109"/>
                  <a:chExt cx="971819" cy="1927684"/>
                </a:xfrm>
              </p:grpSpPr>
              <p:grpSp>
                <p:nvGrpSpPr>
                  <p:cNvPr id="118" name="Group 117">
                    <a:extLst>
                      <a:ext uri="{FF2B5EF4-FFF2-40B4-BE49-F238E27FC236}">
                        <a16:creationId xmlns:a16="http://schemas.microsoft.com/office/drawing/2014/main" id="{7455D546-FD4C-4727-D68B-1A521D375870}"/>
                      </a:ext>
                    </a:extLst>
                  </p:cNvPr>
                  <p:cNvGrpSpPr/>
                  <p:nvPr/>
                </p:nvGrpSpPr>
                <p:grpSpPr>
                  <a:xfrm>
                    <a:off x="5197674" y="1878109"/>
                    <a:ext cx="96530" cy="1795969"/>
                    <a:chOff x="9869159" y="5463865"/>
                    <a:chExt cx="152415" cy="706939"/>
                  </a:xfrm>
                </p:grpSpPr>
                <p:cxnSp>
                  <p:nvCxnSpPr>
                    <p:cNvPr id="120" name="Straight Connector 119">
                      <a:extLst>
                        <a:ext uri="{FF2B5EF4-FFF2-40B4-BE49-F238E27FC236}">
                          <a16:creationId xmlns:a16="http://schemas.microsoft.com/office/drawing/2014/main" id="{A9FB6F9F-FE22-4BD7-357F-4D0A52B5164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945369" y="5464722"/>
                      <a:ext cx="0" cy="706082"/>
                    </a:xfrm>
                    <a:prstGeom prst="line">
                      <a:avLst/>
                    </a:prstGeom>
                    <a:solidFill>
                      <a:srgbClr val="66CC00">
                        <a:alpha val="5000"/>
                      </a:srgbClr>
                    </a:solidFill>
                    <a:ln w="19050" cap="rnd">
                      <a:solidFill>
                        <a:schemeClr val="accent4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1" name="Group 120">
                      <a:extLst>
                        <a:ext uri="{FF2B5EF4-FFF2-40B4-BE49-F238E27FC236}">
                          <a16:creationId xmlns:a16="http://schemas.microsoft.com/office/drawing/2014/main" id="{ACFB4F7E-B18C-961C-30D8-97BA1B26D8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69159" y="5463865"/>
                      <a:ext cx="152415" cy="706939"/>
                      <a:chOff x="9507860" y="5463865"/>
                      <a:chExt cx="228623" cy="706939"/>
                    </a:xfrm>
                  </p:grpSpPr>
                  <p:cxnSp>
                    <p:nvCxnSpPr>
                      <p:cNvPr id="122" name="Straight Connector 121">
                        <a:extLst>
                          <a:ext uri="{FF2B5EF4-FFF2-40B4-BE49-F238E27FC236}">
                            <a16:creationId xmlns:a16="http://schemas.microsoft.com/office/drawing/2014/main" id="{562CB0E5-8ED1-F49E-6F95-5049900908D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9507860" y="5463865"/>
                        <a:ext cx="228600" cy="0"/>
                      </a:xfrm>
                      <a:prstGeom prst="line">
                        <a:avLst/>
                      </a:prstGeom>
                      <a:solidFill>
                        <a:srgbClr val="66CC00">
                          <a:alpha val="5000"/>
                        </a:srgbClr>
                      </a:solidFill>
                      <a:ln w="19050" cap="rnd">
                        <a:solidFill>
                          <a:schemeClr val="accent4"/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Straight Connector 122">
                        <a:extLst>
                          <a:ext uri="{FF2B5EF4-FFF2-40B4-BE49-F238E27FC236}">
                            <a16:creationId xmlns:a16="http://schemas.microsoft.com/office/drawing/2014/main" id="{1AF6A368-F844-759A-5697-943F085D61C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9507883" y="6170804"/>
                        <a:ext cx="228600" cy="0"/>
                      </a:xfrm>
                      <a:prstGeom prst="line">
                        <a:avLst/>
                      </a:prstGeom>
                      <a:solidFill>
                        <a:srgbClr val="66CC00">
                          <a:alpha val="5000"/>
                        </a:srgbClr>
                      </a:solidFill>
                      <a:ln w="19050" cap="rnd">
                        <a:solidFill>
                          <a:schemeClr val="accent4"/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A6EA31CC-F4A1-F273-2F54-028A9AB5E923}"/>
                      </a:ext>
                    </a:extLst>
                  </p:cNvPr>
                  <p:cNvSpPr txBox="1"/>
                  <p:nvPr/>
                </p:nvSpPr>
                <p:spPr>
                  <a:xfrm>
                    <a:off x="5283033" y="1971409"/>
                    <a:ext cx="886460" cy="183438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chemeClr val="accent4"/>
                        </a:solidFill>
                        <a:latin typeface="Trade Gothic Next Rounded" panose="020F0503040303020004" pitchFamily="34" charset="0"/>
                        <a:ea typeface="Asana Math" panose="02000603000000000000" pitchFamily="2" charset="0"/>
                        <a:cs typeface="Times New Roman" panose="02020603050405020304" pitchFamily="18" charset="0"/>
                      </a:rPr>
                      <a:t>STA height</a:t>
                    </a:r>
                    <a:endParaRPr lang="en-GB" sz="1400" dirty="0">
                      <a:solidFill>
                        <a:schemeClr val="accent4"/>
                      </a:solidFill>
                      <a:latin typeface="Trade Gothic Next Rounded" panose="020F0503040303020004" pitchFamily="34" charset="0"/>
                      <a:ea typeface="Asana Math" panose="02000603000000000000" pitchFamily="2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9D2272AA-ACD7-AD73-937E-35942FD0FA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55702" y="5056832"/>
                  <a:ext cx="2476346" cy="0"/>
                </a:xfrm>
                <a:prstGeom prst="line">
                  <a:avLst/>
                </a:prstGeom>
                <a:solidFill>
                  <a:srgbClr val="66CC00">
                    <a:alpha val="5000"/>
                  </a:srgbClr>
                </a:solidFill>
                <a:ln w="15875" cap="rnd">
                  <a:solidFill>
                    <a:schemeClr val="tx1">
                      <a:lumMod val="95000"/>
                      <a:lumOff val="5000"/>
                      <a:alpha val="29000"/>
                    </a:schemeClr>
                  </a:solidFill>
                  <a:prstDash val="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B7383142-9286-9203-A9EC-08E8144EF9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55702" y="5568460"/>
                  <a:ext cx="2459254" cy="0"/>
                </a:xfrm>
                <a:prstGeom prst="line">
                  <a:avLst/>
                </a:prstGeom>
                <a:solidFill>
                  <a:srgbClr val="66CC00">
                    <a:alpha val="5000"/>
                  </a:srgbClr>
                </a:solidFill>
                <a:ln w="15875" cap="rnd">
                  <a:solidFill>
                    <a:schemeClr val="tx1">
                      <a:lumMod val="95000"/>
                      <a:lumOff val="5000"/>
                      <a:alpha val="29000"/>
                    </a:schemeClr>
                  </a:solidFill>
                  <a:prstDash val="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ED7E8B3-FE21-F350-1005-6BB38CD62CF6}"/>
                </a:ext>
              </a:extLst>
            </p:cNvPr>
            <p:cNvSpPr txBox="1"/>
            <p:nvPr/>
          </p:nvSpPr>
          <p:spPr>
            <a:xfrm>
              <a:off x="5510373" y="4695493"/>
              <a:ext cx="21003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srgbClr val="257BB6"/>
                  </a:solidFill>
                  <a:latin typeface="Trade Gothic Next Rounded" panose="020F0503040303020004" pitchFamily="34" charset="0"/>
                </a:defRPr>
              </a:lvl1pPr>
            </a:lstStyle>
            <a:p>
              <a:r>
                <a:rPr lang="en-US" sz="1200" dirty="0"/>
                <a:t>..with </a:t>
              </a:r>
              <a:r>
                <a:rPr lang="en-US" sz="1200" i="1" dirty="0"/>
                <a:t>shuffled</a:t>
              </a:r>
              <a:r>
                <a:rPr lang="en-US" sz="1200" dirty="0"/>
                <a:t>  spike train</a:t>
              </a:r>
              <a:br>
                <a:rPr lang="en-US" sz="1200" dirty="0"/>
              </a:br>
              <a:r>
                <a:rPr lang="en-US" sz="1200" dirty="0"/>
                <a:t>of same input neuron </a:t>
              </a:r>
              <a:r>
                <a:rPr lang="en-US" sz="1200" i="1" dirty="0">
                  <a:latin typeface="Latin Modern Math" panose="02000503000000000000" pitchFamily="50" charset="0"/>
                  <a:ea typeface="Latin Modern Math" panose="02000503000000000000" pitchFamily="50" charset="0"/>
                </a:rPr>
                <a:t>M</a:t>
              </a:r>
              <a:endParaRPr lang="en-GB" sz="12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FFAC3796-DBF7-F7C6-D77C-474CB3C12951}"/>
              </a:ext>
            </a:extLst>
          </p:cNvPr>
          <p:cNvGrpSpPr/>
          <p:nvPr/>
        </p:nvGrpSpPr>
        <p:grpSpPr>
          <a:xfrm>
            <a:off x="11438963" y="1861644"/>
            <a:ext cx="4858140" cy="2174622"/>
            <a:chOff x="5846784" y="3834901"/>
            <a:chExt cx="4858140" cy="2174622"/>
          </a:xfrm>
        </p:grpSpPr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89D8F5CF-314B-BBFB-5CFE-3C39D766CB7A}"/>
                </a:ext>
              </a:extLst>
            </p:cNvPr>
            <p:cNvGrpSpPr/>
            <p:nvPr/>
          </p:nvGrpSpPr>
          <p:grpSpPr>
            <a:xfrm>
              <a:off x="5846784" y="3834901"/>
              <a:ext cx="4858140" cy="2174622"/>
              <a:chOff x="7166818" y="1078012"/>
              <a:chExt cx="4858140" cy="2174622"/>
            </a:xfrm>
          </p:grpSpPr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ADC68813-78BA-7F41-173D-C07667AD19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50255" r="-255"/>
              <a:stretch/>
            </p:blipFill>
            <p:spPr>
              <a:xfrm>
                <a:off x="9615712" y="1424028"/>
                <a:ext cx="2409246" cy="1796726"/>
              </a:xfrm>
              <a:prstGeom prst="rect">
                <a:avLst/>
              </a:prstGeom>
            </p:spPr>
          </p:pic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273F8F6B-9182-6766-D462-E583C77DCC57}"/>
                  </a:ext>
                </a:extLst>
              </p:cNvPr>
              <p:cNvGrpSpPr/>
              <p:nvPr/>
            </p:nvGrpSpPr>
            <p:grpSpPr>
              <a:xfrm>
                <a:off x="7166818" y="1420652"/>
                <a:ext cx="2535444" cy="1831982"/>
                <a:chOff x="2306459" y="4343400"/>
                <a:chExt cx="3271152" cy="2363567"/>
              </a:xfrm>
            </p:grpSpPr>
            <p:pic>
              <p:nvPicPr>
                <p:cNvPr id="138" name="Picture 137">
                  <a:extLst>
                    <a:ext uri="{FF2B5EF4-FFF2-40B4-BE49-F238E27FC236}">
                      <a16:creationId xmlns:a16="http://schemas.microsoft.com/office/drawing/2014/main" id="{9749AAFC-0692-3CEB-3D9B-54C13CE10F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r="47380"/>
                <a:stretch/>
              </p:blipFill>
              <p:spPr>
                <a:xfrm>
                  <a:off x="2306459" y="4388886"/>
                  <a:ext cx="3271152" cy="2318081"/>
                </a:xfrm>
                <a:prstGeom prst="rect">
                  <a:avLst/>
                </a:prstGeom>
              </p:spPr>
            </p:pic>
            <p:pic>
              <p:nvPicPr>
                <p:cNvPr id="139" name="Picture 138">
                  <a:extLst>
                    <a:ext uri="{FF2B5EF4-FFF2-40B4-BE49-F238E27FC236}">
                      <a16:creationId xmlns:a16="http://schemas.microsoft.com/office/drawing/2014/main" id="{35BAE723-7BAF-D7DC-2BA9-300C74B194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rcRect l="11126" r="47381" b="20348"/>
                <a:stretch/>
              </p:blipFill>
              <p:spPr>
                <a:xfrm>
                  <a:off x="2977662" y="4343400"/>
                  <a:ext cx="2579490" cy="1846385"/>
                </a:xfrm>
                <a:prstGeom prst="rect">
                  <a:avLst/>
                </a:prstGeom>
              </p:spPr>
            </p:pic>
          </p:grp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237088DD-EB46-1C9C-8E5C-8569504587B8}"/>
                  </a:ext>
                </a:extLst>
              </p:cNvPr>
              <p:cNvSpPr txBox="1"/>
              <p:nvPr/>
            </p:nvSpPr>
            <p:spPr>
              <a:xfrm>
                <a:off x="10820335" y="1078012"/>
                <a:ext cx="1077098" cy="3783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rade Gothic Next Rounded" panose="020F0503040303020004" pitchFamily="34" charset="0"/>
                  </a:rPr>
                  <a:t>p = 0.02</a:t>
                </a:r>
                <a:endParaRPr lang="en-GB" dirty="0">
                  <a:latin typeface="Trade Gothic Next Rounded" panose="020F0503040303020004" pitchFamily="34" charset="0"/>
                </a:endParaRPr>
              </a:p>
            </p:txBody>
          </p:sp>
        </p:grpSp>
        <p:pic>
          <p:nvPicPr>
            <p:cNvPr id="397" name="Picture 396">
              <a:extLst>
                <a:ext uri="{FF2B5EF4-FFF2-40B4-BE49-F238E27FC236}">
                  <a16:creationId xmlns:a16="http://schemas.microsoft.com/office/drawing/2014/main" id="{58BE8348-E91D-E788-7BFE-B3740EDE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300000"/>
                      </a14:imgEffect>
                      <a14:imgEffect>
                        <a14:brightnessContrast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63582" y="4268913"/>
              <a:ext cx="1858287" cy="1323278"/>
            </a:xfrm>
            <a:prstGeom prst="rect">
              <a:avLst/>
            </a:prstGeom>
          </p:spPr>
        </p:pic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B1CEA4D4-553A-DF29-9DBC-7A75BA2E1589}"/>
              </a:ext>
            </a:extLst>
          </p:cNvPr>
          <p:cNvGrpSpPr/>
          <p:nvPr/>
        </p:nvGrpSpPr>
        <p:grpSpPr>
          <a:xfrm>
            <a:off x="1654307" y="3664096"/>
            <a:ext cx="3694982" cy="2104610"/>
            <a:chOff x="4755938" y="1528680"/>
            <a:chExt cx="3679710" cy="2104610"/>
          </a:xfrm>
        </p:grpSpPr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369D974A-6DCE-98BB-5366-A1D6D749C22F}"/>
                </a:ext>
              </a:extLst>
            </p:cNvPr>
            <p:cNvGrpSpPr/>
            <p:nvPr/>
          </p:nvGrpSpPr>
          <p:grpSpPr>
            <a:xfrm>
              <a:off x="4755938" y="1528680"/>
              <a:ext cx="2886869" cy="2104610"/>
              <a:chOff x="2045179" y="4108808"/>
              <a:chExt cx="2886869" cy="2104610"/>
            </a:xfrm>
          </p:grpSpPr>
          <p:grpSp>
            <p:nvGrpSpPr>
              <p:cNvPr id="413" name="Group 412">
                <a:extLst>
                  <a:ext uri="{FF2B5EF4-FFF2-40B4-BE49-F238E27FC236}">
                    <a16:creationId xmlns:a16="http://schemas.microsoft.com/office/drawing/2014/main" id="{4361AA29-059D-17E7-3B0A-70081096050A}"/>
                  </a:ext>
                </a:extLst>
              </p:cNvPr>
              <p:cNvGrpSpPr/>
              <p:nvPr/>
            </p:nvGrpSpPr>
            <p:grpSpPr>
              <a:xfrm>
                <a:off x="2045179" y="4108808"/>
                <a:ext cx="2886869" cy="2104610"/>
                <a:chOff x="2045179" y="4108808"/>
                <a:chExt cx="2886869" cy="2104610"/>
              </a:xfrm>
            </p:grpSpPr>
            <p:grpSp>
              <p:nvGrpSpPr>
                <p:cNvPr id="415" name="Group 414">
                  <a:extLst>
                    <a:ext uri="{FF2B5EF4-FFF2-40B4-BE49-F238E27FC236}">
                      <a16:creationId xmlns:a16="http://schemas.microsoft.com/office/drawing/2014/main" id="{51ED3C74-2F59-DE3C-A0B0-52612345166E}"/>
                    </a:ext>
                  </a:extLst>
                </p:cNvPr>
                <p:cNvGrpSpPr/>
                <p:nvPr/>
              </p:nvGrpSpPr>
              <p:grpSpPr>
                <a:xfrm>
                  <a:off x="2045179" y="4116429"/>
                  <a:ext cx="2873936" cy="2096989"/>
                  <a:chOff x="1434660" y="4175382"/>
                  <a:chExt cx="3312963" cy="2275558"/>
                </a:xfrm>
              </p:grpSpPr>
              <p:pic>
                <p:nvPicPr>
                  <p:cNvPr id="417" name="Picture 416">
                    <a:extLst>
                      <a:ext uri="{FF2B5EF4-FFF2-40B4-BE49-F238E27FC236}">
                        <a16:creationId xmlns:a16="http://schemas.microsoft.com/office/drawing/2014/main" id="{3B3E71D5-F0C7-DDBF-3D5E-C72D753D2F0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1" b="9412"/>
                  <a:stretch/>
                </p:blipFill>
                <p:spPr bwMode="auto">
                  <a:xfrm>
                    <a:off x="1434660" y="4175382"/>
                    <a:ext cx="3312963" cy="199547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18" name="TextBox 417">
                    <a:extLst>
                      <a:ext uri="{FF2B5EF4-FFF2-40B4-BE49-F238E27FC236}">
                        <a16:creationId xmlns:a16="http://schemas.microsoft.com/office/drawing/2014/main" id="{7DB29DE3-FC48-67B1-6A50-66F93C46F16A}"/>
                      </a:ext>
                    </a:extLst>
                  </p:cNvPr>
                  <p:cNvSpPr txBox="1"/>
                  <p:nvPr/>
                </p:nvSpPr>
                <p:spPr>
                  <a:xfrm>
                    <a:off x="1789129" y="6150353"/>
                    <a:ext cx="2594395" cy="3005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200">
                        <a:solidFill>
                          <a:schemeClr val="bg1">
                            <a:lumMod val="65000"/>
                          </a:schemeClr>
                        </a:solidFill>
                        <a:latin typeface="Trade Gothic Next Rounded" panose="020F0503040303020004" pitchFamily="34" charset="0"/>
                      </a:defRPr>
                    </a:lvl1pPr>
                  </a:lstStyle>
                  <a:p>
                    <a:r>
                      <a:rPr lang="en-US" dirty="0"/>
                      <a:t>Time after spike (ms)</a:t>
                    </a:r>
                    <a:endParaRPr lang="en-GB" dirty="0"/>
                  </a:p>
                </p:txBody>
              </p:sp>
            </p:grpSp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455F6C97-9ED3-8A1D-2CE7-6870ED319045}"/>
                    </a:ext>
                  </a:extLst>
                </p:cNvPr>
                <p:cNvSpPr/>
                <p:nvPr/>
              </p:nvSpPr>
              <p:spPr>
                <a:xfrm>
                  <a:off x="2430362" y="4108808"/>
                  <a:ext cx="2501686" cy="163667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00">
                    <a:solidFill>
                      <a:schemeClr val="tx1"/>
                    </a:solidFill>
                    <a:latin typeface="Trade Gothic Next Rounded" panose="020F0503040303020004" pitchFamily="34" charset="0"/>
                  </a:endParaRPr>
                </a:p>
              </p:txBody>
            </p:sp>
          </p:grpSp>
          <p:pic>
            <p:nvPicPr>
              <p:cNvPr id="414" name="Picture 4">
                <a:extLst>
                  <a:ext uri="{FF2B5EF4-FFF2-40B4-BE49-F238E27FC236}">
                    <a16:creationId xmlns:a16="http://schemas.microsoft.com/office/drawing/2014/main" id="{0241A549-A027-A0A9-AC2E-E7150418A6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alphaModFix/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932" t="1891" r="3757" b="18855"/>
              <a:stretch/>
            </p:blipFill>
            <p:spPr bwMode="auto">
              <a:xfrm flipH="1" flipV="1">
                <a:off x="2402131" y="5162839"/>
                <a:ext cx="2406461" cy="4378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03" name="Group 402">
              <a:extLst>
                <a:ext uri="{FF2B5EF4-FFF2-40B4-BE49-F238E27FC236}">
                  <a16:creationId xmlns:a16="http://schemas.microsoft.com/office/drawing/2014/main" id="{82F669A6-4335-CA05-9369-53631A092CD9}"/>
                </a:ext>
              </a:extLst>
            </p:cNvPr>
            <p:cNvGrpSpPr/>
            <p:nvPr/>
          </p:nvGrpSpPr>
          <p:grpSpPr>
            <a:xfrm>
              <a:off x="5166461" y="2507300"/>
              <a:ext cx="3269187" cy="523220"/>
              <a:chOff x="2455702" y="5087428"/>
              <a:chExt cx="3269187" cy="523220"/>
            </a:xfrm>
          </p:grpSpPr>
          <p:grpSp>
            <p:nvGrpSpPr>
              <p:cNvPr id="404" name="Group 403">
                <a:extLst>
                  <a:ext uri="{FF2B5EF4-FFF2-40B4-BE49-F238E27FC236}">
                    <a16:creationId xmlns:a16="http://schemas.microsoft.com/office/drawing/2014/main" id="{8ECD01A5-57AE-D811-05AC-A758E4C725FC}"/>
                  </a:ext>
                </a:extLst>
              </p:cNvPr>
              <p:cNvGrpSpPr/>
              <p:nvPr/>
            </p:nvGrpSpPr>
            <p:grpSpPr>
              <a:xfrm>
                <a:off x="4982953" y="5087428"/>
                <a:ext cx="741936" cy="523220"/>
                <a:chOff x="5197674" y="1987557"/>
                <a:chExt cx="974845" cy="1834384"/>
              </a:xfrm>
            </p:grpSpPr>
            <p:grpSp>
              <p:nvGrpSpPr>
                <p:cNvPr id="407" name="Group 406">
                  <a:extLst>
                    <a:ext uri="{FF2B5EF4-FFF2-40B4-BE49-F238E27FC236}">
                      <a16:creationId xmlns:a16="http://schemas.microsoft.com/office/drawing/2014/main" id="{38F43971-5D0E-477E-EC4E-B0421A394144}"/>
                    </a:ext>
                  </a:extLst>
                </p:cNvPr>
                <p:cNvGrpSpPr/>
                <p:nvPr/>
              </p:nvGrpSpPr>
              <p:grpSpPr>
                <a:xfrm>
                  <a:off x="5197674" y="2286086"/>
                  <a:ext cx="96530" cy="1387992"/>
                  <a:chOff x="9869159" y="5624456"/>
                  <a:chExt cx="152415" cy="546349"/>
                </a:xfrm>
              </p:grpSpPr>
              <p:cxnSp>
                <p:nvCxnSpPr>
                  <p:cNvPr id="409" name="Straight Connector 408">
                    <a:extLst>
                      <a:ext uri="{FF2B5EF4-FFF2-40B4-BE49-F238E27FC236}">
                        <a16:creationId xmlns:a16="http://schemas.microsoft.com/office/drawing/2014/main" id="{EA71429F-EFD1-5856-1232-16282D6B44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945370" y="5624456"/>
                    <a:ext cx="0" cy="546331"/>
                  </a:xfrm>
                  <a:prstGeom prst="line">
                    <a:avLst/>
                  </a:prstGeom>
                  <a:solidFill>
                    <a:srgbClr val="66CC00">
                      <a:alpha val="5000"/>
                    </a:srgbClr>
                  </a:solidFill>
                  <a:ln w="19050" cap="rnd">
                    <a:solidFill>
                      <a:srgbClr val="FFC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10" name="Group 409">
                    <a:extLst>
                      <a:ext uri="{FF2B5EF4-FFF2-40B4-BE49-F238E27FC236}">
                        <a16:creationId xmlns:a16="http://schemas.microsoft.com/office/drawing/2014/main" id="{E49A15C7-07A6-2B1A-9A45-A6CE025A7702}"/>
                      </a:ext>
                    </a:extLst>
                  </p:cNvPr>
                  <p:cNvGrpSpPr/>
                  <p:nvPr/>
                </p:nvGrpSpPr>
                <p:grpSpPr>
                  <a:xfrm>
                    <a:off x="9869159" y="5624456"/>
                    <a:ext cx="152415" cy="546349"/>
                    <a:chOff x="9507860" y="5624456"/>
                    <a:chExt cx="228623" cy="546349"/>
                  </a:xfrm>
                </p:grpSpPr>
                <p:cxnSp>
                  <p:nvCxnSpPr>
                    <p:cNvPr id="411" name="Straight Connector 410">
                      <a:extLst>
                        <a:ext uri="{FF2B5EF4-FFF2-40B4-BE49-F238E27FC236}">
                          <a16:creationId xmlns:a16="http://schemas.microsoft.com/office/drawing/2014/main" id="{36184426-7CC0-F0EF-09B9-12D01B25CA9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507860" y="5624456"/>
                      <a:ext cx="228601" cy="0"/>
                    </a:xfrm>
                    <a:prstGeom prst="line">
                      <a:avLst/>
                    </a:prstGeom>
                    <a:solidFill>
                      <a:srgbClr val="66CC00">
                        <a:alpha val="5000"/>
                      </a:srgbClr>
                    </a:solidFill>
                    <a:ln w="19050" cap="rnd">
                      <a:solidFill>
                        <a:srgbClr val="FFC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2" name="Straight Connector 411">
                      <a:extLst>
                        <a:ext uri="{FF2B5EF4-FFF2-40B4-BE49-F238E27FC236}">
                          <a16:creationId xmlns:a16="http://schemas.microsoft.com/office/drawing/2014/main" id="{CA986109-0029-875D-2AC4-78D3D2373BD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507882" y="6170805"/>
                      <a:ext cx="228601" cy="0"/>
                    </a:xfrm>
                    <a:prstGeom prst="line">
                      <a:avLst/>
                    </a:prstGeom>
                    <a:solidFill>
                      <a:srgbClr val="66CC00">
                        <a:alpha val="5000"/>
                      </a:srgbClr>
                    </a:solidFill>
                    <a:ln w="19050" cap="rnd">
                      <a:solidFill>
                        <a:srgbClr val="FFC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408" name="TextBox 407">
                  <a:extLst>
                    <a:ext uri="{FF2B5EF4-FFF2-40B4-BE49-F238E27FC236}">
                      <a16:creationId xmlns:a16="http://schemas.microsoft.com/office/drawing/2014/main" id="{4082CBB0-F0B9-2FB0-21B0-C314ED6D6185}"/>
                    </a:ext>
                  </a:extLst>
                </p:cNvPr>
                <p:cNvSpPr txBox="1"/>
                <p:nvPr/>
              </p:nvSpPr>
              <p:spPr>
                <a:xfrm>
                  <a:off x="5286059" y="1987557"/>
                  <a:ext cx="886460" cy="1834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400">
                      <a:solidFill>
                        <a:schemeClr val="accent4"/>
                      </a:solidFill>
                      <a:latin typeface="Trade Gothic Next Rounded" panose="020F0503040303020004" pitchFamily="34" charset="0"/>
                      <a:ea typeface="Asana Math" panose="02000603000000000000" pitchFamily="2" charset="0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dirty="0"/>
                    <a:t>STA height</a:t>
                  </a:r>
                  <a:endParaRPr lang="en-GB" dirty="0"/>
                </a:p>
              </p:txBody>
            </p:sp>
          </p:grp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9A0F27DB-71B9-2368-CF94-42FFC565CD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5702" y="5172578"/>
                <a:ext cx="2476346" cy="0"/>
              </a:xfrm>
              <a:prstGeom prst="line">
                <a:avLst/>
              </a:prstGeom>
              <a:solidFill>
                <a:srgbClr val="66CC00">
                  <a:alpha val="5000"/>
                </a:srgbClr>
              </a:solidFill>
              <a:ln w="15875" cap="rnd">
                <a:solidFill>
                  <a:schemeClr val="tx1">
                    <a:lumMod val="95000"/>
                    <a:lumOff val="5000"/>
                    <a:alpha val="29000"/>
                  </a:schemeClr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2C9D5659-68E1-CBFA-3214-FB08FEBB0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5702" y="5568460"/>
                <a:ext cx="2459254" cy="0"/>
              </a:xfrm>
              <a:prstGeom prst="line">
                <a:avLst/>
              </a:prstGeom>
              <a:solidFill>
                <a:srgbClr val="66CC00">
                  <a:alpha val="5000"/>
                </a:srgbClr>
              </a:solidFill>
              <a:ln w="15875" cap="rnd">
                <a:solidFill>
                  <a:schemeClr val="tx1">
                    <a:lumMod val="95000"/>
                    <a:lumOff val="5000"/>
                    <a:alpha val="29000"/>
                  </a:schemeClr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3" name="TextBox 422">
            <a:extLst>
              <a:ext uri="{FF2B5EF4-FFF2-40B4-BE49-F238E27FC236}">
                <a16:creationId xmlns:a16="http://schemas.microsoft.com/office/drawing/2014/main" id="{007E53CB-8357-3F7A-2D9F-0C477A4B9D90}"/>
              </a:ext>
            </a:extLst>
          </p:cNvPr>
          <p:cNvSpPr txBox="1"/>
          <p:nvPr/>
        </p:nvSpPr>
        <p:spPr>
          <a:xfrm>
            <a:off x="2578176" y="4230683"/>
            <a:ext cx="202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7400"/>
                </a:solidFill>
                <a:latin typeface="Trade Gothic Next Rounded" panose="020F0503040303020004" pitchFamily="34" charset="0"/>
              </a:defRPr>
            </a:lvl1pPr>
          </a:lstStyle>
          <a:p>
            <a:r>
              <a:rPr lang="en-US" sz="1200" dirty="0">
                <a:solidFill>
                  <a:schemeClr val="tx1"/>
                </a:solidFill>
              </a:rPr>
              <a:t>..with spike train of another, </a:t>
            </a:r>
            <a:r>
              <a:rPr lang="en-US" sz="1200" i="1" dirty="0">
                <a:solidFill>
                  <a:schemeClr val="tx1"/>
                </a:solidFill>
              </a:rPr>
              <a:t>non-input</a:t>
            </a:r>
            <a:r>
              <a:rPr lang="en-US" sz="1200" dirty="0">
                <a:solidFill>
                  <a:schemeClr val="tx1"/>
                </a:solidFill>
              </a:rPr>
              <a:t> neuron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47879C-934B-C816-1167-3173F79BA632}"/>
              </a:ext>
            </a:extLst>
          </p:cNvPr>
          <p:cNvSpPr txBox="1"/>
          <p:nvPr/>
        </p:nvSpPr>
        <p:spPr>
          <a:xfrm rot="16200000">
            <a:off x="507350" y="1975921"/>
            <a:ext cx="193350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>
                <a:latin typeface="Trade Gothic Next Rounded" panose="020F0503040303020004" pitchFamily="34" charset="0"/>
              </a:rPr>
              <a:t>Membrane voltage (mV)</a:t>
            </a:r>
            <a:endParaRPr lang="en-US" sz="1200" baseline="-25000" dirty="0">
              <a:latin typeface="Trade Gothic Next Rounded" panose="020F05030403030200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EFB029-1101-3CCF-439A-C138CDB02D8B}"/>
              </a:ext>
            </a:extLst>
          </p:cNvPr>
          <p:cNvSpPr txBox="1"/>
          <p:nvPr/>
        </p:nvSpPr>
        <p:spPr>
          <a:xfrm rot="16200000">
            <a:off x="507351" y="4257253"/>
            <a:ext cx="193350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65000"/>
                  </a:schemeClr>
                </a:solidFill>
                <a:latin typeface="Trade Gothic Next Rounded" panose="020F0503040303020004" pitchFamily="34" charset="0"/>
              </a:defRPr>
            </a:lvl1pPr>
          </a:lstStyle>
          <a:p>
            <a:r>
              <a:rPr lang="en-US" dirty="0"/>
              <a:t>Membrane voltage (mV)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36E999-8EF5-CF0A-8362-9064D8EEE7B8}"/>
              </a:ext>
            </a:extLst>
          </p:cNvPr>
          <p:cNvSpPr txBox="1"/>
          <p:nvPr/>
        </p:nvSpPr>
        <p:spPr>
          <a:xfrm rot="16200000">
            <a:off x="5066834" y="1814590"/>
            <a:ext cx="193350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65000"/>
                  </a:schemeClr>
                </a:solidFill>
                <a:latin typeface="Trade Gothic Next Rounded" panose="020F0503040303020004" pitchFamily="34" charset="0"/>
              </a:defRPr>
            </a:lvl1pPr>
          </a:lstStyle>
          <a:p>
            <a:r>
              <a:rPr lang="en-US" dirty="0"/>
              <a:t>Membrane voltage (mV)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AA1684-A0EA-FD30-BE1E-BB142B5D4F40}"/>
              </a:ext>
            </a:extLst>
          </p:cNvPr>
          <p:cNvSpPr txBox="1"/>
          <p:nvPr/>
        </p:nvSpPr>
        <p:spPr>
          <a:xfrm>
            <a:off x="2044775" y="977789"/>
            <a:ext cx="250532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rgbClr val="FF7400"/>
                </a:solidFill>
                <a:latin typeface="Trade Gothic Next Rounded" panose="020F0503040303020004" pitchFamily="34" charset="0"/>
              </a:rPr>
              <a:t>Spike-Triggered Average (STA)</a:t>
            </a:r>
          </a:p>
        </p:txBody>
      </p:sp>
    </p:spTree>
    <p:extLst>
      <p:ext uri="{BB962C8B-B14F-4D97-AF65-F5344CB8AC3E}">
        <p14:creationId xmlns:p14="http://schemas.microsoft.com/office/powerpoint/2010/main" val="3588220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9934256-2EEB-EBC9-6F36-D0A6697F31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10"/>
          <a:stretch/>
        </p:blipFill>
        <p:spPr bwMode="auto">
          <a:xfrm>
            <a:off x="963735" y="1584401"/>
            <a:ext cx="3405094" cy="39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CD65B1A-38B3-B34C-788C-A6391EC239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81" r="-471"/>
          <a:stretch/>
        </p:blipFill>
        <p:spPr bwMode="auto">
          <a:xfrm>
            <a:off x="4737019" y="1584400"/>
            <a:ext cx="6338370" cy="39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F5D05B-E5E1-EEC9-5F96-2C2A09D90250}"/>
              </a:ext>
            </a:extLst>
          </p:cNvPr>
          <p:cNvSpPr txBox="1"/>
          <p:nvPr/>
        </p:nvSpPr>
        <p:spPr>
          <a:xfrm>
            <a:off x="5123316" y="5087152"/>
            <a:ext cx="2725738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Trade Gothic Next Rounded" panose="020B0604020202020204" pitchFamily="34" charset="0"/>
                <a:ea typeface="DengXian" panose="020B0503020204020204" pitchFamily="2" charset="-122"/>
              </a:rPr>
              <a:t>Inhibitory connection strength </a:t>
            </a:r>
            <a:r>
              <a:rPr lang="en-US" sz="1500" dirty="0" err="1">
                <a:solidFill>
                  <a:schemeClr val="bg1">
                    <a:lumMod val="65000"/>
                  </a:schemeClr>
                </a:solidFill>
                <a:latin typeface="Trade Gothic Next Rounded" panose="020B0604020202020204" pitchFamily="34" charset="0"/>
                <a:ea typeface="DengXian" panose="020B0503020204020204" pitchFamily="2" charset="-122"/>
              </a:rPr>
              <a:t>Δg</a:t>
            </a:r>
            <a:r>
              <a:rPr lang="en-US" sz="1500" baseline="-25000" dirty="0" err="1">
                <a:solidFill>
                  <a:schemeClr val="bg1">
                    <a:lumMod val="65000"/>
                  </a:schemeClr>
                </a:solidFill>
                <a:latin typeface="Trade Gothic Next Rounded" panose="020B0604020202020204" pitchFamily="34" charset="0"/>
                <a:ea typeface="DengXian" panose="020B0503020204020204" pitchFamily="2" charset="-122"/>
              </a:rPr>
              <a:t>inh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Trade Gothic Next Rounded" panose="020B0604020202020204" pitchFamily="34" charset="0"/>
                <a:ea typeface="DengXian" panose="020B0503020204020204" pitchFamily="2" charset="-122"/>
              </a:rPr>
              <a:t> / </a:t>
            </a:r>
            <a:r>
              <a:rPr lang="en-US" sz="1500" dirty="0" err="1">
                <a:solidFill>
                  <a:schemeClr val="bg1">
                    <a:lumMod val="65000"/>
                  </a:schemeClr>
                </a:solidFill>
                <a:latin typeface="Trade Gothic Next Rounded" panose="020B0604020202020204" pitchFamily="34" charset="0"/>
                <a:ea typeface="DengXian" panose="020B0503020204020204" pitchFamily="2" charset="-122"/>
              </a:rPr>
              <a:t>Δg</a:t>
            </a:r>
            <a:r>
              <a:rPr lang="en-US" sz="1500" baseline="-25000" dirty="0" err="1">
                <a:solidFill>
                  <a:schemeClr val="bg1">
                    <a:lumMod val="65000"/>
                  </a:schemeClr>
                </a:solidFill>
                <a:latin typeface="Trade Gothic Next Rounded" panose="020B0604020202020204" pitchFamily="34" charset="0"/>
                <a:ea typeface="DengXian" panose="020B0503020204020204" pitchFamily="2" charset="-122"/>
              </a:rPr>
              <a:t>exc</a:t>
            </a:r>
            <a:endParaRPr lang="en-US" sz="1500" baseline="-25000" dirty="0">
              <a:solidFill>
                <a:schemeClr val="bg1">
                  <a:lumMod val="65000"/>
                </a:schemeClr>
              </a:solidFill>
              <a:latin typeface="Trade Gothic Next Rounded" panose="020B0604020202020204" pitchFamily="34" charset="0"/>
              <a:ea typeface="DengXian" panose="020B0503020204020204" pitchFamily="2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5DB223-0652-59D5-5668-9D42D2881BA3}"/>
              </a:ext>
            </a:extLst>
          </p:cNvPr>
          <p:cNvSpPr txBox="1"/>
          <p:nvPr/>
        </p:nvSpPr>
        <p:spPr>
          <a:xfrm>
            <a:off x="8222397" y="1575676"/>
            <a:ext cx="2922110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latin typeface="Trade Gothic Next Rounded" panose="020B0604020202020204" pitchFamily="34" charset="0"/>
                <a:ea typeface="DengXian" panose="020B0503020204020204" pitchFamily="2" charset="-122"/>
              </a:rPr>
              <a:t>Connection test performance for</a:t>
            </a:r>
          </a:p>
          <a:p>
            <a:r>
              <a:rPr lang="en-US" sz="1500" b="1" dirty="0">
                <a:latin typeface="Trade Gothic Next Rounded" panose="020B0604020202020204" pitchFamily="34" charset="0"/>
                <a:ea typeface="DengXian" panose="020B0503020204020204" pitchFamily="2" charset="-122"/>
              </a:rPr>
              <a:t>inhibitory</a:t>
            </a:r>
            <a:r>
              <a:rPr lang="en-US" sz="1500" dirty="0">
                <a:latin typeface="Trade Gothic Next Rounded" panose="020B0604020202020204" pitchFamily="34" charset="0"/>
                <a:ea typeface="DengXian" panose="020B0503020204020204" pitchFamily="2" charset="-122"/>
              </a:rPr>
              <a:t> connections (AUC)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601671-171C-DDC5-E826-A0D3A1CE4E74}"/>
              </a:ext>
            </a:extLst>
          </p:cNvPr>
          <p:cNvSpPr txBox="1"/>
          <p:nvPr/>
        </p:nvSpPr>
        <p:spPr>
          <a:xfrm>
            <a:off x="5091500" y="1578926"/>
            <a:ext cx="3061779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latin typeface="Trade Gothic Next Rounded" panose="020B0604020202020204" pitchFamily="34" charset="0"/>
                <a:ea typeface="DengXian" panose="020B0503020204020204" pitchFamily="2" charset="-122"/>
              </a:rPr>
              <a:t>Connection test performance for</a:t>
            </a:r>
          </a:p>
          <a:p>
            <a:r>
              <a:rPr lang="en-US" sz="1500" b="1" dirty="0">
                <a:latin typeface="Trade Gothic Next Rounded" panose="020B0604020202020204" pitchFamily="34" charset="0"/>
                <a:ea typeface="DengXian" panose="020B0503020204020204" pitchFamily="2" charset="-122"/>
              </a:rPr>
              <a:t>excitatory</a:t>
            </a:r>
            <a:r>
              <a:rPr lang="en-US" sz="1500" dirty="0">
                <a:latin typeface="Trade Gothic Next Rounded" panose="020B0604020202020204" pitchFamily="34" charset="0"/>
                <a:ea typeface="DengXian" panose="020B0503020204020204" pitchFamily="2" charset="-122"/>
              </a:rPr>
              <a:t> connections (AUC)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26E3A9-4045-E9B8-531C-AB5575914B94}"/>
              </a:ext>
            </a:extLst>
          </p:cNvPr>
          <p:cNvSpPr txBox="1"/>
          <p:nvPr/>
        </p:nvSpPr>
        <p:spPr>
          <a:xfrm>
            <a:off x="1634038" y="5087152"/>
            <a:ext cx="2725738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latin typeface="Trade Gothic Next Rounded" panose="020B0604020202020204" pitchFamily="34" charset="0"/>
                <a:ea typeface="DengXian" panose="020B0503020204020204" pitchFamily="2" charset="-122"/>
              </a:rPr>
              <a:t>Inhibitory connection strength </a:t>
            </a:r>
            <a:r>
              <a:rPr lang="en-US" sz="1500" dirty="0" err="1">
                <a:latin typeface="Trade Gothic Next Rounded" panose="020B0604020202020204" pitchFamily="34" charset="0"/>
                <a:ea typeface="DengXian" panose="020B0503020204020204" pitchFamily="2" charset="-122"/>
              </a:rPr>
              <a:t>Δg</a:t>
            </a:r>
            <a:r>
              <a:rPr lang="en-US" sz="1500" baseline="-25000" dirty="0" err="1">
                <a:latin typeface="Trade Gothic Next Rounded" panose="020B0604020202020204" pitchFamily="34" charset="0"/>
                <a:ea typeface="DengXian" panose="020B0503020204020204" pitchFamily="2" charset="-122"/>
              </a:rPr>
              <a:t>inh</a:t>
            </a:r>
            <a:r>
              <a:rPr lang="en-US" sz="1500" dirty="0">
                <a:latin typeface="Trade Gothic Next Rounded" panose="020B0604020202020204" pitchFamily="34" charset="0"/>
                <a:ea typeface="DengXian" panose="020B0503020204020204" pitchFamily="2" charset="-122"/>
              </a:rPr>
              <a:t> / </a:t>
            </a:r>
            <a:r>
              <a:rPr lang="en-US" sz="1500" dirty="0" err="1">
                <a:latin typeface="Trade Gothic Next Rounded" panose="020B0604020202020204" pitchFamily="34" charset="0"/>
                <a:ea typeface="DengXian" panose="020B0503020204020204" pitchFamily="2" charset="-122"/>
              </a:rPr>
              <a:t>Δg</a:t>
            </a:r>
            <a:r>
              <a:rPr lang="en-US" sz="1500" baseline="-25000" dirty="0" err="1">
                <a:latin typeface="Trade Gothic Next Rounded" panose="020B0604020202020204" pitchFamily="34" charset="0"/>
                <a:ea typeface="DengXian" panose="020B0503020204020204" pitchFamily="2" charset="-122"/>
              </a:rPr>
              <a:t>exc</a:t>
            </a:r>
            <a:endParaRPr lang="en-US" sz="1500" baseline="-25000" dirty="0">
              <a:latin typeface="Trade Gothic Next Rounded" panose="020B0604020202020204" pitchFamily="34" charset="0"/>
              <a:ea typeface="DengXian" panose="020B0503020204020204" pitchFamily="2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3C2CFE-4B6E-E90C-3031-2A19E7B0EC73}"/>
              </a:ext>
            </a:extLst>
          </p:cNvPr>
          <p:cNvSpPr txBox="1"/>
          <p:nvPr/>
        </p:nvSpPr>
        <p:spPr>
          <a:xfrm>
            <a:off x="8217244" y="5087152"/>
            <a:ext cx="2725738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Trade Gothic Next Rounded" panose="020B0604020202020204" pitchFamily="34" charset="0"/>
                <a:ea typeface="DengXian" panose="020B0503020204020204" pitchFamily="2" charset="-122"/>
              </a:rPr>
              <a:t>Inhibitory connection strength </a:t>
            </a:r>
            <a:r>
              <a:rPr lang="en-US" sz="1500" dirty="0" err="1">
                <a:solidFill>
                  <a:schemeClr val="bg1">
                    <a:lumMod val="65000"/>
                  </a:schemeClr>
                </a:solidFill>
                <a:latin typeface="Trade Gothic Next Rounded" panose="020B0604020202020204" pitchFamily="34" charset="0"/>
                <a:ea typeface="DengXian" panose="020B0503020204020204" pitchFamily="2" charset="-122"/>
              </a:rPr>
              <a:t>Δg</a:t>
            </a:r>
            <a:r>
              <a:rPr lang="en-US" sz="1500" baseline="-25000" dirty="0" err="1">
                <a:solidFill>
                  <a:schemeClr val="bg1">
                    <a:lumMod val="65000"/>
                  </a:schemeClr>
                </a:solidFill>
                <a:latin typeface="Trade Gothic Next Rounded" panose="020B0604020202020204" pitchFamily="34" charset="0"/>
                <a:ea typeface="DengXian" panose="020B0503020204020204" pitchFamily="2" charset="-122"/>
              </a:rPr>
              <a:t>inh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Trade Gothic Next Rounded" panose="020B0604020202020204" pitchFamily="34" charset="0"/>
                <a:ea typeface="DengXian" panose="020B0503020204020204" pitchFamily="2" charset="-122"/>
              </a:rPr>
              <a:t> / </a:t>
            </a:r>
            <a:r>
              <a:rPr lang="en-US" sz="1500" dirty="0" err="1">
                <a:solidFill>
                  <a:schemeClr val="bg1">
                    <a:lumMod val="65000"/>
                  </a:schemeClr>
                </a:solidFill>
                <a:latin typeface="Trade Gothic Next Rounded" panose="020B0604020202020204" pitchFamily="34" charset="0"/>
                <a:ea typeface="DengXian" panose="020B0503020204020204" pitchFamily="2" charset="-122"/>
              </a:rPr>
              <a:t>Δg</a:t>
            </a:r>
            <a:r>
              <a:rPr lang="en-US" sz="1500" baseline="-25000" dirty="0" err="1">
                <a:solidFill>
                  <a:schemeClr val="bg1">
                    <a:lumMod val="65000"/>
                  </a:schemeClr>
                </a:solidFill>
                <a:latin typeface="Trade Gothic Next Rounded" panose="020B0604020202020204" pitchFamily="34" charset="0"/>
                <a:ea typeface="DengXian" panose="020B0503020204020204" pitchFamily="2" charset="-122"/>
              </a:rPr>
              <a:t>exc</a:t>
            </a:r>
            <a:endParaRPr lang="en-US" sz="1500" baseline="-25000" dirty="0">
              <a:solidFill>
                <a:schemeClr val="bg1">
                  <a:lumMod val="65000"/>
                </a:schemeClr>
              </a:solidFill>
              <a:latin typeface="Trade Gothic Next Rounded" panose="020B0604020202020204" pitchFamily="34" charset="0"/>
              <a:ea typeface="DengXian" panose="020B0503020204020204" pitchFamily="2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852466-AC91-FD81-5BC6-71A54EB093FE}"/>
              </a:ext>
            </a:extLst>
          </p:cNvPr>
          <p:cNvSpPr txBox="1"/>
          <p:nvPr/>
        </p:nvSpPr>
        <p:spPr>
          <a:xfrm rot="16200000">
            <a:off x="-414105" y="3124263"/>
            <a:ext cx="2725738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500" dirty="0" err="1">
                <a:latin typeface="Trade Gothic Next Rounded" panose="020B0604020202020204" pitchFamily="34" charset="0"/>
                <a:ea typeface="DengXian" panose="020B0503020204020204" pitchFamily="2" charset="-122"/>
              </a:rPr>
              <a:t>N</a:t>
            </a:r>
            <a:r>
              <a:rPr lang="en-US" sz="1500" baseline="-25000" dirty="0" err="1">
                <a:latin typeface="Trade Gothic Next Rounded" panose="020B0604020202020204" pitchFamily="34" charset="0"/>
                <a:ea typeface="DengXian" panose="020B0503020204020204" pitchFamily="2" charset="-122"/>
              </a:rPr>
              <a:t>inh</a:t>
            </a:r>
            <a:r>
              <a:rPr lang="en-US" sz="1500" dirty="0">
                <a:latin typeface="Trade Gothic Next Rounded" panose="020B0604020202020204" pitchFamily="34" charset="0"/>
                <a:ea typeface="DengXian" panose="020B0503020204020204" pitchFamily="2" charset="-122"/>
              </a:rPr>
              <a:t> / </a:t>
            </a:r>
            <a:r>
              <a:rPr lang="en-US" sz="1500" dirty="0" err="1">
                <a:latin typeface="Trade Gothic Next Rounded" panose="020B0604020202020204" pitchFamily="34" charset="0"/>
                <a:ea typeface="DengXian" panose="020B0503020204020204" pitchFamily="2" charset="-122"/>
              </a:rPr>
              <a:t>N</a:t>
            </a:r>
            <a:r>
              <a:rPr lang="en-US" sz="1500" baseline="-25000" dirty="0" err="1">
                <a:latin typeface="Trade Gothic Next Rounded" panose="020B0604020202020204" pitchFamily="34" charset="0"/>
                <a:ea typeface="DengXian" panose="020B0503020204020204" pitchFamily="2" charset="-122"/>
              </a:rPr>
              <a:t>exc</a:t>
            </a:r>
            <a:endParaRPr lang="en-US" sz="1500" baseline="-25000" dirty="0">
              <a:latin typeface="Trade Gothic Next Rounded" panose="020B0604020202020204" pitchFamily="34" charset="0"/>
              <a:ea typeface="DengXian" panose="020B0503020204020204" pitchFamily="2" charset="-122"/>
            </a:endParaRPr>
          </a:p>
          <a:p>
            <a:pPr algn="ctr"/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Trade Gothic Next Rounded" panose="020B0604020202020204" pitchFamily="34" charset="0"/>
                <a:ea typeface="DengXian" panose="020B0503020204020204" pitchFamily="2" charset="-122"/>
              </a:rPr>
              <a:t>(Proportion inputs inhibitory)</a:t>
            </a:r>
            <a:endParaRPr lang="en-US" sz="1500" baseline="-25000" dirty="0">
              <a:solidFill>
                <a:schemeClr val="bg1">
                  <a:lumMod val="65000"/>
                </a:schemeClr>
              </a:solidFill>
              <a:latin typeface="Trade Gothic Next Rounded" panose="020B0604020202020204" pitchFamily="34" charset="0"/>
              <a:ea typeface="DengXian" panose="020B0503020204020204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2FC639-9426-0F24-232B-7099692A6FF6}"/>
              </a:ext>
            </a:extLst>
          </p:cNvPr>
          <p:cNvSpPr txBox="1"/>
          <p:nvPr/>
        </p:nvSpPr>
        <p:spPr>
          <a:xfrm>
            <a:off x="1580244" y="1587650"/>
            <a:ext cx="3061779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500" dirty="0">
              <a:latin typeface="Trade Gothic Next Rounded" panose="020B0604020202020204" pitchFamily="34" charset="0"/>
              <a:ea typeface="DengXian" panose="020B0503020204020204" pitchFamily="2" charset="-122"/>
            </a:endParaRPr>
          </a:p>
          <a:p>
            <a:r>
              <a:rPr lang="en-US" sz="1500" dirty="0">
                <a:latin typeface="Trade Gothic Next Rounded" panose="020B0604020202020204" pitchFamily="34" charset="0"/>
                <a:ea typeface="DengXian" panose="020B0503020204020204" pitchFamily="2" charset="-122"/>
              </a:rPr>
              <a:t>Output spike rate (Hz)</a:t>
            </a:r>
          </a:p>
        </p:txBody>
      </p:sp>
    </p:spTree>
    <p:extLst>
      <p:ext uri="{BB962C8B-B14F-4D97-AF65-F5344CB8AC3E}">
        <p14:creationId xmlns:p14="http://schemas.microsoft.com/office/powerpoint/2010/main" val="4162664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7713</TotalTime>
  <Words>176</Words>
  <Application>Microsoft Office PowerPoint</Application>
  <PresentationFormat>Widescreen</PresentationFormat>
  <Paragraphs>44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Latin Modern Math</vt:lpstr>
      <vt:lpstr>Trade Gothic Next Rounded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Fiers</dc:creator>
  <cp:lastModifiedBy>Tomas Fiers</cp:lastModifiedBy>
  <cp:revision>27</cp:revision>
  <dcterms:created xsi:type="dcterms:W3CDTF">2022-11-12T13:39:21Z</dcterms:created>
  <dcterms:modified xsi:type="dcterms:W3CDTF">2022-12-04T21:08:51Z</dcterms:modified>
</cp:coreProperties>
</file>