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78C8E-0C72-4DCB-B990-23711564DD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A503-C266-4A15-A1EB-55D1643801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468B-1DF6-473E-A1ED-D3F4D6C0763C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22F5-EE4F-41AA-AA16-815051594A9D}" type="datetime1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B70-DB3E-4B86-B348-FBEF9CF91624}" type="datetime1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8B06-A9B1-4380-96D1-DF6D6187DAB0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1BBC-0E3F-46CA-9B52-991C2DCCFCD4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29D6-D5AF-4D51-9CDB-D84C4AE05D09}" type="datetime1">
              <a:rPr lang="en-US" smtClean="0"/>
              <a:t>11/26/2023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AE-B17D-4968-9393-BCB57CCCE0EA}" type="datetime1">
              <a:rPr lang="en-US" smtClean="0"/>
              <a:t>11/26/2023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A346-AD26-43DA-80AA-FD4FEB704E7E}" type="datetime1">
              <a:rPr lang="en-US" smtClean="0"/>
              <a:t>11/26/2023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3948-BF1F-4973-9690-92F0C7E19276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8BE-8CAB-4E88-A9DB-F6AF4BDBBE11}" type="datetime1">
              <a:rPr lang="en-US" smtClean="0"/>
              <a:t>11/26/2023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44D3-EF11-4EBD-9E9E-3439EB927F5D}" type="datetime1">
              <a:rPr lang="en-US" smtClean="0"/>
              <a:t>11/26/2023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DC5C497-6936-4068-A9FE-A990B323E087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963BAFC-B953-4DB7-B4E9-09BC70913B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29414-8FF6-6C3F-63AB-7DA57017B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Trabalho</a:t>
            </a:r>
            <a:r>
              <a:rPr lang="en-US" sz="4800" dirty="0"/>
              <a:t> </a:t>
            </a:r>
            <a:r>
              <a:rPr lang="en-US" sz="4800" dirty="0" err="1"/>
              <a:t>Prático</a:t>
            </a:r>
            <a:r>
              <a:rPr lang="en-US" sz="4800" dirty="0"/>
              <a:t> – Meta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1CAADF-05C0-72BD-89D0-D9A42F5DC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Bruno …</a:t>
            </a:r>
          </a:p>
          <a:p>
            <a:r>
              <a:rPr lang="en-US" dirty="0"/>
              <a:t>Filipa Pimentel – 2018011698</a:t>
            </a:r>
          </a:p>
          <a:p>
            <a:r>
              <a:rPr lang="en-US" dirty="0"/>
              <a:t>Tiago Figueiredo - ….</a:t>
            </a:r>
          </a:p>
        </p:txBody>
      </p:sp>
      <p:pic>
        <p:nvPicPr>
          <p:cNvPr id="1026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E295ADD4-BA8D-AE47-FC19-2A9D9F51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8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8FBE-7CB9-B94B-50F0-6DAEADA5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22783A-4ED9-EBFD-0B15-55C4B7CD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Servidor Principal : Clientes e </a:t>
            </a:r>
            <a:r>
              <a:rPr lang="pt-PT" dirty="0" err="1"/>
              <a:t>SQLite</a:t>
            </a:r>
            <a:endParaRPr lang="pt-PT" dirty="0"/>
          </a:p>
          <a:p>
            <a:r>
              <a:rPr lang="pt-PT" sz="2000" dirty="0"/>
              <a:t>Servidor principal – Servidor Backup : </a:t>
            </a:r>
            <a:r>
              <a:rPr lang="pt-PT" sz="2000" dirty="0" err="1"/>
              <a:t>Multicast</a:t>
            </a:r>
            <a:r>
              <a:rPr lang="en-US" dirty="0"/>
              <a:t> </a:t>
            </a:r>
          </a:p>
          <a:p>
            <a:r>
              <a:rPr lang="en-US" dirty="0" err="1"/>
              <a:t>Servidor</a:t>
            </a:r>
            <a:r>
              <a:rPr lang="en-US" dirty="0"/>
              <a:t> principal – </a:t>
            </a:r>
            <a:r>
              <a:rPr lang="en-US" dirty="0" err="1"/>
              <a:t>Servidor</a:t>
            </a:r>
            <a:r>
              <a:rPr lang="en-US" dirty="0"/>
              <a:t> Backup : RMI</a:t>
            </a:r>
          </a:p>
          <a:p>
            <a:r>
              <a:rPr lang="en-US" dirty="0" err="1"/>
              <a:t>Réplicas</a:t>
            </a:r>
            <a:r>
              <a:rPr lang="en-US" dirty="0"/>
              <a:t> </a:t>
            </a:r>
          </a:p>
          <a:p>
            <a:r>
              <a:rPr lang="pt-PT" noProof="1"/>
              <a:t>Heartbeats</a:t>
            </a:r>
          </a:p>
          <a:p>
            <a:r>
              <a:rPr lang="en-US" dirty="0"/>
              <a:t>Batch Files</a:t>
            </a:r>
          </a:p>
          <a:p>
            <a:r>
              <a:rPr lang="en-US" dirty="0"/>
              <a:t>Manual de </a:t>
            </a:r>
            <a:r>
              <a:rPr lang="en-US" dirty="0" err="1"/>
              <a:t>Utilizador</a:t>
            </a:r>
            <a:r>
              <a:rPr lang="en-US" dirty="0"/>
              <a:t>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47BCD1B-CF28-3DF4-6FC9-56B3C6A7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5A5AD-31D3-3FAE-6281-28BC35D1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44F9A915-8CA6-CBE8-63A2-09BB2ECD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1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C0CC-73AE-BF97-F4E5-B5F8A2AB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Servidor Principal: Clientes e </a:t>
            </a:r>
            <a:r>
              <a:rPr lang="pt-PT" sz="2800" dirty="0" err="1"/>
              <a:t>SQLite</a:t>
            </a:r>
            <a:endParaRPr lang="pt-PT" sz="2800" dirty="0"/>
          </a:p>
        </p:txBody>
      </p:sp>
      <p:pic>
        <p:nvPicPr>
          <p:cNvPr id="7" name="Marcador de Posição de Conteúdo 6" descr="Uma imagem com esboço, diagrama, desenho, círculo&#10;&#10;Descrição gerada automaticamente">
            <a:extLst>
              <a:ext uri="{FF2B5EF4-FFF2-40B4-BE49-F238E27FC236}">
                <a16:creationId xmlns:a16="http://schemas.microsoft.com/office/drawing/2014/main" id="{747482EA-CAF0-0B41-DBA0-53FAB8CBF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"/>
          <a:stretch/>
        </p:blipFill>
        <p:spPr>
          <a:xfrm>
            <a:off x="5783344" y="3147794"/>
            <a:ext cx="3810164" cy="2364516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9875C7-E54E-1530-9E4F-92E84722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F5E542B-B03F-C540-F8C2-D4B6FFF1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3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ED26E7-5AF9-7959-D2E6-348B2373FFAF}"/>
              </a:ext>
            </a:extLst>
          </p:cNvPr>
          <p:cNvSpPr txBox="1"/>
          <p:nvPr/>
        </p:nvSpPr>
        <p:spPr>
          <a:xfrm>
            <a:off x="3769569" y="879159"/>
            <a:ext cx="7837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Esta ligação é feita através do Protocolo TCP, onde o servidor fica à espera de uma nova conexão pela parte de um, ou mais,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servidor tem uma ligação também à base de dados </a:t>
            </a:r>
            <a:r>
              <a:rPr lang="pt-PT" dirty="0" err="1"/>
              <a:t>SQLite</a:t>
            </a:r>
            <a:r>
              <a:rPr lang="pt-PT" dirty="0"/>
              <a:t>, onde serão armazenados toda a informação necessária:</a:t>
            </a:r>
            <a:r>
              <a:rPr lang="pt-PT" dirty="0">
                <a:highlight>
                  <a:srgbClr val="FFFF00"/>
                </a:highlight>
              </a:rPr>
              <a:t> …</a:t>
            </a:r>
          </a:p>
        </p:txBody>
      </p:sp>
      <p:pic>
        <p:nvPicPr>
          <p:cNvPr id="9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25658364-1BE3-3986-354E-1596C400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8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BC24F-E4F0-B570-4943-E2E1895F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Servidor principal – Servidor Backup : </a:t>
            </a:r>
            <a:r>
              <a:rPr lang="pt-PT" sz="2000" dirty="0" err="1"/>
              <a:t>Multicast</a:t>
            </a:r>
            <a:endParaRPr lang="pt-PT" sz="2000" dirty="0"/>
          </a:p>
        </p:txBody>
      </p:sp>
      <p:pic>
        <p:nvPicPr>
          <p:cNvPr id="7" name="Marcador de Posição de Conteúdo 6" descr="Uma imagem com captura de ecrã, diagrama, file, Tipo de letra&#10;&#10;Descrição gerada automaticamente">
            <a:extLst>
              <a:ext uri="{FF2B5EF4-FFF2-40B4-BE49-F238E27FC236}">
                <a16:creationId xmlns:a16="http://schemas.microsoft.com/office/drawing/2014/main" id="{BF18FBF8-B9BB-0CFA-2CA0-7E8F1D71F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15985" r="19589" b="22281"/>
          <a:stretch/>
        </p:blipFill>
        <p:spPr>
          <a:xfrm>
            <a:off x="3869268" y="4500118"/>
            <a:ext cx="3840480" cy="1856232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9E58DE-18A3-BA6E-FE32-7FDD1CC3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14FCCC-3272-7324-20DC-93941C2A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E906848E-3FB2-6A96-AA2F-5E9243F6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6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DDFB-F375-3632-3589-6C1BBE3A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z="20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Servidor principal – Servidor Backup : RMI</a:t>
            </a:r>
            <a:endParaRPr lang="pt-PT" dirty="0"/>
          </a:p>
        </p:txBody>
      </p:sp>
      <p:pic>
        <p:nvPicPr>
          <p:cNvPr id="7" name="Marcador de Posição de Conteúdo 6" descr="Uma imagem com captura de ecrã, diagrama, file, Tipo de letra&#10;&#10;Descrição gerada automaticamente">
            <a:extLst>
              <a:ext uri="{FF2B5EF4-FFF2-40B4-BE49-F238E27FC236}">
                <a16:creationId xmlns:a16="http://schemas.microsoft.com/office/drawing/2014/main" id="{91899EF9-F428-78BB-EB46-830AA6E7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t="12697" r="18215" b="21401"/>
          <a:stretch/>
        </p:blipFill>
        <p:spPr>
          <a:xfrm>
            <a:off x="3869267" y="4513465"/>
            <a:ext cx="3679197" cy="1842886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DFF8418-FB1E-06AF-62C1-8BC13FD4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B3A33F-508D-5213-3805-A6F5C0DE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C6A18D58-DC21-B712-1002-F5273D5C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4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8F3D9-F416-01F0-3F6B-4E28B1DA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Réplicas</a:t>
            </a:r>
          </a:p>
        </p:txBody>
      </p:sp>
      <p:pic>
        <p:nvPicPr>
          <p:cNvPr id="7" name="Marcador de Posição de Conteúdo 6" descr="Uma imagem com diagrama, esboço, captura de ecrã, desenho&#10;&#10;Descrição gerada automaticamente">
            <a:extLst>
              <a:ext uri="{FF2B5EF4-FFF2-40B4-BE49-F238E27FC236}">
                <a16:creationId xmlns:a16="http://schemas.microsoft.com/office/drawing/2014/main" id="{EEE9A8D2-98D7-D52E-F63D-8D3DB4373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" t="7640" r="13036" b="32836"/>
          <a:stretch/>
        </p:blipFill>
        <p:spPr>
          <a:xfrm>
            <a:off x="3869266" y="4619624"/>
            <a:ext cx="4293762" cy="1737360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5B64C98-D7F8-AF88-C438-A0392A0C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8D568C-923F-5EFC-FCE1-8459A97F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6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AB775E-3EB6-A616-0F8F-24A1677E817D}"/>
              </a:ext>
            </a:extLst>
          </p:cNvPr>
          <p:cNvSpPr txBox="1"/>
          <p:nvPr/>
        </p:nvSpPr>
        <p:spPr>
          <a:xfrm>
            <a:off x="3868275" y="886408"/>
            <a:ext cx="671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servidores de backup começam por obter, através do RMI do servidor principal, uma cópia integral da base de dados do servidor principal.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Estes aguardam continuamente pela receção do </a:t>
            </a:r>
            <a:r>
              <a:rPr lang="pt-PT" dirty="0" err="1"/>
              <a:t>heartbeat</a:t>
            </a:r>
            <a:r>
              <a:rPr lang="pt-PT" dirty="0"/>
              <a:t>, e cajo não seja recebido, terminam. </a:t>
            </a:r>
          </a:p>
        </p:txBody>
      </p:sp>
      <p:pic>
        <p:nvPicPr>
          <p:cNvPr id="9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842E2274-1376-A403-8FE8-5D703057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2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972BF-D66D-0A30-AA63-6CEE7794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Heartbeats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45D63E-0DEF-1D7E-738B-61790ACE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servidor envia ao servidor backup, a cada 10 segundos, uma mensagem de </a:t>
            </a:r>
            <a:r>
              <a:rPr lang="pt-PT" dirty="0" err="1"/>
              <a:t>heartbeat</a:t>
            </a:r>
            <a:r>
              <a:rPr lang="pt-PT" dirty="0"/>
              <a:t>, que inclui a informação: porto de escuta do </a:t>
            </a:r>
            <a:r>
              <a:rPr lang="pt-PT" dirty="0" err="1"/>
              <a:t>registry</a:t>
            </a:r>
            <a:r>
              <a:rPr lang="pt-PT" dirty="0"/>
              <a:t>, nome do registo do seu serviço RMI no </a:t>
            </a:r>
            <a:r>
              <a:rPr lang="pt-PT" dirty="0" err="1"/>
              <a:t>registry</a:t>
            </a:r>
            <a:r>
              <a:rPr lang="pt-PT" dirty="0"/>
              <a:t> local e número de versão da base dados local.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50C2A6-D2AC-9FC6-982A-A66507BE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1B3757-7396-6EB1-1ECE-738EE64D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0AF96697-7545-FBB0-6E3E-806FC107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3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B7A1-7148-0680-8465-46E47819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Batch</a:t>
            </a:r>
            <a:r>
              <a:rPr lang="pt-PT" dirty="0"/>
              <a:t> Files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B0BEF0-34DE-8E36-394D-47FB7877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 forma a que todas as execuções dos programas funcionassem corretamente, foram criados diversos </a:t>
            </a:r>
            <a:r>
              <a:rPr lang="pt-PT" dirty="0" err="1"/>
              <a:t>batch</a:t>
            </a:r>
            <a:r>
              <a:rPr lang="pt-PT" dirty="0"/>
              <a:t> files, garantido que estes iniciassem pela ordem certa.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3B7CA49-6392-5215-AD81-6C77C5C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7E60517-D37D-2E07-AB9A-671953B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C38787D9-E978-025D-B9F7-EEB959E4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7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E14D-0891-BFCA-2650-801A853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12E27F-B3D9-03E4-86BB-4E8DF871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064309-7A1A-A1C4-1C58-334F05F0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Distribuida - Bruno 20... | Filipa 2018011698 | Tiago 20...</a:t>
            </a:r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0CF595-2F2A-922D-E050-DE2FC0CB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3BAFC-B953-4DB7-B4E9-09BC70913B5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Diário As Beiras – Instituto de Engenharia de Coimbra e Altice desenvolvem  projetos de investigação">
            <a:extLst>
              <a:ext uri="{FF2B5EF4-FFF2-40B4-BE49-F238E27FC236}">
                <a16:creationId xmlns:a16="http://schemas.microsoft.com/office/drawing/2014/main" id="{D751892D-6985-4099-2B9F-2A16C0B7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" y="0"/>
            <a:ext cx="156897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54457"/>
      </p:ext>
    </p:extLst>
  </p:cSld>
  <p:clrMapOvr>
    <a:masterClrMapping/>
  </p:clrMapOvr>
</p:sld>
</file>

<file path=ppt/theme/theme1.xml><?xml version="1.0" encoding="utf-8"?>
<a:theme xmlns:a="http://schemas.openxmlformats.org/drawingml/2006/main" name="Moldura">
  <a:themeElements>
    <a:clrScheme name="Moldur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oldur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ld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TM03457475[[fn=Moldura]]</Template>
  <TotalTime>54</TotalTime>
  <Words>347</Words>
  <Application>Microsoft Office PowerPoint</Application>
  <PresentationFormat>Ecrã Panorâmico</PresentationFormat>
  <Paragraphs>41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Moldura</vt:lpstr>
      <vt:lpstr>Trabalho Prático – Meta 1</vt:lpstr>
      <vt:lpstr>Índice</vt:lpstr>
      <vt:lpstr>Servidor Principal: Clientes e SQLite</vt:lpstr>
      <vt:lpstr>Servidor principal – Servidor Backup : Multicast</vt:lpstr>
      <vt:lpstr>Servidor principal – Servidor Backup : RMI</vt:lpstr>
      <vt:lpstr>Réplicas</vt:lpstr>
      <vt:lpstr>Heartbeats</vt:lpstr>
      <vt:lpstr>Batch Files</vt:lpstr>
      <vt:lpstr>Manual de Utilizador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– Meta 1</dc:title>
  <dc:creator>Filipa Tatiana Espinha Morgado Pimentel</dc:creator>
  <cp:lastModifiedBy>Filipa Tatiana Espinha Morgado Pimentel</cp:lastModifiedBy>
  <cp:revision>3</cp:revision>
  <dcterms:created xsi:type="dcterms:W3CDTF">2023-11-26T01:18:25Z</dcterms:created>
  <dcterms:modified xsi:type="dcterms:W3CDTF">2023-11-26T02:13:06Z</dcterms:modified>
</cp:coreProperties>
</file>