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21.10.2016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663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21.10.2016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394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21.10.2016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790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21.10.2016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061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21.10.2016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634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21.10.2016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769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21.10.2016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996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21.10.2016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308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21.10.2016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022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21.10.2016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93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21.10.2016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617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0E3E0-6B59-4FD8-AEDD-9E53307F786E}" type="datetimeFigureOut">
              <a:rPr lang="de-CH" smtClean="0"/>
              <a:t>21.10.2016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07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Recap SW5	- RTOS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Kilian </a:t>
            </a:r>
            <a:r>
              <a:rPr lang="en-CA" dirty="0" err="1"/>
              <a:t>Ineichen</a:t>
            </a:r>
            <a:r>
              <a:rPr lang="en-CA" dirty="0"/>
              <a:t> und Silvano Stecher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42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Wieso</a:t>
            </a:r>
            <a:r>
              <a:rPr lang="en-CA" dirty="0"/>
              <a:t> RTOS?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Synchronisation</a:t>
            </a:r>
          </a:p>
          <a:p>
            <a:r>
              <a:rPr lang="en-CA" dirty="0" err="1"/>
              <a:t>Quasigleichzeitig</a:t>
            </a:r>
            <a:r>
              <a:rPr lang="en-CA" dirty="0"/>
              <a:t> </a:t>
            </a:r>
          </a:p>
          <a:p>
            <a:r>
              <a:rPr lang="en-CA" dirty="0" err="1"/>
              <a:t>Hardwarenahe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 err="1">
                <a:sym typeface="Wingdings" panose="05000000000000000000" pitchFamily="2" charset="2"/>
              </a:rPr>
              <a:t>bessere</a:t>
            </a:r>
            <a:r>
              <a:rPr lang="en-CA" dirty="0">
                <a:sym typeface="Wingdings" panose="05000000000000000000" pitchFamily="2" charset="2"/>
              </a:rPr>
              <a:t> Performance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OS </a:t>
            </a:r>
            <a:r>
              <a:rPr lang="en-CA" dirty="0" err="1">
                <a:sym typeface="Wingdings" panose="05000000000000000000" pitchFamily="2" charset="2"/>
              </a:rPr>
              <a:t>würde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Treiber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benötigen</a:t>
            </a:r>
            <a:endParaRPr lang="en-CA" dirty="0">
              <a:sym typeface="Wingdings" panose="05000000000000000000" pitchFamily="2" charset="2"/>
            </a:endParaRPr>
          </a:p>
          <a:p>
            <a:pPr lvl="1"/>
            <a:r>
              <a:rPr lang="en-CA" dirty="0">
                <a:sym typeface="Wingdings" panose="05000000000000000000" pitchFamily="2" charset="2"/>
              </a:rPr>
              <a:t>RTOS </a:t>
            </a:r>
            <a:r>
              <a:rPr lang="en-CA" dirty="0" err="1">
                <a:sym typeface="Wingdings" panose="05000000000000000000" pitchFamily="2" charset="2"/>
              </a:rPr>
              <a:t>direkt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mit</a:t>
            </a:r>
            <a:r>
              <a:rPr lang="en-CA" dirty="0">
                <a:sym typeface="Wingdings" panose="05000000000000000000" pitchFamily="2" charset="2"/>
              </a:rPr>
              <a:t> Hardware</a:t>
            </a:r>
          </a:p>
          <a:p>
            <a:r>
              <a:rPr lang="en-CA" dirty="0">
                <a:sym typeface="Wingdings" panose="05000000000000000000" pitchFamily="2" charset="2"/>
              </a:rPr>
              <a:t>Low Power und </a:t>
            </a:r>
            <a:r>
              <a:rPr lang="en-CA" dirty="0" err="1">
                <a:sym typeface="Wingdings" panose="05000000000000000000" pitchFamily="2" charset="2"/>
              </a:rPr>
              <a:t>geringe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Bootzeit</a:t>
            </a:r>
            <a:endParaRPr lang="en-CA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71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Scheduler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341" y="1428751"/>
            <a:ext cx="8505317" cy="381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9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OS Process States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549" y="1690688"/>
            <a:ext cx="7390823" cy="412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Fragen</a:t>
            </a:r>
            <a:r>
              <a:rPr lang="en-CA" dirty="0"/>
              <a:t>: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PREN 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 err="1">
                <a:sym typeface="Wingdings" panose="05000000000000000000" pitchFamily="2" charset="2"/>
              </a:rPr>
              <a:t>wieso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sollte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ein</a:t>
            </a:r>
            <a:r>
              <a:rPr lang="en-CA" dirty="0">
                <a:sym typeface="Wingdings" panose="05000000000000000000" pitchFamily="2" charset="2"/>
              </a:rPr>
              <a:t> OS </a:t>
            </a:r>
            <a:r>
              <a:rPr lang="en-CA" dirty="0" err="1">
                <a:sym typeface="Wingdings" panose="05000000000000000000" pitchFamily="2" charset="2"/>
              </a:rPr>
              <a:t>oder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wiso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sollte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ein</a:t>
            </a:r>
            <a:r>
              <a:rPr lang="en-CA" dirty="0">
                <a:sym typeface="Wingdings" panose="05000000000000000000" pitchFamily="2" charset="2"/>
              </a:rPr>
              <a:t> RTOS </a:t>
            </a:r>
            <a:r>
              <a:rPr lang="en-CA" dirty="0" err="1">
                <a:sym typeface="Wingdings" panose="05000000000000000000" pitchFamily="2" charset="2"/>
              </a:rPr>
              <a:t>verwendet</a:t>
            </a:r>
            <a:r>
              <a:rPr lang="en-CA" dirty="0">
                <a:sym typeface="Wingdings" panose="05000000000000000000" pitchFamily="2" charset="2"/>
              </a:rPr>
              <a:t> warden? Was </a:t>
            </a:r>
            <a:r>
              <a:rPr lang="en-CA" dirty="0" err="1">
                <a:sym typeface="Wingdings" panose="05000000000000000000" pitchFamily="2" charset="2"/>
              </a:rPr>
              <a:t>spricht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dagegen</a:t>
            </a:r>
            <a:r>
              <a:rPr lang="en-CA" dirty="0">
                <a:sym typeface="Wingdings" panose="05000000000000000000" pitchFamily="2" charset="2"/>
              </a:rPr>
              <a:t> was </a:t>
            </a:r>
            <a:r>
              <a:rPr lang="en-CA" dirty="0" err="1">
                <a:sym typeface="Wingdings" panose="05000000000000000000" pitchFamily="2" charset="2"/>
              </a:rPr>
              <a:t>dafür</a:t>
            </a:r>
            <a:r>
              <a:rPr lang="en-CA" dirty="0">
                <a:sym typeface="Wingdings" panose="05000000000000000000" pitchFamily="2" charset="2"/>
              </a:rPr>
              <a:t>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125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</Words>
  <Application>Microsoft Office PowerPoint</Application>
  <PresentationFormat>Breitbild</PresentationFormat>
  <Paragraphs>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</vt:lpstr>
      <vt:lpstr>Recap SW5 - RTOS</vt:lpstr>
      <vt:lpstr>Wieso RTOS?</vt:lpstr>
      <vt:lpstr>Scheduler</vt:lpstr>
      <vt:lpstr>OS Process States</vt:lpstr>
      <vt:lpstr>Fragen: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Silvano Stecher</dc:creator>
  <cp:lastModifiedBy>Silvano Stecher</cp:lastModifiedBy>
  <cp:revision>3</cp:revision>
  <dcterms:created xsi:type="dcterms:W3CDTF">2016-10-20T14:13:35Z</dcterms:created>
  <dcterms:modified xsi:type="dcterms:W3CDTF">2016-10-21T14:58:45Z</dcterms:modified>
</cp:coreProperties>
</file>