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24.10.2016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72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24.10.2016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979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24.10.2016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63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24.10.2016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23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24.10.2016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03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24.10.2016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853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24.10.2016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215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24.10.2016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131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24.10.2016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3215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F0E3E0-6B59-4FD8-AEDD-9E53307F786E}" type="datetimeFigureOut">
              <a:rPr lang="de-CH" smtClean="0"/>
              <a:t>24.10.2016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205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24.10.2016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289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F0E3E0-6B59-4FD8-AEDD-9E53307F786E}" type="datetimeFigureOut">
              <a:rPr lang="de-CH" smtClean="0"/>
              <a:t>24.10.2016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72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Recap SW5	- RTOS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Kilian </a:t>
            </a:r>
            <a:r>
              <a:rPr lang="en-CA" dirty="0" err="1"/>
              <a:t>Ineichen</a:t>
            </a:r>
            <a:r>
              <a:rPr lang="en-CA" dirty="0"/>
              <a:t> und Silvano Stecher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425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 err="1"/>
              <a:t>Architecture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Kernel </a:t>
            </a:r>
            <a:r>
              <a:rPr lang="de-CH" b="1" dirty="0" err="1"/>
              <a:t>and</a:t>
            </a:r>
            <a:r>
              <a:rPr lang="de-CH" b="1" dirty="0"/>
              <a:t> Interrupts</a:t>
            </a:r>
          </a:p>
          <a:p>
            <a:pPr lvl="1"/>
            <a:r>
              <a:rPr lang="de-CH" b="1" dirty="0"/>
              <a:t>Tick Interrupt</a:t>
            </a:r>
            <a:r>
              <a:rPr lang="de-CH" dirty="0"/>
              <a:t>: </a:t>
            </a:r>
            <a:r>
              <a:rPr lang="de-CH" dirty="0" err="1"/>
              <a:t>SysTick</a:t>
            </a:r>
            <a:endParaRPr lang="de-CH" dirty="0"/>
          </a:p>
          <a:p>
            <a:pPr lvl="1"/>
            <a:r>
              <a:rPr lang="de-CH" b="1" dirty="0"/>
              <a:t>Software Interrupt</a:t>
            </a:r>
            <a:r>
              <a:rPr lang="de-CH" dirty="0"/>
              <a:t>: </a:t>
            </a:r>
            <a:r>
              <a:rPr lang="de-CH" dirty="0" err="1"/>
              <a:t>SVCall</a:t>
            </a:r>
            <a:r>
              <a:rPr lang="de-CH" dirty="0"/>
              <a:t>, </a:t>
            </a:r>
            <a:r>
              <a:rPr lang="de-CH" dirty="0" err="1"/>
              <a:t>PendableSrvReq</a:t>
            </a:r>
            <a:endParaRPr lang="de-CH" dirty="0"/>
          </a:p>
          <a:p>
            <a:pPr lvl="1"/>
            <a:r>
              <a:rPr lang="de-CH" dirty="0"/>
              <a:t>Other </a:t>
            </a:r>
            <a:r>
              <a:rPr lang="de-CH" dirty="0" err="1"/>
              <a:t>interrupts</a:t>
            </a:r>
            <a:r>
              <a:rPr lang="de-CH" dirty="0"/>
              <a:t>: </a:t>
            </a:r>
            <a:r>
              <a:rPr lang="de-CH" dirty="0" err="1"/>
              <a:t>under</a:t>
            </a:r>
            <a:r>
              <a:rPr lang="de-CH" dirty="0"/>
              <a:t> </a:t>
            </a:r>
            <a:r>
              <a:rPr lang="de-CH" dirty="0" err="1"/>
              <a:t>application</a:t>
            </a:r>
            <a:r>
              <a:rPr lang="de-CH" dirty="0"/>
              <a:t> </a:t>
            </a:r>
            <a:r>
              <a:rPr lang="de-CH" dirty="0" err="1"/>
              <a:t>control</a:t>
            </a:r>
            <a:endParaRPr lang="de-CH" dirty="0"/>
          </a:p>
          <a:p>
            <a:pPr lvl="1"/>
            <a:r>
              <a:rPr lang="en-US" dirty="0"/>
              <a:t>Do </a:t>
            </a:r>
            <a:r>
              <a:rPr lang="en-US" b="1" dirty="0"/>
              <a:t>not </a:t>
            </a:r>
            <a:r>
              <a:rPr lang="en-US" dirty="0"/>
              <a:t>call RTOS API from ISR</a:t>
            </a:r>
            <a:endParaRPr lang="de-CH" dirty="0"/>
          </a:p>
          <a:p>
            <a:pPr lvl="1"/>
            <a:r>
              <a:rPr lang="en-US" dirty="0"/>
              <a:t>using PRIMASK to mask interrupts</a:t>
            </a:r>
          </a:p>
          <a:p>
            <a:pPr marL="201168" lvl="1" indent="0">
              <a:buNone/>
            </a:pPr>
            <a:r>
              <a:rPr lang="en-US" dirty="0"/>
              <a:t>    </a:t>
            </a:r>
            <a:r>
              <a:rPr lang="en-US" dirty="0" err="1"/>
              <a:t>configMAX_SYSCALL_INTERRUPT_PRIORITY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376" y="1786427"/>
            <a:ext cx="6444325" cy="344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64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Kernel Control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Starts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scheduler</a:t>
            </a:r>
            <a:r>
              <a:rPr lang="de-CH" dirty="0"/>
              <a:t> ( </a:t>
            </a:r>
            <a:r>
              <a:rPr lang="de-CH" dirty="0" err="1"/>
              <a:t>Init</a:t>
            </a:r>
            <a:r>
              <a:rPr lang="de-CH" dirty="0"/>
              <a:t> -&gt; </a:t>
            </a:r>
            <a:r>
              <a:rPr lang="de-CH" dirty="0" err="1"/>
              <a:t>Running</a:t>
            </a:r>
            <a:r>
              <a:rPr lang="de-CH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 err="1"/>
              <a:t>Creates</a:t>
            </a:r>
            <a:r>
              <a:rPr lang="de-CH" dirty="0"/>
              <a:t> IDLE </a:t>
            </a:r>
            <a:r>
              <a:rPr lang="de-CH" dirty="0" err="1"/>
              <a:t>task</a:t>
            </a:r>
            <a:r>
              <a:rPr lang="de-CH" dirty="0"/>
              <a:t> (</a:t>
            </a:r>
            <a:r>
              <a:rPr lang="de-CH" dirty="0" err="1"/>
              <a:t>configMINIMAL_STACK_SIZE</a:t>
            </a:r>
            <a:r>
              <a:rPr lang="de-CH" dirty="0"/>
              <a:t>, </a:t>
            </a:r>
            <a:r>
              <a:rPr lang="de-CH" dirty="0" err="1"/>
              <a:t>tskIDLE_PRIORITY</a:t>
            </a:r>
            <a:r>
              <a:rPr lang="de-CH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Runs the highest priority task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9829800" cy="67627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230" y="4603886"/>
            <a:ext cx="98679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78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Kernel Control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Puts the kernel from Active to Suspended state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Puts the kernel from Suspended to Active state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90965"/>
            <a:ext cx="9867900" cy="71437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686428"/>
            <a:ext cx="98774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36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Kernel Control	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612" y="2094996"/>
            <a:ext cx="5181600" cy="93345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612" y="3250831"/>
            <a:ext cx="5876925" cy="82867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167612" y="434879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b="1" dirty="0" err="1"/>
              <a:t>taskYield</a:t>
            </a:r>
            <a:endParaRPr lang="de-CH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Forces a context switch with Software Interrupt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 Required for cooperative multitasking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38134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Tasks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err="1"/>
              <a:t>Preemptive</a:t>
            </a:r>
            <a:r>
              <a:rPr lang="de-CH" b="1" dirty="0"/>
              <a:t> </a:t>
            </a:r>
            <a:r>
              <a:rPr lang="de-CH" b="1" dirty="0" err="1"/>
              <a:t>Scheduling</a:t>
            </a:r>
            <a:endParaRPr lang="de-CH" b="1" dirty="0"/>
          </a:p>
          <a:p>
            <a:r>
              <a:rPr lang="en-US" dirty="0"/>
              <a:t>Always run the highest-priority ready task</a:t>
            </a:r>
          </a:p>
          <a:p>
            <a:r>
              <a:rPr lang="en-US" dirty="0"/>
              <a:t>Multiple tasks with the same priority: time-slicing</a:t>
            </a:r>
            <a:endParaRPr lang="de-CH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43" y="3542429"/>
            <a:ext cx="7752828" cy="232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9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Tasks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263" y="1792322"/>
            <a:ext cx="4167104" cy="447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3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Fragen</a:t>
            </a:r>
            <a:r>
              <a:rPr lang="en-CA" dirty="0"/>
              <a:t>: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PREN </a:t>
            </a:r>
            <a:r>
              <a:rPr lang="en-CA" dirty="0">
                <a:sym typeface="Wingdings" panose="05000000000000000000" pitchFamily="2" charset="2"/>
              </a:rPr>
              <a:t> </a:t>
            </a:r>
            <a:r>
              <a:rPr lang="en-CA" dirty="0" err="1">
                <a:sym typeface="Wingdings" panose="05000000000000000000" pitchFamily="2" charset="2"/>
              </a:rPr>
              <a:t>wieso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dirty="0" err="1">
                <a:sym typeface="Wingdings" panose="05000000000000000000" pitchFamily="2" charset="2"/>
              </a:rPr>
              <a:t>sollte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dirty="0" err="1">
                <a:sym typeface="Wingdings" panose="05000000000000000000" pitchFamily="2" charset="2"/>
              </a:rPr>
              <a:t>ein</a:t>
            </a:r>
            <a:r>
              <a:rPr lang="en-CA" dirty="0">
                <a:sym typeface="Wingdings" panose="05000000000000000000" pitchFamily="2" charset="2"/>
              </a:rPr>
              <a:t> OS </a:t>
            </a:r>
            <a:r>
              <a:rPr lang="en-CA" dirty="0" err="1">
                <a:sym typeface="Wingdings" panose="05000000000000000000" pitchFamily="2" charset="2"/>
              </a:rPr>
              <a:t>oder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dirty="0" err="1">
                <a:sym typeface="Wingdings" panose="05000000000000000000" pitchFamily="2" charset="2"/>
              </a:rPr>
              <a:t>wiso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dirty="0" err="1">
                <a:sym typeface="Wingdings" panose="05000000000000000000" pitchFamily="2" charset="2"/>
              </a:rPr>
              <a:t>sollte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dirty="0" err="1">
                <a:sym typeface="Wingdings" panose="05000000000000000000" pitchFamily="2" charset="2"/>
              </a:rPr>
              <a:t>ein</a:t>
            </a:r>
            <a:r>
              <a:rPr lang="en-CA" dirty="0">
                <a:sym typeface="Wingdings" panose="05000000000000000000" pitchFamily="2" charset="2"/>
              </a:rPr>
              <a:t> RTOS </a:t>
            </a:r>
            <a:r>
              <a:rPr lang="en-CA" dirty="0" err="1">
                <a:sym typeface="Wingdings" panose="05000000000000000000" pitchFamily="2" charset="2"/>
              </a:rPr>
              <a:t>verwendet</a:t>
            </a:r>
            <a:r>
              <a:rPr lang="en-CA" dirty="0">
                <a:sym typeface="Wingdings" panose="05000000000000000000" pitchFamily="2" charset="2"/>
              </a:rPr>
              <a:t> warden? Was </a:t>
            </a:r>
            <a:r>
              <a:rPr lang="en-CA" dirty="0" err="1">
                <a:sym typeface="Wingdings" panose="05000000000000000000" pitchFamily="2" charset="2"/>
              </a:rPr>
              <a:t>spricht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dirty="0" err="1">
                <a:sym typeface="Wingdings" panose="05000000000000000000" pitchFamily="2" charset="2"/>
              </a:rPr>
              <a:t>dagegen</a:t>
            </a:r>
            <a:r>
              <a:rPr lang="en-CA" dirty="0">
                <a:sym typeface="Wingdings" panose="05000000000000000000" pitchFamily="2" charset="2"/>
              </a:rPr>
              <a:t> was </a:t>
            </a:r>
            <a:r>
              <a:rPr lang="en-CA" dirty="0" err="1">
                <a:sym typeface="Wingdings" panose="05000000000000000000" pitchFamily="2" charset="2"/>
              </a:rPr>
              <a:t>dafür</a:t>
            </a:r>
            <a:r>
              <a:rPr lang="en-CA" dirty="0">
                <a:sym typeface="Wingdings" panose="05000000000000000000" pitchFamily="2" charset="2"/>
              </a:rPr>
              <a:t>.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1125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Wieso</a:t>
            </a:r>
            <a:r>
              <a:rPr lang="en-CA" dirty="0"/>
              <a:t> RTOS?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Synchronisation</a:t>
            </a:r>
          </a:p>
          <a:p>
            <a:r>
              <a:rPr lang="en-CA" dirty="0" err="1"/>
              <a:t>Quasigleichzeitig</a:t>
            </a:r>
            <a:r>
              <a:rPr lang="en-CA" dirty="0"/>
              <a:t> </a:t>
            </a:r>
          </a:p>
          <a:p>
            <a:r>
              <a:rPr lang="en-CA" dirty="0" err="1"/>
              <a:t>Hardwarenahe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 </a:t>
            </a:r>
            <a:r>
              <a:rPr lang="en-CA" dirty="0" err="1">
                <a:sym typeface="Wingdings" panose="05000000000000000000" pitchFamily="2" charset="2"/>
              </a:rPr>
              <a:t>bessere</a:t>
            </a:r>
            <a:r>
              <a:rPr lang="en-CA" dirty="0">
                <a:sym typeface="Wingdings" panose="05000000000000000000" pitchFamily="2" charset="2"/>
              </a:rPr>
              <a:t> Performance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OS </a:t>
            </a:r>
            <a:r>
              <a:rPr lang="en-CA" dirty="0" err="1">
                <a:sym typeface="Wingdings" panose="05000000000000000000" pitchFamily="2" charset="2"/>
              </a:rPr>
              <a:t>würde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dirty="0" err="1">
                <a:sym typeface="Wingdings" panose="05000000000000000000" pitchFamily="2" charset="2"/>
              </a:rPr>
              <a:t>Treiber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dirty="0" err="1">
                <a:sym typeface="Wingdings" panose="05000000000000000000" pitchFamily="2" charset="2"/>
              </a:rPr>
              <a:t>benötigen</a:t>
            </a:r>
            <a:endParaRPr lang="en-CA" dirty="0">
              <a:sym typeface="Wingdings" panose="05000000000000000000" pitchFamily="2" charset="2"/>
            </a:endParaRPr>
          </a:p>
          <a:p>
            <a:pPr lvl="1"/>
            <a:r>
              <a:rPr lang="en-CA" dirty="0">
                <a:sym typeface="Wingdings" panose="05000000000000000000" pitchFamily="2" charset="2"/>
              </a:rPr>
              <a:t>RTOS </a:t>
            </a:r>
            <a:r>
              <a:rPr lang="en-CA" dirty="0" err="1">
                <a:sym typeface="Wingdings" panose="05000000000000000000" pitchFamily="2" charset="2"/>
              </a:rPr>
              <a:t>direkt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dirty="0" err="1">
                <a:sym typeface="Wingdings" panose="05000000000000000000" pitchFamily="2" charset="2"/>
              </a:rPr>
              <a:t>mit</a:t>
            </a:r>
            <a:r>
              <a:rPr lang="en-CA" dirty="0">
                <a:sym typeface="Wingdings" panose="05000000000000000000" pitchFamily="2" charset="2"/>
              </a:rPr>
              <a:t> Hardware</a:t>
            </a:r>
          </a:p>
          <a:p>
            <a:r>
              <a:rPr lang="en-CA" dirty="0">
                <a:sym typeface="Wingdings" panose="05000000000000000000" pitchFamily="2" charset="2"/>
              </a:rPr>
              <a:t>Low Power und </a:t>
            </a:r>
            <a:r>
              <a:rPr lang="en-CA" dirty="0" err="1">
                <a:sym typeface="Wingdings" panose="05000000000000000000" pitchFamily="2" charset="2"/>
              </a:rPr>
              <a:t>geringe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dirty="0" err="1">
                <a:sym typeface="Wingdings" panose="05000000000000000000" pitchFamily="2" charset="2"/>
              </a:rPr>
              <a:t>Bootzeit</a:t>
            </a:r>
            <a:endParaRPr lang="en-CA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7717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Scheduler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420" y="2036024"/>
            <a:ext cx="8505317" cy="381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90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RTOS Kernel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691" y="2007271"/>
            <a:ext cx="7784263" cy="385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8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OS Process States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549" y="1690688"/>
            <a:ext cx="7390823" cy="412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 err="1"/>
              <a:t>Introduction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Open Source, </a:t>
            </a:r>
            <a:r>
              <a:rPr lang="de-CH" dirty="0" err="1"/>
              <a:t>free</a:t>
            </a:r>
            <a:r>
              <a:rPr lang="de-CH" dirty="0"/>
              <a:t>-</a:t>
            </a:r>
            <a:r>
              <a:rPr lang="de-CH" dirty="0" err="1"/>
              <a:t>of</a:t>
            </a:r>
            <a:r>
              <a:rPr lang="de-CH" dirty="0"/>
              <a:t>-charge</a:t>
            </a:r>
          </a:p>
          <a:p>
            <a:pPr lvl="1"/>
            <a:r>
              <a:rPr lang="de-CH" b="1" dirty="0" err="1"/>
              <a:t>OpenRTOS</a:t>
            </a:r>
            <a:r>
              <a:rPr lang="de-CH" dirty="0"/>
              <a:t>: </a:t>
            </a:r>
            <a:r>
              <a:rPr lang="de-CH" dirty="0" err="1"/>
              <a:t>commercial</a:t>
            </a:r>
            <a:r>
              <a:rPr lang="de-CH" dirty="0"/>
              <a:t> </a:t>
            </a:r>
            <a:r>
              <a:rPr lang="de-CH" dirty="0" err="1"/>
              <a:t>supported</a:t>
            </a:r>
            <a:r>
              <a:rPr lang="de-CH" dirty="0"/>
              <a:t> </a:t>
            </a:r>
            <a:r>
              <a:rPr lang="de-CH" dirty="0" err="1"/>
              <a:t>version</a:t>
            </a:r>
            <a:endParaRPr lang="de-CH" dirty="0"/>
          </a:p>
          <a:p>
            <a:pPr lvl="1"/>
            <a:r>
              <a:rPr lang="en-US" b="1" dirty="0" err="1"/>
              <a:t>SafeRTOS</a:t>
            </a:r>
            <a:r>
              <a:rPr lang="en-US" dirty="0"/>
              <a:t>: special version dedicated to safety critical </a:t>
            </a:r>
            <a:r>
              <a:rPr lang="de-CH" dirty="0" err="1"/>
              <a:t>systems</a:t>
            </a: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r>
              <a:rPr lang="de-CH" dirty="0" err="1"/>
              <a:t>Processor</a:t>
            </a:r>
            <a:r>
              <a:rPr lang="de-CH" dirty="0"/>
              <a:t> Expert </a:t>
            </a:r>
            <a:r>
              <a:rPr lang="de-CH" dirty="0" err="1"/>
              <a:t>component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87994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 err="1"/>
              <a:t>Architecture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Kernel</a:t>
            </a:r>
            <a:endParaRPr lang="en-US" dirty="0"/>
          </a:p>
          <a:p>
            <a:pPr lvl="1"/>
            <a:r>
              <a:rPr lang="en-US" dirty="0"/>
              <a:t>Small Kernel, </a:t>
            </a:r>
            <a:r>
              <a:rPr lang="en-US" b="1" dirty="0"/>
              <a:t>implemented in C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Preemptive or cooperative scheduler mode (at compile </a:t>
            </a:r>
            <a:r>
              <a:rPr lang="de-CH" dirty="0"/>
              <a:t>time)</a:t>
            </a:r>
          </a:p>
          <a:p>
            <a:pPr lvl="1"/>
            <a:endParaRPr lang="de-CH" dirty="0"/>
          </a:p>
          <a:p>
            <a:pPr lvl="1"/>
            <a:r>
              <a:rPr lang="en-US" dirty="0"/>
              <a:t>Kernel only needs </a:t>
            </a:r>
            <a:r>
              <a:rPr lang="en-US" b="1" dirty="0"/>
              <a:t>tick interrupt </a:t>
            </a:r>
            <a:r>
              <a:rPr lang="en-US" dirty="0"/>
              <a:t>and </a:t>
            </a:r>
            <a:r>
              <a:rPr lang="en-US" b="1" dirty="0"/>
              <a:t>software interrupt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’Ticks’ provide time base for RTOS (Typically 10 </a:t>
            </a:r>
            <a:r>
              <a:rPr lang="en-US" dirty="0" err="1"/>
              <a:t>ms</a:t>
            </a:r>
            <a:r>
              <a:rPr lang="en-US" dirty="0"/>
              <a:t> or 1 </a:t>
            </a:r>
            <a:r>
              <a:rPr lang="en-US" dirty="0" err="1"/>
              <a:t>ms</a:t>
            </a:r>
            <a:r>
              <a:rPr lang="en-US" dirty="0"/>
              <a:t> tick period)</a:t>
            </a:r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dirty="0"/>
              <a:t>RTOS creates and runs in IDLE task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7517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 err="1"/>
              <a:t>Architecture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Tasks</a:t>
            </a:r>
          </a:p>
          <a:p>
            <a:pPr lvl="1"/>
            <a:r>
              <a:rPr lang="en-US" dirty="0"/>
              <a:t>Tasks are running with stack in the ’heap’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Tasks are (usually) staying in an endless loop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Software interrupt used to switch task context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74893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 err="1"/>
              <a:t>Architecture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996" y="2182745"/>
            <a:ext cx="3232035" cy="320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8982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TM02900769[[fn=Rückblick]]</Template>
  <TotalTime>0</TotalTime>
  <Words>263</Words>
  <Application>Microsoft Office PowerPoint</Application>
  <PresentationFormat>Breitbild</PresentationFormat>
  <Paragraphs>70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Rückblick</vt:lpstr>
      <vt:lpstr>Recap SW5 - RTOS</vt:lpstr>
      <vt:lpstr>Wieso RTOS?</vt:lpstr>
      <vt:lpstr>Scheduler</vt:lpstr>
      <vt:lpstr>RTOS Kernel</vt:lpstr>
      <vt:lpstr>OS Process States</vt:lpstr>
      <vt:lpstr>FreeRTOS  Introduction</vt:lpstr>
      <vt:lpstr>FreeRTOS  Architecture</vt:lpstr>
      <vt:lpstr>FreeRTOS  Architecture</vt:lpstr>
      <vt:lpstr>FreeRTOS  Architecture</vt:lpstr>
      <vt:lpstr>FreeRTOS  Architecture</vt:lpstr>
      <vt:lpstr>FreeRTOS  Kernel Control </vt:lpstr>
      <vt:lpstr>FreeRTOS  Kernel Control </vt:lpstr>
      <vt:lpstr>FreeRTOS  Kernel Control </vt:lpstr>
      <vt:lpstr>FreeRTOS  Tasks</vt:lpstr>
      <vt:lpstr>FreeRTOS  Tasks</vt:lpstr>
      <vt:lpstr>Fragen: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Silvano Stecher</dc:creator>
  <cp:lastModifiedBy>Kilian</cp:lastModifiedBy>
  <cp:revision>13</cp:revision>
  <dcterms:created xsi:type="dcterms:W3CDTF">2016-10-20T14:13:35Z</dcterms:created>
  <dcterms:modified xsi:type="dcterms:W3CDTF">2016-10-24T14:22:10Z</dcterms:modified>
</cp:coreProperties>
</file>