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6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Kernel </a:t>
            </a:r>
            <a:r>
              <a:rPr lang="de-CH" b="1" dirty="0" err="1"/>
              <a:t>and</a:t>
            </a:r>
            <a:r>
              <a:rPr lang="de-CH" b="1" dirty="0"/>
              <a:t> Interrupts</a:t>
            </a:r>
          </a:p>
          <a:p>
            <a:pPr lvl="1"/>
            <a:r>
              <a:rPr lang="de-CH" b="1" dirty="0"/>
              <a:t>Tick Interrupt</a:t>
            </a:r>
            <a:r>
              <a:rPr lang="de-CH" dirty="0"/>
              <a:t>: </a:t>
            </a:r>
            <a:r>
              <a:rPr lang="de-CH" dirty="0" err="1"/>
              <a:t>SysTick</a:t>
            </a:r>
            <a:endParaRPr lang="de-CH" dirty="0"/>
          </a:p>
          <a:p>
            <a:pPr lvl="1"/>
            <a:r>
              <a:rPr lang="de-CH" b="1" dirty="0"/>
              <a:t>Software Interrupt</a:t>
            </a:r>
            <a:r>
              <a:rPr lang="de-CH" dirty="0"/>
              <a:t>: </a:t>
            </a:r>
            <a:r>
              <a:rPr lang="de-CH" dirty="0" err="1"/>
              <a:t>SVCall</a:t>
            </a:r>
            <a:r>
              <a:rPr lang="de-CH" dirty="0"/>
              <a:t>, </a:t>
            </a:r>
            <a:r>
              <a:rPr lang="de-CH" dirty="0" err="1"/>
              <a:t>PendableSrvReq</a:t>
            </a:r>
            <a:endParaRPr lang="de-CH" dirty="0"/>
          </a:p>
          <a:p>
            <a:pPr lvl="1"/>
            <a:r>
              <a:rPr lang="de-CH" dirty="0"/>
              <a:t>Other </a:t>
            </a:r>
            <a:r>
              <a:rPr lang="de-CH" dirty="0" err="1"/>
              <a:t>interrupts</a:t>
            </a:r>
            <a:r>
              <a:rPr lang="de-CH" dirty="0"/>
              <a:t>: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control</a:t>
            </a:r>
            <a:endParaRPr lang="de-CH" dirty="0"/>
          </a:p>
          <a:p>
            <a:pPr lvl="1"/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call RTOS API from ISR</a:t>
            </a:r>
            <a:endParaRPr lang="de-CH" dirty="0"/>
          </a:p>
          <a:p>
            <a:pPr lvl="1"/>
            <a:r>
              <a:rPr lang="en-US" dirty="0"/>
              <a:t>using PRIMASK to mask interrupts</a:t>
            </a:r>
          </a:p>
          <a:p>
            <a:pPr marL="201168" lvl="1" indent="0">
              <a:buNone/>
            </a:pPr>
            <a:r>
              <a:rPr lang="en-US" dirty="0"/>
              <a:t>    </a:t>
            </a:r>
            <a:r>
              <a:rPr lang="en-US" dirty="0" err="1"/>
              <a:t>configMAX_SYSCALL_INTERRUPT_PRIORITY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76" y="1786427"/>
            <a:ext cx="6444325" cy="34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2094996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3250831"/>
            <a:ext cx="5876925" cy="8286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67612" y="43487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err="1"/>
              <a:t>taskYield</a:t>
            </a: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Required for cooperative multitasking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r>
              <a:rPr lang="en-US" dirty="0"/>
              <a:t>Always run the highest-priority ready task</a:t>
            </a:r>
          </a:p>
          <a:p>
            <a:r>
              <a:rPr lang="en-US" dirty="0"/>
              <a:t>Multiple tasks with the same priority: time-slicing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542429"/>
            <a:ext cx="7752828" cy="2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vTaskDelay</a:t>
            </a:r>
            <a:r>
              <a:rPr lang="en-US" dirty="0"/>
              <a:t>() it will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71" y="1792322"/>
            <a:ext cx="4167104" cy="44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 </a:t>
            </a:r>
            <a:r>
              <a:rPr lang="de-CH" dirty="0" err="1"/>
              <a:t>creation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6" y="1737361"/>
            <a:ext cx="9104649" cy="38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7" y="1676501"/>
            <a:ext cx="10450306" cy="28469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72423"/>
            <a:ext cx="9944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are Pros and Cons for using in PREN an RTOS?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+ Quasi-concurrent, </a:t>
            </a:r>
            <a:r>
              <a:rPr lang="en-CA" dirty="0" err="1">
                <a:sym typeface="Wingdings" panose="05000000000000000000" pitchFamily="2" charset="2"/>
              </a:rPr>
              <a:t>Priorityhandling</a:t>
            </a:r>
            <a:r>
              <a:rPr lang="en-CA" dirty="0">
                <a:sym typeface="Wingdings" panose="05000000000000000000" pitchFamily="2" charset="2"/>
              </a:rPr>
              <a:t> with Tasks with ISR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- Controller needed, Memory for </a:t>
            </a:r>
            <a:r>
              <a:rPr lang="en-CA">
                <a:sym typeface="Wingdings" panose="05000000000000000000" pitchFamily="2" charset="2"/>
              </a:rPr>
              <a:t>OS ??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is </a:t>
            </a:r>
            <a:r>
              <a:rPr lang="de-CH" dirty="0" err="1"/>
              <a:t>Preemptive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?</a:t>
            </a:r>
          </a:p>
          <a:p>
            <a:pPr marL="0" indent="0">
              <a:buNone/>
            </a:pPr>
            <a:r>
              <a:rPr lang="en-US" dirty="0"/>
              <a:t>Multiple tasks with the same priority: time-slicing</a:t>
            </a:r>
          </a:p>
          <a:p>
            <a:pPr marL="0" indent="0">
              <a:buNone/>
            </a:pPr>
            <a:r>
              <a:rPr lang="en-US" dirty="0"/>
              <a:t>Always run the highest-priority ready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force a context switch ( switch Task )?</a:t>
            </a:r>
          </a:p>
          <a:p>
            <a:r>
              <a:rPr lang="en-US" dirty="0" err="1"/>
              <a:t>taskYield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which modes can the Scheduler put the Tasks?</a:t>
            </a:r>
          </a:p>
          <a:p>
            <a:r>
              <a:rPr lang="en-US" dirty="0"/>
              <a:t>Tick, Wait(), Yield(), Synch() </a:t>
            </a:r>
          </a:p>
          <a:p>
            <a:endParaRPr lang="en-US" dirty="0"/>
          </a:p>
          <a:p>
            <a:r>
              <a:rPr lang="en-US" dirty="0"/>
              <a:t>How can a Task be destroyed?</a:t>
            </a:r>
          </a:p>
          <a:p>
            <a:r>
              <a:rPr lang="en-US" dirty="0"/>
              <a:t>It can’t. I can only be suspended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0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Why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1852" cy="4023360"/>
          </a:xfrm>
        </p:spPr>
        <p:txBody>
          <a:bodyPr/>
          <a:lstStyle/>
          <a:p>
            <a:r>
              <a:rPr lang="en-CA" dirty="0"/>
              <a:t>Solves synchronization problems</a:t>
            </a:r>
          </a:p>
          <a:p>
            <a:r>
              <a:rPr lang="en-CA" dirty="0"/>
              <a:t>Quasi-concurrent execution of services </a:t>
            </a:r>
          </a:p>
          <a:p>
            <a:r>
              <a:rPr lang="en-CA" dirty="0"/>
              <a:t>Close to Hardware </a:t>
            </a:r>
            <a:r>
              <a:rPr lang="en-CA" dirty="0">
                <a:sym typeface="Wingdings" panose="05000000000000000000" pitchFamily="2" charset="2"/>
              </a:rPr>
              <a:t> better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needs Driver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RTOS direct connected</a:t>
            </a:r>
          </a:p>
          <a:p>
            <a:pPr marL="292608" lvl="1">
              <a:buNone/>
            </a:pPr>
            <a:r>
              <a:rPr lang="en-CA" sz="2000" dirty="0">
                <a:sym typeface="Wingdings" panose="05000000000000000000" pitchFamily="2" charset="2"/>
              </a:rPr>
              <a:t>Correct Result at correct time, independent of System load, in a deterministic and foreseeable way</a:t>
            </a:r>
          </a:p>
          <a:p>
            <a:r>
              <a:rPr lang="en-CA" dirty="0">
                <a:sym typeface="Wingdings" panose="05000000000000000000" pitchFamily="2" charset="2"/>
              </a:rPr>
              <a:t>Requirements for standard OS and RTOS are different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964" y="1919348"/>
            <a:ext cx="7784263" cy="38563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05063" y="2338754"/>
            <a:ext cx="422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Catching 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base (Timer/Tick Interrupt)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and Traps (Trigger Interrupt)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058" y="1930516"/>
            <a:ext cx="8505317" cy="381790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0268" y="2022231"/>
            <a:ext cx="4386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 passes control to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Scheduler can schedule other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Opportunities: Tick, Wait(), Yield(), Sync()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 </a:t>
            </a:r>
            <a:br>
              <a:rPr lang="de-CH" b="1" dirty="0"/>
            </a:br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41" y="1848950"/>
            <a:ext cx="7390823" cy="41221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36948" y="2215661"/>
            <a:ext cx="258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Task running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Open Source, </a:t>
            </a:r>
            <a:r>
              <a:rPr lang="de-CH" dirty="0" err="1"/>
              <a:t>free</a:t>
            </a:r>
            <a:r>
              <a:rPr lang="de-CH" dirty="0"/>
              <a:t>-</a:t>
            </a:r>
            <a:r>
              <a:rPr lang="de-CH" dirty="0" err="1"/>
              <a:t>of</a:t>
            </a:r>
            <a:r>
              <a:rPr lang="de-CH" dirty="0"/>
              <a:t>-charge</a:t>
            </a:r>
          </a:p>
          <a:p>
            <a:pPr lvl="1"/>
            <a:r>
              <a:rPr lang="de-CH" b="1" dirty="0" err="1"/>
              <a:t>OpenRTOS</a:t>
            </a:r>
            <a:r>
              <a:rPr lang="de-CH" dirty="0"/>
              <a:t>: </a:t>
            </a:r>
            <a:r>
              <a:rPr lang="de-CH" dirty="0" err="1"/>
              <a:t>commercial</a:t>
            </a:r>
            <a:r>
              <a:rPr lang="de-CH" dirty="0"/>
              <a:t> </a:t>
            </a:r>
            <a:r>
              <a:rPr lang="de-CH" dirty="0" err="1"/>
              <a:t>supported</a:t>
            </a:r>
            <a:r>
              <a:rPr lang="de-CH" dirty="0"/>
              <a:t> </a:t>
            </a:r>
            <a:r>
              <a:rPr lang="de-CH" dirty="0" err="1"/>
              <a:t>version</a:t>
            </a:r>
            <a:endParaRPr lang="de-CH" dirty="0"/>
          </a:p>
          <a:p>
            <a:pPr lvl="1"/>
            <a:r>
              <a:rPr lang="en-US" b="1" dirty="0" err="1"/>
              <a:t>SafeRTOS</a:t>
            </a:r>
            <a:r>
              <a:rPr lang="en-US" dirty="0"/>
              <a:t>: special version dedicated to safety critical </a:t>
            </a:r>
            <a:r>
              <a:rPr lang="de-CH" dirty="0" err="1"/>
              <a:t>systems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Processor</a:t>
            </a:r>
            <a:r>
              <a:rPr lang="de-CH" dirty="0"/>
              <a:t> Expert </a:t>
            </a:r>
            <a:r>
              <a:rPr lang="de-CH" dirty="0" err="1"/>
              <a:t>component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99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endParaRPr lang="en-US" dirty="0"/>
          </a:p>
          <a:p>
            <a:pPr lvl="1"/>
            <a:r>
              <a:rPr lang="en-US" dirty="0"/>
              <a:t>Small Kernel, </a:t>
            </a:r>
            <a:r>
              <a:rPr lang="en-US" b="1" dirty="0"/>
              <a:t>implemented in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Preemptive or cooperative scheduler mode (at compile </a:t>
            </a:r>
            <a:r>
              <a:rPr lang="de-CH" dirty="0"/>
              <a:t>time)</a:t>
            </a:r>
          </a:p>
          <a:p>
            <a:pPr lvl="1"/>
            <a:endParaRPr lang="de-CH" dirty="0"/>
          </a:p>
          <a:p>
            <a:pPr lvl="1"/>
            <a:r>
              <a:rPr lang="en-US" dirty="0"/>
              <a:t>Kernel only needs </a:t>
            </a:r>
            <a:r>
              <a:rPr lang="en-US" b="1" dirty="0"/>
              <a:t>tick interrupt </a:t>
            </a:r>
            <a:r>
              <a:rPr lang="en-US" dirty="0"/>
              <a:t>and </a:t>
            </a:r>
            <a:r>
              <a:rPr lang="en-US" b="1" dirty="0"/>
              <a:t>software interrupt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’Ticks’ provide time base for RTOS (Typically 10 </a:t>
            </a:r>
            <a:r>
              <a:rPr lang="en-US" dirty="0" err="1"/>
              <a:t>ms</a:t>
            </a:r>
            <a:r>
              <a:rPr lang="en-US" dirty="0"/>
              <a:t> or 1 </a:t>
            </a:r>
            <a:r>
              <a:rPr lang="en-US" dirty="0" err="1"/>
              <a:t>ms</a:t>
            </a:r>
            <a:r>
              <a:rPr lang="en-US" dirty="0"/>
              <a:t> tick period)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RTOS creates and runs in IDLE task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Tasks</a:t>
            </a:r>
          </a:p>
          <a:p>
            <a:pPr lvl="1"/>
            <a:r>
              <a:rPr lang="en-US" dirty="0"/>
              <a:t>Tasks are running with stack in the ’heap’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are (usually) staying in an endless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interrupt used to switch task context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6" y="2182745"/>
            <a:ext cx="3232035" cy="32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8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402</Words>
  <Application>Microsoft Office PowerPoint</Application>
  <PresentationFormat>Breitbild</PresentationFormat>
  <Paragraphs>105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Rückblick</vt:lpstr>
      <vt:lpstr>Recap SW5 - RTOS</vt:lpstr>
      <vt:lpstr> RTOS Why RTOS?</vt:lpstr>
      <vt:lpstr>RTOS  Kernel</vt:lpstr>
      <vt:lpstr>RTOS Scheduler</vt:lpstr>
      <vt:lpstr>RTOS  OS Process States</vt:lpstr>
      <vt:lpstr>FreeRTOS  Introduction</vt:lpstr>
      <vt:lpstr>FreeRTOS  Architecture</vt:lpstr>
      <vt:lpstr>FreeRTOS  Architecture</vt:lpstr>
      <vt:lpstr>FreeRTOS  Architecture</vt:lpstr>
      <vt:lpstr>FreeRTOS  Architecture</vt:lpstr>
      <vt:lpstr>FreeRTOS  Kernel Control </vt:lpstr>
      <vt:lpstr>FreeRTOS  Kernel Control </vt:lpstr>
      <vt:lpstr>FreeRTOS  Kernel Control </vt:lpstr>
      <vt:lpstr>FreeRTOS  Tasks</vt:lpstr>
      <vt:lpstr>FreeRTOS  Tasks</vt:lpstr>
      <vt:lpstr>FreeRTOS  Task creation</vt:lpstr>
      <vt:lpstr>FreeRTOS  Task</vt:lpstr>
      <vt:lpstr>Questions: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Silvano Stecher</cp:lastModifiedBy>
  <cp:revision>26</cp:revision>
  <dcterms:created xsi:type="dcterms:W3CDTF">2016-10-20T14:13:35Z</dcterms:created>
  <dcterms:modified xsi:type="dcterms:W3CDTF">2016-10-24T19:16:57Z</dcterms:modified>
</cp:coreProperties>
</file>