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63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9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790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06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634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769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99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08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22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3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17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20.10.2016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7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Silvano Stecher</cp:lastModifiedBy>
  <cp:revision>1</cp:revision>
  <dcterms:created xsi:type="dcterms:W3CDTF">2016-10-20T14:13:35Z</dcterms:created>
  <dcterms:modified xsi:type="dcterms:W3CDTF">2016-10-20T14:15:17Z</dcterms:modified>
</cp:coreProperties>
</file>