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95284A-CD63-46FC-83DE-53BBF0E7ED79}">
  <a:tblStyle styleId="{F295284A-CD63-46FC-83DE-53BBF0E7E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ac033a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37ac033a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37ac033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37ac033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dbQUJFb7RvY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38475" y="45250"/>
            <a:ext cx="8520600" cy="914100"/>
          </a:xfrm>
          <a:prstGeom prst="rect">
            <a:avLst/>
          </a:prstGeom>
          <a:effectLst>
            <a:outerShdw blurRad="42863" rotWithShape="0" algn="bl" dir="8100000" dist="38100">
              <a:srgbClr val="000000">
                <a:alpha val="41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Space Ace Beta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70850" y="1025450"/>
            <a:ext cx="5802300" cy="11676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Team: Party of One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Members: Tim Finnegan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51925" y="4077800"/>
            <a:ext cx="7478100" cy="76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Classic SHMUP Action with Physics-Based Gameplay!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59875" y="259575"/>
            <a:ext cx="1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1122688" y="9062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{F295284A-CD63-46FC-83DE-53BBF0E7ED79}</a:tableStyleId>
              </a:tblPr>
              <a:tblGrid>
                <a:gridCol w="3739350"/>
                <a:gridCol w="1462475"/>
                <a:gridCol w="1696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Max. Points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Points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 to play - peer judged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Background sound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Sound FX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Splash Screen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Credits – Who did what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Instructions screen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Collision detection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Weapons/damage or scoring system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assets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Physics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HUD/UI/GUI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 title="Space Ace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