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5" r:id="rId10"/>
    <p:sldId id="268" r:id="rId11"/>
    <p:sldId id="270" r:id="rId12"/>
    <p:sldId id="271" r:id="rId13"/>
    <p:sldId id="276" r:id="rId14"/>
    <p:sldId id="272" r:id="rId15"/>
    <p:sldId id="274" r:id="rId16"/>
    <p:sldId id="277" r:id="rId17"/>
    <p:sldId id="279" r:id="rId18"/>
    <p:sldId id="27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-fish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3045"/>
          </a:xfrm>
        </p:spPr>
        <p:txBody>
          <a:bodyPr>
            <a:normAutofit/>
          </a:bodyPr>
          <a:p>
            <a:r>
              <a:rPr lang="en-US" altLang="zh-CN"/>
              <a:t>loader </a:t>
            </a:r>
            <a:r>
              <a:rPr lang="zh-CN" altLang="en-US"/>
              <a:t>的周边工具：</a:t>
            </a:r>
            <a:br>
              <a:rPr lang="zh-CN" altLang="en-US"/>
            </a:br>
            <a:r>
              <a:rPr lang="en-US" altLang="zh-CN"/>
              <a:t>loader-utils</a:t>
            </a:r>
            <a:r>
              <a:rPr lang="zh-CN" altLang="en-US"/>
              <a:t>：https://github.com/webpack/loader-utils</a:t>
            </a:r>
            <a:br>
              <a:rPr lang="zh-CN" altLang="en-US"/>
            </a:br>
            <a:r>
              <a:rPr lang="en-US" altLang="zh-CN"/>
              <a:t>loader-runner</a:t>
            </a:r>
            <a:r>
              <a:rPr lang="zh-CN" altLang="en-US"/>
              <a:t>工具调试</a:t>
            </a:r>
            <a:r>
              <a:rPr lang="en-US" altLang="zh-CN"/>
              <a:t>loader</a:t>
            </a:r>
            <a:r>
              <a:rPr lang="zh-CN" altLang="en-US"/>
              <a:t>的单个文件，不依赖</a:t>
            </a:r>
            <a:br>
              <a:rPr lang="zh-CN" altLang="en-US"/>
            </a:br>
            <a:r>
              <a:rPr lang="zh-CN" altLang="en-US"/>
              <a:t>https://www.npmjs.com/package/loader-runner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20" y="1877060"/>
            <a:ext cx="10515600" cy="3263900"/>
          </a:xfrm>
        </p:spPr>
        <p:txBody>
          <a:bodyPr>
            <a:normAutofit/>
          </a:bodyPr>
          <a:p>
            <a:r>
              <a:rPr lang="en-US" altLang="zh-CN" sz="4000"/>
              <a:t>plugin</a:t>
            </a:r>
            <a:r>
              <a:rPr lang="zh-CN" altLang="en-US" sz="4000"/>
              <a:t>：可以直接触及</a:t>
            </a:r>
            <a:r>
              <a:rPr lang="en-US" altLang="zh-CN" sz="4000"/>
              <a:t>webpack</a:t>
            </a:r>
            <a:r>
              <a:rPr lang="zh-CN" altLang="en-US" sz="4000"/>
              <a:t>的编译过程，插件能够钩入到每个编译触发的所有关键事件，编译的每一步都具备完全访问</a:t>
            </a:r>
            <a:r>
              <a:rPr lang="en-US" altLang="zh-CN" sz="4000"/>
              <a:t>compiler</a:t>
            </a:r>
            <a:r>
              <a:rPr lang="zh-CN" altLang="en-US" sz="4000"/>
              <a:t>对象的能力，如果某些钩子还可以访问</a:t>
            </a:r>
            <a:r>
              <a:rPr lang="en-US" altLang="zh-CN" sz="4000"/>
              <a:t>compilation</a:t>
            </a:r>
            <a:r>
              <a:rPr lang="zh-CN" altLang="en-US" sz="4000"/>
              <a:t>，完成比</a:t>
            </a:r>
            <a:r>
              <a:rPr lang="en-US" altLang="zh-CN" sz="4000"/>
              <a:t>loader</a:t>
            </a:r>
            <a:r>
              <a:rPr lang="zh-CN" altLang="en-US" sz="4000"/>
              <a:t>更强大的功能</a:t>
            </a:r>
            <a:endParaRPr lang="zh-CN" altLang="en-US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110"/>
          </a:xfrm>
        </p:spPr>
        <p:txBody>
          <a:bodyPr>
            <a:normAutofit/>
          </a:bodyPr>
          <a:p>
            <a:r>
              <a:rPr lang="en-US" altLang="zh-CN" sz="4000"/>
              <a:t>plugin </a:t>
            </a:r>
            <a:r>
              <a:rPr lang="zh-CN" altLang="en-US" sz="4000"/>
              <a:t>的开发思路（看看源码为啥？）：</a:t>
            </a:r>
            <a:br>
              <a:rPr lang="zh-CN" altLang="en-US" sz="4000"/>
            </a:br>
            <a:r>
              <a:rPr lang="en-US" altLang="zh-CN" sz="4000"/>
              <a:t>1</a:t>
            </a:r>
            <a:r>
              <a:rPr lang="zh-CN" altLang="en-US" sz="4000"/>
              <a:t>、导出一个函数，</a:t>
            </a:r>
            <a:br>
              <a:rPr lang="zh-CN" altLang="en-US" sz="4000"/>
            </a:br>
            <a:r>
              <a:rPr lang="en-US" altLang="zh-CN" sz="4000"/>
              <a:t>2</a:t>
            </a:r>
            <a:r>
              <a:rPr lang="zh-CN" altLang="en-US" sz="4000"/>
              <a:t>、函数上面必须有一个</a:t>
            </a:r>
            <a:r>
              <a:rPr lang="en-US" altLang="zh-CN" sz="4000"/>
              <a:t>apply</a:t>
            </a:r>
            <a:r>
              <a:rPr lang="zh-CN" altLang="en-US" sz="4000"/>
              <a:t>方法可调用，上面可以访问</a:t>
            </a:r>
            <a:r>
              <a:rPr lang="en-US" altLang="zh-CN" sz="4000"/>
              <a:t>complier</a:t>
            </a:r>
            <a:r>
              <a:rPr lang="zh-CN" altLang="en-US" sz="4000"/>
              <a:t>对象</a:t>
            </a:r>
            <a:br>
              <a:rPr lang="zh-CN" altLang="en-US" sz="4000"/>
            </a:br>
            <a:r>
              <a:rPr lang="en-US" altLang="zh-CN" sz="4000"/>
              <a:t>3</a:t>
            </a:r>
            <a:r>
              <a:rPr lang="zh-CN" altLang="en-US" sz="4000"/>
              <a:t>、在</a:t>
            </a:r>
            <a:r>
              <a:rPr lang="en-US" altLang="zh-CN" sz="4000"/>
              <a:t>apply</a:t>
            </a:r>
            <a:r>
              <a:rPr lang="zh-CN" altLang="en-US" sz="4000"/>
              <a:t>中指定一个钩子</a:t>
            </a:r>
            <a:br>
              <a:rPr lang="zh-CN" altLang="en-US" sz="4000"/>
            </a:br>
            <a:r>
              <a:rPr lang="en-US" altLang="zh-CN" sz="4000"/>
              <a:t>4</a:t>
            </a:r>
            <a:r>
              <a:rPr lang="zh-CN" altLang="en-US" sz="4000"/>
              <a:t>、在事件钩子中使用</a:t>
            </a:r>
            <a:r>
              <a:rPr lang="en-US" altLang="zh-CN" sz="4000"/>
              <a:t>webpack</a:t>
            </a:r>
            <a:r>
              <a:rPr lang="zh-CN" altLang="en-US" sz="4000"/>
              <a:t>提供的</a:t>
            </a:r>
            <a:r>
              <a:rPr lang="en-US" altLang="zh-CN" sz="4000"/>
              <a:t>api</a:t>
            </a:r>
            <a:r>
              <a:rPr lang="zh-CN" altLang="en-US" sz="4000"/>
              <a:t>处理资源</a:t>
            </a:r>
            <a:br>
              <a:rPr lang="zh-CN" altLang="en-US" sz="4000"/>
            </a:br>
            <a:r>
              <a:rPr lang="en-US" altLang="zh-CN" sz="4000"/>
              <a:t>5</a:t>
            </a:r>
            <a:r>
              <a:rPr lang="zh-CN" altLang="en-US" sz="4000"/>
              <a:t>、</a:t>
            </a:r>
            <a:r>
              <a:rPr lang="en-US" altLang="zh-CN" sz="4000"/>
              <a:t>webpack</a:t>
            </a:r>
            <a:r>
              <a:rPr lang="zh-CN" altLang="en-US" sz="4000"/>
              <a:t>提供的方法返回该资源，</a:t>
            </a:r>
            <a:br>
              <a:rPr lang="zh-CN" altLang="en-US" sz="4000"/>
            </a:br>
            <a:r>
              <a:rPr lang="en-US" altLang="zh-CN" sz="4000"/>
              <a:t>6</a:t>
            </a:r>
            <a:r>
              <a:rPr lang="zh-CN" altLang="en-US" sz="4000"/>
              <a:t>、每个</a:t>
            </a:r>
            <a:r>
              <a:rPr lang="en-US" altLang="zh-CN" sz="4000"/>
              <a:t>plugin</a:t>
            </a:r>
            <a:r>
              <a:rPr lang="zh-CN" altLang="en-US" sz="4000"/>
              <a:t>上的</a:t>
            </a:r>
            <a:r>
              <a:rPr lang="en-US" altLang="zh-CN" sz="4000"/>
              <a:t>compiler</a:t>
            </a:r>
            <a:r>
              <a:rPr lang="zh-CN" altLang="en-US" sz="4000"/>
              <a:t>与</a:t>
            </a:r>
            <a:r>
              <a:rPr lang="en-US" altLang="zh-CN" sz="4000"/>
              <a:t>compilation</a:t>
            </a:r>
            <a:r>
              <a:rPr lang="zh-CN" altLang="en-US" sz="4000"/>
              <a:t>是相同的</a:t>
            </a:r>
            <a:endParaRPr lang="zh-CN" altLang="en-US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47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敲重点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0825" y="723900"/>
            <a:ext cx="8077200" cy="5171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31155" y="6220460"/>
            <a:ext cx="198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webpack</a:t>
            </a:r>
            <a:r>
              <a:rPr lang="zh-CN" altLang="en-US"/>
              <a:t>核心库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903855"/>
          </a:xfrm>
        </p:spPr>
        <p:txBody>
          <a:bodyPr>
            <a:normAutofit/>
          </a:bodyPr>
          <a:p>
            <a:pPr algn="l"/>
            <a:r>
              <a:rPr lang="zh-CN" altLang="en-US" sz="1600"/>
              <a:t>SyncWaterfallHook 为串行同步执行，上一个事件处理函数的返回值作为参数传递给下一个事件处理函数。</a:t>
            </a:r>
            <a:br>
              <a:rPr lang="zh-CN" altLang="en-US" sz="1600"/>
            </a:br>
            <a:r>
              <a:rPr lang="zh-CN" altLang="en-US" sz="1600"/>
              <a:t>SyncHook.js 是处理串行同步执行的文件，在触发事件之后，会按照事件注册的先后顺序执行所有的事件处理函数。</a:t>
            </a:r>
            <a:br>
              <a:rPr lang="zh-CN" altLang="en-US" sz="1600"/>
            </a:br>
            <a:r>
              <a:rPr lang="zh-CN" altLang="en-US" sz="1600"/>
              <a:t>SyncBailHook.js同样为串行同步执行，如果事件处理函数执行时有一个返回值不为空。则跳过剩下未执行的事件处理函数。</a:t>
            </a:r>
            <a:br>
              <a:rPr lang="zh-CN" altLang="en-US" sz="1600"/>
            </a:br>
            <a:r>
              <a:rPr lang="zh-CN" altLang="en-US" sz="1600"/>
              <a:t>SyncLoopHook 为串行同步执行，事件处理函数返回true表示继续循环，如果返回undefined的话，表示结束循环。</a:t>
            </a:r>
            <a:br>
              <a:rPr lang="zh-CN" altLang="en-US" sz="1600"/>
            </a:br>
            <a:r>
              <a:rPr lang="zh-CN" altLang="en-US" sz="1600"/>
              <a:t>AsyncParallelHook 、asyncSeriesHook为异步并行执行，就是后者多一个回调函数</a:t>
            </a:r>
            <a:br>
              <a:rPr lang="zh-CN" altLang="en-US" sz="1600"/>
            </a:br>
            <a:br>
              <a:rPr lang="zh-CN" altLang="en-US" sz="1600"/>
            </a:br>
            <a:endParaRPr lang="zh-CN" altLang="en-US" sz="1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76140"/>
            <a:ext cx="9144000" cy="1714500"/>
          </a:xfrm>
        </p:spPr>
        <p:txBody>
          <a:bodyPr>
            <a:normAutofit/>
          </a:bodyPr>
          <a:p>
            <a:r>
              <a:rPr lang="en-US" altLang="zh-CN" sz="2800"/>
              <a:t>hook暴露 tap, tapAsync 和 tapPromise 方法</a:t>
            </a:r>
            <a:r>
              <a:rPr lang="zh-CN" altLang="en-US" sz="2800"/>
              <a:t>，调用分别用</a:t>
            </a:r>
            <a:r>
              <a:rPr lang="en-US" altLang="zh-CN" sz="2800"/>
              <a:t>call</a:t>
            </a:r>
            <a:r>
              <a:rPr lang="zh-CN" altLang="en-US" sz="2800"/>
              <a:t>，</a:t>
            </a:r>
            <a:r>
              <a:rPr lang="en-US" altLang="zh-CN" sz="2800"/>
              <a:t>callAsync</a:t>
            </a:r>
            <a:r>
              <a:rPr lang="zh-CN" altLang="en-US" sz="2800"/>
              <a:t>，</a:t>
            </a:r>
            <a:r>
              <a:rPr lang="en-US" altLang="zh-CN" sz="2800"/>
              <a:t>promise</a:t>
            </a:r>
            <a:endParaRPr lang="en-US" altLang="zh-CN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17500"/>
            <a:ext cx="10515600" cy="616966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2810" y="1245235"/>
            <a:ext cx="10139680" cy="5185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2045"/>
          </a:xfrm>
        </p:spPr>
        <p:txBody>
          <a:bodyPr>
            <a:normAutofit fontScale="90000"/>
          </a:bodyPr>
          <a:p>
            <a:br>
              <a:rPr lang="zh-CN" altLang="en-US" sz="1600"/>
            </a:br>
            <a:r>
              <a:rPr lang="zh-CN" altLang="en-US" sz="1600"/>
              <a:t>class DemoPlugin {</a:t>
            </a:r>
            <a:br>
              <a:rPr lang="zh-CN" altLang="en-US" sz="1600"/>
            </a:br>
            <a:r>
              <a:rPr lang="zh-CN" altLang="en-US" sz="1600"/>
              <a:t>    constructor() {</a:t>
            </a:r>
            <a:br>
              <a:rPr lang="zh-CN" altLang="en-US" sz="1600"/>
            </a:br>
            <a:r>
              <a:rPr lang="zh-CN" altLang="en-US" sz="1600"/>
              <a:t>        console.log('init')</a:t>
            </a:r>
            <a:br>
              <a:rPr lang="zh-CN" altLang="en-US" sz="1600"/>
            </a:br>
            <a:r>
              <a:rPr lang="zh-CN" altLang="en-US" sz="1600"/>
              <a:t>    }</a:t>
            </a:r>
            <a:br>
              <a:rPr lang="zh-CN" altLang="en-US" sz="1600"/>
            </a:br>
            <a:r>
              <a:rPr lang="zh-CN" altLang="en-US" sz="1600"/>
              <a:t>    //钩子的执行事件怎么确定的？对应到事件是上面是怎么对应到</a:t>
            </a:r>
            <a:br>
              <a:rPr lang="zh-CN" altLang="en-US" sz="1600"/>
            </a:br>
            <a:r>
              <a:rPr lang="zh-CN" altLang="en-US" sz="1600"/>
              <a:t>    apply(compiler) {</a:t>
            </a:r>
            <a:br>
              <a:rPr lang="zh-CN" altLang="en-US" sz="1600"/>
            </a:br>
            <a:r>
              <a:rPr lang="zh-CN" altLang="en-US" sz="1600"/>
              <a:t>        </a:t>
            </a:r>
            <a:br>
              <a:rPr lang="zh-CN" altLang="en-US" sz="1600"/>
            </a:br>
            <a:r>
              <a:rPr lang="zh-CN" altLang="en-US" sz="1600"/>
              <a:t>        compiler.hooks.emit.tapAsync('bbb',(compilation,fn) =&gt; {</a:t>
            </a:r>
            <a:br>
              <a:rPr lang="zh-CN" altLang="en-US" sz="1600"/>
            </a:br>
            <a:r>
              <a:rPr lang="zh-CN" altLang="en-US" sz="1600"/>
              <a:t>            let fileList = 'in this build:\n\n'</a:t>
            </a:r>
            <a:br>
              <a:rPr lang="zh-CN" altLang="en-US" sz="1600"/>
            </a:br>
            <a:r>
              <a:rPr lang="zh-CN" altLang="en-US" sz="1600"/>
              <a:t>            console.log(compilation.assets)</a:t>
            </a:r>
            <a:br>
              <a:rPr lang="zh-CN" altLang="en-US" sz="1600"/>
            </a:br>
            <a:r>
              <a:rPr lang="zh-CN" altLang="en-US" sz="1600"/>
              <a:t>            for(var filename in compilation.assets){</a:t>
            </a:r>
            <a:br>
              <a:rPr lang="zh-CN" altLang="en-US" sz="1600"/>
            </a:br>
            <a:r>
              <a:rPr lang="zh-CN" altLang="en-US" sz="1600"/>
              <a:t>                fileList+='-'+filename+'\n'</a:t>
            </a:r>
            <a:br>
              <a:rPr lang="zh-CN" altLang="en-US" sz="1600"/>
            </a:br>
            <a:r>
              <a:rPr lang="zh-CN" altLang="en-US" sz="1600"/>
              <a:t>            }</a:t>
            </a:r>
            <a:br>
              <a:rPr lang="zh-CN" altLang="en-US" sz="1600"/>
            </a:br>
            <a:r>
              <a:rPr lang="zh-CN" altLang="en-US" sz="1600"/>
              <a:t>            compilation.assets['index.md']={</a:t>
            </a:r>
            <a:br>
              <a:rPr lang="zh-CN" altLang="en-US" sz="1600"/>
            </a:br>
            <a:r>
              <a:rPr lang="zh-CN" altLang="en-US" sz="1600"/>
              <a:t>                source:function (){</a:t>
            </a:r>
            <a:br>
              <a:rPr lang="zh-CN" altLang="en-US" sz="1600"/>
            </a:br>
            <a:r>
              <a:rPr lang="zh-CN" altLang="en-US" sz="1600"/>
              <a:t>                   return  fileList</a:t>
            </a:r>
            <a:br>
              <a:rPr lang="zh-CN" altLang="en-US" sz="1600"/>
            </a:br>
            <a:r>
              <a:rPr lang="zh-CN" altLang="en-US" sz="1600"/>
              <a:t>                },</a:t>
            </a:r>
            <a:br>
              <a:rPr lang="zh-CN" altLang="en-US" sz="1600"/>
            </a:br>
            <a:r>
              <a:rPr lang="zh-CN" altLang="en-US" sz="1600"/>
              <a:t>                size:function(){</a:t>
            </a:r>
            <a:br>
              <a:rPr lang="zh-CN" altLang="en-US" sz="1600"/>
            </a:br>
            <a:r>
              <a:rPr lang="zh-CN" altLang="en-US" sz="1600"/>
              <a:t>                    return fileList.length</a:t>
            </a:r>
            <a:br>
              <a:rPr lang="zh-CN" altLang="en-US" sz="1600"/>
            </a:br>
            <a:r>
              <a:rPr lang="zh-CN" altLang="en-US" sz="1600"/>
              <a:t>                }</a:t>
            </a:r>
            <a:br>
              <a:rPr lang="zh-CN" altLang="en-US" sz="1600"/>
            </a:br>
            <a:r>
              <a:rPr lang="zh-CN" altLang="en-US" sz="1600"/>
              <a:t>            }</a:t>
            </a:r>
            <a:br>
              <a:rPr lang="zh-CN" altLang="en-US" sz="1600"/>
            </a:br>
            <a:r>
              <a:rPr lang="zh-CN" altLang="en-US" sz="1600"/>
              <a:t>            fn()</a:t>
            </a:r>
            <a:br>
              <a:rPr lang="zh-CN" altLang="en-US" sz="1600"/>
            </a:br>
            <a:r>
              <a:rPr lang="zh-CN" altLang="en-US" sz="1600"/>
              <a:t>        })</a:t>
            </a:r>
            <a:br>
              <a:rPr lang="zh-CN" altLang="en-US" sz="1600"/>
            </a:br>
            <a:r>
              <a:rPr lang="zh-CN" altLang="en-US" sz="1600"/>
              <a:t>    }</a:t>
            </a:r>
            <a:br>
              <a:rPr lang="zh-CN" altLang="en-US" sz="1600"/>
            </a:br>
            <a:r>
              <a:rPr lang="zh-CN" altLang="en-US" sz="1600"/>
              <a:t>}</a:t>
            </a:r>
            <a:br>
              <a:rPr lang="zh-CN" altLang="en-US" sz="1600"/>
            </a:br>
            <a:br>
              <a:rPr lang="zh-CN" altLang="en-US" sz="1600"/>
            </a:br>
            <a:r>
              <a:rPr lang="zh-CN" altLang="en-US" sz="1600"/>
              <a:t>module.exports = DemoPlugin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1280"/>
          </a:xfrm>
        </p:spPr>
        <p:txBody>
          <a:bodyPr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65125"/>
            <a:ext cx="9055100" cy="5958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085"/>
          </a:xfrm>
        </p:spPr>
        <p:txBody>
          <a:bodyPr>
            <a:noAutofit/>
          </a:bodyPr>
          <a:p>
            <a:r>
              <a:rPr lang="en-US" altLang="zh-CN"/>
              <a:t>loader</a:t>
            </a:r>
            <a:r>
              <a:rPr lang="zh-CN" altLang="en-US"/>
              <a:t>：处理文件，做</a:t>
            </a:r>
            <a:r>
              <a:rPr lang="en-US" altLang="zh-CN"/>
              <a:t>webpack</a:t>
            </a:r>
            <a:r>
              <a:rPr lang="zh-CN" altLang="en-US"/>
              <a:t>的翻译官</a:t>
            </a:r>
            <a:br>
              <a:rPr lang="zh-CN" altLang="en-US"/>
            </a:br>
            <a:r>
              <a:rPr lang="en-US" altLang="zh-CN"/>
              <a:t>loader</a:t>
            </a:r>
            <a:r>
              <a:rPr lang="zh-CN" altLang="en-US"/>
              <a:t>是一个导出为</a:t>
            </a:r>
            <a:r>
              <a:rPr lang="en-US" altLang="zh-CN"/>
              <a:t>function</a:t>
            </a:r>
            <a:r>
              <a:rPr lang="zh-CN" altLang="en-US"/>
              <a:t>的</a:t>
            </a:r>
            <a:r>
              <a:rPr lang="en-US" altLang="zh-CN"/>
              <a:t>node</a:t>
            </a:r>
            <a:r>
              <a:rPr lang="zh-CN" altLang="en-US"/>
              <a:t>模块，将匹配到的文件进行转换，同时</a:t>
            </a:r>
            <a:r>
              <a:rPr lang="en-US" altLang="zh-CN"/>
              <a:t>loader</a:t>
            </a:r>
            <a:r>
              <a:rPr lang="zh-CN" altLang="en-US"/>
              <a:t>可以链式传递，</a:t>
            </a:r>
            <a:r>
              <a:rPr lang="en-US" altLang="zh-CN"/>
              <a:t>loader</a:t>
            </a:r>
            <a:r>
              <a:rPr lang="zh-CN" altLang="en-US"/>
              <a:t>文件处理器是一个</a:t>
            </a:r>
            <a:r>
              <a:rPr lang="en-US" altLang="zh-CN"/>
              <a:t>commonjs</a:t>
            </a:r>
            <a:r>
              <a:rPr lang="zh-CN" altLang="en-US"/>
              <a:t>风格的函数，函数接受</a:t>
            </a:r>
            <a:r>
              <a:rPr lang="en-US" altLang="zh-CN"/>
              <a:t>string/buffer</a:t>
            </a:r>
            <a:r>
              <a:rPr lang="zh-CN" altLang="en-US"/>
              <a:t>类型的入参，最后一个</a:t>
            </a:r>
            <a:r>
              <a:rPr lang="en-US" altLang="zh-CN"/>
              <a:t>loader</a:t>
            </a:r>
            <a:r>
              <a:rPr lang="zh-CN" altLang="en-US">
                <a:solidFill>
                  <a:srgbClr val="FF0000"/>
                </a:solidFill>
              </a:rPr>
              <a:t>并且必须返回一个</a:t>
            </a:r>
            <a:r>
              <a:rPr lang="en-US" altLang="zh-CN">
                <a:solidFill>
                  <a:srgbClr val="FF0000"/>
                </a:solidFill>
              </a:rPr>
              <a:t>string/buffer</a:t>
            </a:r>
            <a:r>
              <a:rPr lang="zh-CN" altLang="en-US">
                <a:solidFill>
                  <a:srgbClr val="FF0000"/>
                </a:solidFill>
              </a:rPr>
              <a:t>类型的返回值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1665"/>
          </a:xfrm>
        </p:spPr>
        <p:txBody>
          <a:bodyPr/>
          <a:p>
            <a:r>
              <a:rPr lang="en-US" altLang="zh-CN"/>
              <a:t>loader</a:t>
            </a:r>
            <a:r>
              <a:rPr lang="zh-CN" altLang="en-US"/>
              <a:t>分为两类：异步</a:t>
            </a:r>
            <a:r>
              <a:rPr lang="en-US" altLang="zh-CN"/>
              <a:t>loader</a:t>
            </a:r>
            <a:r>
              <a:rPr lang="zh-CN" altLang="en-US"/>
              <a:t>、同步</a:t>
            </a:r>
            <a:r>
              <a:rPr lang="en-US" altLang="zh-CN"/>
              <a:t>loader</a:t>
            </a:r>
            <a:endParaRPr lang="en-US" altLang="zh-CN"/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3000"/>
          </a:xfrm>
        </p:spPr>
        <p:txBody>
          <a:bodyPr>
            <a:normAutofit/>
          </a:bodyPr>
          <a:p>
            <a:r>
              <a:rPr lang="zh-CN" altLang="en-US"/>
              <a:t>同步</a:t>
            </a:r>
            <a:r>
              <a:rPr lang="en-US" altLang="zh-CN"/>
              <a:t>loader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可以通过</a:t>
            </a:r>
            <a:r>
              <a:rPr lang="en-US" altLang="zh-CN"/>
              <a:t>return</a:t>
            </a:r>
            <a:r>
              <a:rPr lang="zh-CN" altLang="en-US"/>
              <a:t>，</a:t>
            </a:r>
            <a:r>
              <a:rPr lang="en-US" altLang="zh-CN"/>
              <a:t>this.callback</a:t>
            </a:r>
            <a:r>
              <a:rPr lang="zh-CN" altLang="en-US"/>
              <a:t>输出返回值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63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loader</a:t>
            </a:r>
            <a:r>
              <a:rPr lang="zh-CN" altLang="en-US">
                <a:sym typeface="+mn-ea"/>
              </a:rPr>
              <a:t>：module.exports = function(content, map, meta) {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//一些同步操作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outputContent=someSyncOperation(content)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return outputContent;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}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343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module.exports = function(content, map, meta) {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this.callback(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err: Error | null,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content: string | Buffer,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sourceMap?: SourceMap,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meta?: any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);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return;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}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4260"/>
          </a:xfrm>
        </p:spPr>
        <p:txBody>
          <a:bodyPr>
            <a:normAutofit fontScale="90000"/>
          </a:bodyPr>
          <a:p>
            <a:r>
              <a:rPr lang="zh-CN" altLang="en-US"/>
              <a:t>异步</a:t>
            </a:r>
            <a:r>
              <a:rPr lang="en-US" altLang="zh-CN"/>
              <a:t>loader</a:t>
            </a:r>
            <a:r>
              <a:rPr lang="zh-CN" altLang="en-US"/>
              <a:t>：module.exports = function(source) {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var callback = this.async();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/>
              <a:t>    // 做异步的事</a:t>
            </a:r>
            <a:br>
              <a:rPr lang="zh-CN" altLang="en-US"/>
            </a:br>
            <a:r>
              <a:rPr lang="zh-CN" altLang="en-US"/>
              <a:t>    doSomeAsyncOperation(content, function(err, result) {</a:t>
            </a:r>
            <a:br>
              <a:rPr lang="zh-CN" altLang="en-US"/>
            </a:br>
            <a:r>
              <a:rPr lang="zh-CN" altLang="en-US"/>
              <a:t>        if(err) return callback(err);</a:t>
            </a:r>
            <a:br>
              <a:rPr lang="zh-CN" altLang="en-US"/>
            </a:br>
            <a:r>
              <a:rPr lang="zh-CN" altLang="en-US"/>
              <a:t>        callback(null, result);</a:t>
            </a:r>
            <a:br>
              <a:rPr lang="zh-CN" altLang="en-US"/>
            </a:br>
            <a:r>
              <a:rPr lang="zh-CN" altLang="en-US"/>
              <a:t>    });</a:t>
            </a:r>
            <a:br>
              <a:rPr lang="zh-CN" altLang="en-US"/>
            </a:br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17500"/>
            <a:ext cx="10515600" cy="616966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2810" y="1245235"/>
            <a:ext cx="10139680" cy="5185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0290"/>
          </a:xfrm>
        </p:spPr>
        <p:txBody>
          <a:bodyPr>
            <a:normAutofit/>
          </a:bodyPr>
          <a:p>
            <a:r>
              <a:rPr lang="en-US" altLang="zh-CN" sz="2000"/>
              <a:t>mk-loader</a:t>
            </a:r>
            <a:r>
              <a:rPr lang="zh-CN" altLang="en-US" sz="2000"/>
              <a:t>实现const path =require('path')</a:t>
            </a:r>
            <a:br>
              <a:rPr lang="zh-CN" altLang="en-US" sz="2000"/>
            </a:br>
            <a:r>
              <a:rPr lang="zh-CN" altLang="en-US" sz="2000"/>
              <a:t>const fs = require('fs')</a:t>
            </a:r>
            <a:br>
              <a:rPr lang="zh-CN" altLang="en-US" sz="2000"/>
            </a:br>
            <a:r>
              <a:rPr lang="zh-CN" altLang="en-US" sz="2000"/>
              <a:t>const { getOptions ,parseQuery } =require("loader-utils")</a:t>
            </a:r>
            <a:br>
              <a:rPr lang="zh-CN" altLang="en-US" sz="2000"/>
            </a:br>
            <a:r>
              <a:rPr lang="zh-CN" altLang="en-US" sz="2000"/>
              <a:t>const marked = require("marked");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module.exports = function (source) {</a:t>
            </a:r>
            <a:br>
              <a:rPr lang="zh-CN" altLang="en-US" sz="2000"/>
            </a:br>
            <a:r>
              <a:rPr lang="zh-CN" altLang="en-US" sz="2000"/>
              <a:t>  this.cacheable &amp;&amp; this.cacheable()</a:t>
            </a:r>
            <a:br>
              <a:rPr lang="zh-CN" altLang="en-US" sz="2000"/>
            </a:br>
            <a:r>
              <a:rPr lang="zh-CN" altLang="en-US" sz="2000"/>
              <a:t>  const options = getOptions(this)</a:t>
            </a:r>
            <a:br>
              <a:rPr lang="zh-CN" altLang="en-US" sz="2000"/>
            </a:br>
            <a:r>
              <a:rPr lang="zh-CN" altLang="en-US" sz="2000"/>
              <a:t>  try {</a:t>
            </a:r>
            <a:br>
              <a:rPr lang="zh-CN" altLang="en-US" sz="2000"/>
            </a:br>
            <a:r>
              <a:rPr lang="zh-CN" altLang="en-US" sz="2000"/>
              <a:t>    let str = marked(source) </a:t>
            </a:r>
            <a:br>
              <a:rPr lang="zh-CN" altLang="en-US" sz="2000"/>
            </a:br>
            <a:r>
              <a:rPr lang="zh-CN" altLang="en-US" sz="2000"/>
              <a:t>    let code = JSON.stringify(str).replace(/[\u2028\u2029]/g, str =&gt; str === '\u2029' ? '\\u2029' : '\\u2028');</a:t>
            </a:r>
            <a:br>
              <a:rPr lang="zh-CN" altLang="en-US" sz="2000"/>
            </a:br>
            <a:r>
              <a:rPr lang="zh-CN" altLang="en-US" sz="2000"/>
              <a:t>    return  `// Exports\nexport default ${code};`</a:t>
            </a:r>
            <a:br>
              <a:rPr lang="zh-CN" altLang="en-US" sz="2000"/>
            </a:br>
            <a:r>
              <a:rPr lang="zh-CN" altLang="en-US" sz="2000"/>
              <a:t>  } catch (err) {</a:t>
            </a:r>
            <a:br>
              <a:rPr lang="zh-CN" altLang="en-US" sz="2000"/>
            </a:br>
            <a:r>
              <a:rPr lang="zh-CN" altLang="en-US" sz="2000"/>
              <a:t>    this.emitError(err);</a:t>
            </a:r>
            <a:br>
              <a:rPr lang="zh-CN" altLang="en-US" sz="2000"/>
            </a:br>
            <a:r>
              <a:rPr lang="zh-CN" altLang="en-US" sz="2000"/>
              <a:t>    return null</a:t>
            </a:r>
            <a:br>
              <a:rPr lang="zh-CN" altLang="en-US" sz="2000"/>
            </a:br>
            <a:r>
              <a:rPr lang="zh-CN" altLang="en-US" sz="2000"/>
              <a:t>  }</a:t>
            </a:r>
            <a:br>
              <a:rPr lang="zh-CN" altLang="en-US" sz="2000"/>
            </a:br>
            <a:r>
              <a:rPr lang="zh-CN" altLang="en-US" sz="2000"/>
              <a:t>}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2000"/>
              <a:t>这是根据</a:t>
            </a:r>
            <a:r>
              <a:rPr lang="en-US" altLang="zh-CN" sz="2000"/>
              <a:t>html-loader</a:t>
            </a:r>
            <a:r>
              <a:rPr lang="zh-CN" altLang="en-US" sz="2000"/>
              <a:t>改变的版本，并不提倡，因为一个</a:t>
            </a:r>
            <a:r>
              <a:rPr lang="en-US" altLang="zh-CN" sz="2000"/>
              <a:t>loader</a:t>
            </a:r>
            <a:r>
              <a:rPr lang="zh-CN" altLang="en-US" sz="2000"/>
              <a:t>只实现一个功能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2040,&quot;width&quot;:6821}"/>
</p:tagLst>
</file>

<file path=ppt/tags/tag3.xml><?xml version="1.0" encoding="utf-8"?>
<p:tagLst xmlns:p="http://schemas.openxmlformats.org/presentationml/2006/main">
  <p:tag name="KSO_WM_UNIT_PLACING_PICTURE_USER_VIEWPORT" val="{&quot;height&quot;:2040,&quot;width&quot;:682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2893</Words>
  <Application>WPS 演示</Application>
  <PresentationFormat>宽屏</PresentationFormat>
  <Paragraphs>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webpack进阶</vt:lpstr>
      <vt:lpstr>loader：处理文件，做webpack的翻译官 loader是一个导出为function的node模块，将匹配到的文件进行转换，同时loader可以链式传递，loader文件处理器是一个commonjs风格的函数，函数接受string/buffer类型的入参，最后一个loader并且必须返回一个string/buffer类型的返回值</vt:lpstr>
      <vt:lpstr>loader分为两类：异步loader、同步loader</vt:lpstr>
      <vt:lpstr>同步loader： 可以通过return，this.callback输出返回值     </vt:lpstr>
      <vt:lpstr>同步loader：module.exports = function(content, map, meta) {   //一些同步操作  outputContent=someSyncOperation(content)   return outputContent; } </vt:lpstr>
      <vt:lpstr>module.exports = function(content, map, meta) {   this.callback(     err: Error | null,     content: string | Buffer,     sourceMap?: SourceMap,     meta?: any   );   return; } </vt:lpstr>
      <vt:lpstr>异步loader：module.exports = function(source) {     var callback = this.async();     // 做异步的事     doSomeAsyncOperation(content, function(err, result) {         if(err) return callback(err);         callback(null, result);     }); };</vt:lpstr>
      <vt:lpstr>PowerPoint 演示文稿</vt:lpstr>
      <vt:lpstr>mk-loader实现const path =require('path') const fs = require('fs') const { getOptions ,parseQuery } =require("loader-utils") const marked = require("marked");  module.exports = function (source) {   this.cacheable &amp;&amp; this.cacheable()   const options = getOptions(this)   try {     let str = marked(source)      let code = JSON.stringify(str).replace(/[\u2028\u2029]/g, str =&gt; str === '\u2029' ? '\\u2029' : '\\u2028');     return  `// Exports\nexport default ${code};`   } catch (err) {     this.emitError(err);     return null   } }  这是根据html-loader改变的版本，并不提倡，因为一个loader只实现一个功能</vt:lpstr>
      <vt:lpstr>loader 的周边工具： loader-utils：https://github.com/webpack/loader-utils loader-runner工具调试loader的单个文件，不依赖 https://www.npmjs.com/package/loader-runner </vt:lpstr>
      <vt:lpstr>plugin：可以直接触及webpack的编译过程，插件能够钩入到每个编译触发的所有关键事件，编译的每一步都具备完全访问compiler对象的能力，如果某些钩子还可以访问compilation，完成比loader更强大的功能</vt:lpstr>
      <vt:lpstr>plugin 的开发思路（看看源码为啥？）： 1、导出一个函数， 2、函数上面必须有一个apply方法可调用，上面可以访问complier对象 3、在apply中指定一个钩子 4、在事件钩子中使用webpack提供的api处理资源 5、webpack提供的方法返回该资源， 6、每个plugin上的compiler与compilation是相同的</vt:lpstr>
      <vt:lpstr>敲重点</vt:lpstr>
      <vt:lpstr>SyncWaterfallHook 为串行同步执行，上一个事件处理函数的返回值作为参数传递给下一个事件处理函数。 SyncHook.js 是处理串行同步执行的文件，在触发事件之后，会按照事件注册的先后顺序执行所有的事件处理函数。 SyncBailHook.js同样为串行同步执行，如果事件处理函数执行时有一个返回值不为空。则跳过剩下未执行的事件处理函数。 SyncLoopHook 为串行同步执行，事件处理函数返回true表示继续循环，如果返回undefined的话，表示结束循环。 AsyncParallelHook 、asyncSeriesHook为异步并行执行，就是后者多一个回调函数  </vt:lpstr>
      <vt:lpstr>PowerPoint 演示文稿</vt:lpstr>
      <vt:lpstr> class DemoPlugin {     constructor() {         console.log('init')     }     //钩子的执行事件怎么确定的？对应到事件是上面是怎么对应到     apply(compiler) {                  compiler.hooks.emit.tapAsync('bbb',(compilation,fn) =&gt; {             let fileList = 'in this build:\n\n'             console.log(compilation.assets)             for(var filename in compilation.assets){                 fileList+='-'+filename+'\n'             }             compilation.assets['index.md']={                 source:function (){                    return  fileList                 },                 size:function(){                     return fileList.length                 }             }             fn()         })     } }  module.exports = DemoPlugin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liudanyan</dc:creator>
  <cp:lastModifiedBy>liudanyan</cp:lastModifiedBy>
  <cp:revision>30</cp:revision>
  <dcterms:created xsi:type="dcterms:W3CDTF">2020-08-05T14:36:53Z</dcterms:created>
  <dcterms:modified xsi:type="dcterms:W3CDTF">2020-08-05T14:36:53Z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