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-fish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085"/>
          </a:xfrm>
        </p:spPr>
        <p:txBody>
          <a:bodyPr>
            <a:normAutofit/>
          </a:bodyPr>
          <a:p>
            <a:r>
              <a:rPr lang="en-US" altLang="zh-CN"/>
              <a:t>loader</a:t>
            </a:r>
            <a:r>
              <a:rPr lang="zh-CN" altLang="en-US"/>
              <a:t>：处理文件，做</a:t>
            </a:r>
            <a:r>
              <a:rPr lang="en-US" altLang="zh-CN"/>
              <a:t>webpack</a:t>
            </a:r>
            <a:r>
              <a:rPr lang="zh-CN" altLang="en-US"/>
              <a:t>的翻译官</a:t>
            </a:r>
            <a:br>
              <a:rPr lang="zh-CN" altLang="en-US"/>
            </a:br>
            <a:r>
              <a:rPr lang="en-US" altLang="zh-CN"/>
              <a:t>loader</a:t>
            </a:r>
            <a:r>
              <a:rPr lang="zh-CN" altLang="en-US"/>
              <a:t>是一个导出为</a:t>
            </a:r>
            <a:r>
              <a:rPr lang="en-US" altLang="zh-CN"/>
              <a:t>function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模块，将匹配到的文件进行转换，同时</a:t>
            </a:r>
            <a:r>
              <a:rPr lang="en-US" altLang="zh-CN"/>
              <a:t>loader</a:t>
            </a:r>
            <a:r>
              <a:rPr lang="zh-CN" altLang="en-US"/>
              <a:t>可以链式传递，</a:t>
            </a:r>
            <a:r>
              <a:rPr lang="en-US" altLang="zh-CN"/>
              <a:t>loader</a:t>
            </a:r>
            <a:r>
              <a:rPr lang="zh-CN" altLang="en-US"/>
              <a:t>文件处理器是一个</a:t>
            </a:r>
            <a:r>
              <a:rPr lang="en-US" altLang="zh-CN"/>
              <a:t>commonjs</a:t>
            </a:r>
            <a:r>
              <a:rPr lang="zh-CN" altLang="en-US"/>
              <a:t>风格的函数，函数接受</a:t>
            </a:r>
            <a:r>
              <a:rPr lang="en-US" altLang="zh-CN"/>
              <a:t>string/buffer</a:t>
            </a:r>
            <a:r>
              <a:rPr lang="zh-CN" altLang="en-US"/>
              <a:t>类型的入参，</a:t>
            </a:r>
            <a:r>
              <a:rPr lang="zh-CN" altLang="en-US">
                <a:solidFill>
                  <a:srgbClr val="FF0000"/>
                </a:solidFill>
              </a:rPr>
              <a:t>并且必须返回一个</a:t>
            </a:r>
            <a:r>
              <a:rPr lang="en-US" altLang="zh-CN">
                <a:solidFill>
                  <a:srgbClr val="FF0000"/>
                </a:solidFill>
              </a:rPr>
              <a:t>string/buffer</a:t>
            </a:r>
            <a:r>
              <a:rPr lang="zh-CN" altLang="en-US">
                <a:solidFill>
                  <a:srgbClr val="FF0000"/>
                </a:solidFill>
              </a:rPr>
              <a:t>类型的返回值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1665"/>
          </a:xfrm>
        </p:spPr>
        <p:txBody>
          <a:bodyPr/>
          <a:p>
            <a:r>
              <a:rPr lang="en-US" altLang="zh-CN"/>
              <a:t>loader</a:t>
            </a:r>
            <a:r>
              <a:rPr lang="zh-CN" altLang="en-US"/>
              <a:t>分为两类：异步</a:t>
            </a:r>
            <a:r>
              <a:rPr lang="en-US" altLang="zh-CN"/>
              <a:t>loader</a:t>
            </a:r>
            <a:r>
              <a:rPr lang="zh-CN" altLang="en-US"/>
              <a:t>、同步</a:t>
            </a:r>
            <a:r>
              <a:rPr lang="en-US" altLang="zh-CN"/>
              <a:t>loader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3000"/>
          </a:xfrm>
        </p:spPr>
        <p:txBody>
          <a:bodyPr>
            <a:normAutofit/>
          </a:bodyPr>
          <a:p>
            <a:r>
              <a:rPr lang="zh-CN" altLang="en-US"/>
              <a:t>同步</a:t>
            </a:r>
            <a:r>
              <a:rPr lang="en-US" altLang="zh-CN"/>
              <a:t>loader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可以通过</a:t>
            </a:r>
            <a:r>
              <a:rPr lang="en-US" altLang="zh-CN"/>
              <a:t>return</a:t>
            </a:r>
            <a:r>
              <a:rPr lang="zh-CN" altLang="en-US"/>
              <a:t>，</a:t>
            </a:r>
            <a:r>
              <a:rPr lang="en-US" altLang="zh-CN"/>
              <a:t>this.callback</a:t>
            </a:r>
            <a:r>
              <a:rPr lang="zh-CN" altLang="en-US"/>
              <a:t>输出返回值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6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loader</a:t>
            </a:r>
            <a:r>
              <a:rPr lang="zh-CN" altLang="en-US">
                <a:sym typeface="+mn-ea"/>
              </a:rPr>
              <a:t>：module.exports = function(content, map, meta) {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//一些同步操作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outputContent=someSyncOperation(content)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return outputContent;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34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module.exports = function(content, map, meta) {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this.callback(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err: Error | null,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content: string | Buffer,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sourceMap?: SourceMap,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meta?: any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);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return;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4260"/>
          </a:xfrm>
        </p:spPr>
        <p:txBody>
          <a:bodyPr>
            <a:normAutofit fontScale="90000"/>
          </a:bodyPr>
          <a:p>
            <a:r>
              <a:rPr lang="zh-CN" altLang="en-US"/>
              <a:t>异步</a:t>
            </a:r>
            <a:r>
              <a:rPr lang="en-US" altLang="zh-CN"/>
              <a:t>loader</a:t>
            </a:r>
            <a:r>
              <a:rPr lang="zh-CN" altLang="en-US"/>
              <a:t>：module.exports = function(source) {</a:t>
            </a:r>
            <a:br>
              <a:rPr lang="zh-CN" altLang="en-US"/>
            </a:br>
            <a:r>
              <a:rPr lang="zh-CN" altLang="en-US"/>
              <a:t>    var callback = this.async();</a:t>
            </a:r>
            <a:br>
              <a:rPr lang="zh-CN" altLang="en-US"/>
            </a:br>
            <a:r>
              <a:rPr lang="zh-CN" altLang="en-US"/>
              <a:t>    // 做异步的事</a:t>
            </a:r>
            <a:br>
              <a:rPr lang="zh-CN" altLang="en-US"/>
            </a:br>
            <a:r>
              <a:rPr lang="zh-CN" altLang="en-US"/>
              <a:t>    doSomeAsyncOperation(content, function(err, result) {</a:t>
            </a:r>
            <a:br>
              <a:rPr lang="zh-CN" altLang="en-US"/>
            </a:br>
            <a:r>
              <a:rPr lang="zh-CN" altLang="en-US"/>
              <a:t>        if(err) return callback(err);</a:t>
            </a:r>
            <a:br>
              <a:rPr lang="zh-CN" altLang="en-US"/>
            </a:br>
            <a:r>
              <a:rPr lang="zh-CN" altLang="en-US"/>
              <a:t>        callback(null, result);</a:t>
            </a:r>
            <a:br>
              <a:rPr lang="zh-CN" altLang="en-US"/>
            </a:br>
            <a:r>
              <a:rPr lang="zh-CN" altLang="en-US"/>
              <a:t>    });</a:t>
            </a:r>
            <a:br>
              <a:rPr lang="zh-CN" altLang="en-US"/>
            </a:br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323205"/>
            <a:ext cx="10515600" cy="1350645"/>
          </a:xfrm>
        </p:spPr>
        <p:txBody>
          <a:bodyPr/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我们来实现一个简单的</a:t>
            </a:r>
            <a:r>
              <a:rPr lang="en-US" altLang="zh-CN" sz="3600">
                <a:solidFill>
                  <a:schemeClr val="tx1"/>
                </a:solidFill>
                <a:sym typeface="+mn-ea"/>
              </a:rPr>
              <a:t>loader</a:t>
            </a:r>
            <a:r>
              <a:rPr lang="zh-CN" altLang="en-US" sz="3600">
                <a:solidFill>
                  <a:schemeClr val="tx1"/>
                </a:solidFill>
                <a:sym typeface="+mn-ea"/>
              </a:rPr>
              <a:t>吧</a:t>
            </a:r>
            <a:endParaRPr lang="zh-CN" altLang="en-US" sz="3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171450"/>
            <a:ext cx="9247505" cy="5151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liudanyan</dc:creator>
  <cp:lastModifiedBy>liudanyan</cp:lastModifiedBy>
  <cp:revision>10</cp:revision>
  <dcterms:created xsi:type="dcterms:W3CDTF">2020-08-04T15:37:25Z</dcterms:created>
  <dcterms:modified xsi:type="dcterms:W3CDTF">2020-08-04T15:37:25Z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