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diagrams/data6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diagrams/data7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handoutMasterIdLst>
    <p:handoutMasterId r:id="rId36"/>
  </p:handoutMasterIdLst>
  <p:sldIdLst>
    <p:sldId id="256" r:id="rId2"/>
    <p:sldId id="275" r:id="rId3"/>
    <p:sldId id="276" r:id="rId4"/>
    <p:sldId id="285" r:id="rId5"/>
    <p:sldId id="265" r:id="rId6"/>
    <p:sldId id="257" r:id="rId7"/>
    <p:sldId id="264" r:id="rId8"/>
    <p:sldId id="277" r:id="rId9"/>
    <p:sldId id="278" r:id="rId10"/>
    <p:sldId id="260" r:id="rId11"/>
    <p:sldId id="267" r:id="rId12"/>
    <p:sldId id="262" r:id="rId13"/>
    <p:sldId id="270" r:id="rId14"/>
    <p:sldId id="269" r:id="rId15"/>
    <p:sldId id="283" r:id="rId16"/>
    <p:sldId id="272" r:id="rId17"/>
    <p:sldId id="280" r:id="rId18"/>
    <p:sldId id="281" r:id="rId19"/>
    <p:sldId id="294" r:id="rId20"/>
    <p:sldId id="293" r:id="rId21"/>
    <p:sldId id="287" r:id="rId22"/>
    <p:sldId id="288" r:id="rId23"/>
    <p:sldId id="286" r:id="rId24"/>
    <p:sldId id="296" r:id="rId25"/>
    <p:sldId id="304" r:id="rId26"/>
    <p:sldId id="284" r:id="rId27"/>
    <p:sldId id="258" r:id="rId28"/>
    <p:sldId id="298" r:id="rId29"/>
    <p:sldId id="295" r:id="rId30"/>
    <p:sldId id="289" r:id="rId31"/>
    <p:sldId id="291" r:id="rId32"/>
    <p:sldId id="261" r:id="rId33"/>
    <p:sldId id="26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859689-7CA2-42F3-B047-A99FFD4ECE67}" v="72" dt="2023-12-08T03:22:56.429"/>
    <p1510:client id="{417F2657-911B-496A-802A-D0ACDC6AF64F}" v="343" dt="2023-12-07T21:23:55.492"/>
    <p1510:client id="{6B15B045-D043-48BD-8137-030256951B28}" v="72" dt="2023-12-08T04:33:57.834"/>
    <p1510:client id="{84861B3A-5239-4A82-B7E0-D13300B622EB}" v="372" dt="2023-12-08T05:45:07.904"/>
    <p1510:client id="{A8D3BA4F-48D6-4E1C-AEEE-03406DAC2F16}" v="152" dt="2023-12-07T23:06:05.133"/>
    <p1510:client id="{BFCC5AD5-DABB-4F16-8A70-67437389AF35}" v="3156" dt="2023-12-07T05:52:47.698"/>
    <p1510:client id="{CCFA89C9-EFF7-4222-A7F5-2E18F94C379D}" v="23" dt="2023-12-07T22:09:11.8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>
        <p:scale>
          <a:sx n="64" d="100"/>
          <a:sy n="64" d="100"/>
        </p:scale>
        <p:origin x="126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626CEDD6-B5A5-42DF-9474-FACD092278D2}"/>
    <pc:docChg chg="sldOrd">
      <pc:chgData name="Guest User" userId="" providerId="Windows Live" clId="Web-{626CEDD6-B5A5-42DF-9474-FACD092278D2}" dt="2023-12-06T22:04:27.614" v="4"/>
      <pc:docMkLst>
        <pc:docMk/>
      </pc:docMkLst>
      <pc:sldChg chg="ord">
        <pc:chgData name="Guest User" userId="" providerId="Windows Live" clId="Web-{626CEDD6-B5A5-42DF-9474-FACD092278D2}" dt="2023-12-06T22:04:12.191" v="0"/>
        <pc:sldMkLst>
          <pc:docMk/>
          <pc:sldMk cId="29447809" sldId="260"/>
        </pc:sldMkLst>
      </pc:sldChg>
      <pc:sldChg chg="ord">
        <pc:chgData name="Guest User" userId="" providerId="Windows Live" clId="Web-{626CEDD6-B5A5-42DF-9474-FACD092278D2}" dt="2023-12-06T22:04:27.614" v="3"/>
        <pc:sldMkLst>
          <pc:docMk/>
          <pc:sldMk cId="338914213" sldId="262"/>
        </pc:sldMkLst>
      </pc:sldChg>
      <pc:sldChg chg="ord">
        <pc:chgData name="Guest User" userId="" providerId="Windows Live" clId="Web-{626CEDD6-B5A5-42DF-9474-FACD092278D2}" dt="2023-12-06T22:04:27.614" v="4"/>
        <pc:sldMkLst>
          <pc:docMk/>
          <pc:sldMk cId="2590764042" sldId="267"/>
        </pc:sldMkLst>
      </pc:sldChg>
      <pc:sldChg chg="ord">
        <pc:chgData name="Guest User" userId="" providerId="Windows Live" clId="Web-{626CEDD6-B5A5-42DF-9474-FACD092278D2}" dt="2023-12-06T22:04:27.614" v="1"/>
        <pc:sldMkLst>
          <pc:docMk/>
          <pc:sldMk cId="1344658648" sldId="269"/>
        </pc:sldMkLst>
      </pc:sldChg>
      <pc:sldChg chg="ord">
        <pc:chgData name="Guest User" userId="" providerId="Windows Live" clId="Web-{626CEDD6-B5A5-42DF-9474-FACD092278D2}" dt="2023-12-06T22:04:27.614" v="2"/>
        <pc:sldMkLst>
          <pc:docMk/>
          <pc:sldMk cId="3726655940" sldId="270"/>
        </pc:sldMkLst>
      </pc:sldChg>
    </pc:docChg>
  </pc:docChgLst>
  <pc:docChgLst>
    <pc:chgData name="Guest User" providerId="Windows Live" clId="Web-{A4CF7EAE-165D-4F15-A93E-B4779C5789BA}"/>
    <pc:docChg chg="delSld modSld sldOrd">
      <pc:chgData name="Guest User" userId="" providerId="Windows Live" clId="Web-{A4CF7EAE-165D-4F15-A93E-B4779C5789BA}" dt="2023-12-06T22:10:53.431" v="369" actId="20577"/>
      <pc:docMkLst>
        <pc:docMk/>
      </pc:docMkLst>
      <pc:sldChg chg="del">
        <pc:chgData name="Guest User" userId="" providerId="Windows Live" clId="Web-{A4CF7EAE-165D-4F15-A93E-B4779C5789BA}" dt="2023-12-06T21:58:51.328" v="240"/>
        <pc:sldMkLst>
          <pc:docMk/>
          <pc:sldMk cId="3576056828" sldId="274"/>
        </pc:sldMkLst>
      </pc:sldChg>
      <pc:sldChg chg="modSp">
        <pc:chgData name="Guest User" userId="" providerId="Windows Live" clId="Web-{A4CF7EAE-165D-4F15-A93E-B4779C5789BA}" dt="2023-12-06T22:10:53.431" v="369" actId="20577"/>
        <pc:sldMkLst>
          <pc:docMk/>
          <pc:sldMk cId="3943489410" sldId="275"/>
        </pc:sldMkLst>
        <pc:spChg chg="mod">
          <ac:chgData name="Guest User" userId="" providerId="Windows Live" clId="Web-{A4CF7EAE-165D-4F15-A93E-B4779C5789BA}" dt="2023-12-06T22:10:53.431" v="369" actId="20577"/>
          <ac:spMkLst>
            <pc:docMk/>
            <pc:sldMk cId="3943489410" sldId="275"/>
            <ac:spMk id="3" creationId="{E4D58894-B532-01DD-3E13-0548DF6D0016}"/>
          </ac:spMkLst>
        </pc:spChg>
      </pc:sldChg>
      <pc:sldChg chg="modSp">
        <pc:chgData name="Guest User" userId="" providerId="Windows Live" clId="Web-{A4CF7EAE-165D-4F15-A93E-B4779C5789BA}" dt="2023-12-06T21:32:12.817" v="3" actId="20577"/>
        <pc:sldMkLst>
          <pc:docMk/>
          <pc:sldMk cId="781276476" sldId="276"/>
        </pc:sldMkLst>
        <pc:spChg chg="mod">
          <ac:chgData name="Guest User" userId="" providerId="Windows Live" clId="Web-{A4CF7EAE-165D-4F15-A93E-B4779C5789BA}" dt="2023-12-06T21:32:12.817" v="3" actId="20577"/>
          <ac:spMkLst>
            <pc:docMk/>
            <pc:sldMk cId="781276476" sldId="276"/>
            <ac:spMk id="3" creationId="{55C6A499-349F-46D4-E658-F643E6F2DE63}"/>
          </ac:spMkLst>
        </pc:spChg>
      </pc:sldChg>
      <pc:sldChg chg="modSp">
        <pc:chgData name="Guest User" userId="" providerId="Windows Live" clId="Web-{A4CF7EAE-165D-4F15-A93E-B4779C5789BA}" dt="2023-12-06T22:10:08.085" v="354" actId="20577"/>
        <pc:sldMkLst>
          <pc:docMk/>
          <pc:sldMk cId="2491709336" sldId="277"/>
        </pc:sldMkLst>
        <pc:spChg chg="mod">
          <ac:chgData name="Guest User" userId="" providerId="Windows Live" clId="Web-{A4CF7EAE-165D-4F15-A93E-B4779C5789BA}" dt="2023-12-06T22:10:08.085" v="354" actId="20577"/>
          <ac:spMkLst>
            <pc:docMk/>
            <pc:sldMk cId="2491709336" sldId="277"/>
            <ac:spMk id="3" creationId="{8B87988E-1F1C-85F5-5654-42FA22EA5CED}"/>
          </ac:spMkLst>
        </pc:spChg>
      </pc:sldChg>
      <pc:sldChg chg="modSp ord">
        <pc:chgData name="Guest User" userId="" providerId="Windows Live" clId="Web-{A4CF7EAE-165D-4F15-A93E-B4779C5789BA}" dt="2023-12-06T22:10:39.399" v="366" actId="14100"/>
        <pc:sldMkLst>
          <pc:docMk/>
          <pc:sldMk cId="456236187" sldId="278"/>
        </pc:sldMkLst>
        <pc:spChg chg="mod">
          <ac:chgData name="Guest User" userId="" providerId="Windows Live" clId="Web-{A4CF7EAE-165D-4F15-A93E-B4779C5789BA}" dt="2023-12-06T22:10:39.399" v="366" actId="14100"/>
          <ac:spMkLst>
            <pc:docMk/>
            <pc:sldMk cId="456236187" sldId="278"/>
            <ac:spMk id="3" creationId="{299B168B-D9CE-96E4-8E81-57583539A676}"/>
          </ac:spMkLst>
        </pc:spChg>
      </pc:sldChg>
    </pc:docChg>
  </pc:docChgLst>
  <pc:docChgLst>
    <pc:chgData name="Guest User" providerId="Windows Live" clId="Web-{43D96DA8-B828-4D06-875C-D3014BECBC06}"/>
    <pc:docChg chg="addSld modSld sldOrd">
      <pc:chgData name="Guest User" userId="" providerId="Windows Live" clId="Web-{43D96DA8-B828-4D06-875C-D3014BECBC06}" dt="2023-12-04T01:31:02.871" v="268" actId="20577"/>
      <pc:docMkLst>
        <pc:docMk/>
      </pc:docMkLst>
      <pc:sldChg chg="ord">
        <pc:chgData name="Guest User" userId="" providerId="Windows Live" clId="Web-{43D96DA8-B828-4D06-875C-D3014BECBC06}" dt="2023-12-04T01:07:21.323" v="3"/>
        <pc:sldMkLst>
          <pc:docMk/>
          <pc:sldMk cId="2867249442" sldId="257"/>
        </pc:sldMkLst>
      </pc:sldChg>
      <pc:sldChg chg="addSp delSp modSp new ord">
        <pc:chgData name="Guest User" userId="" providerId="Windows Live" clId="Web-{43D96DA8-B828-4D06-875C-D3014BECBC06}" dt="2023-12-04T01:29:11.697" v="189" actId="1076"/>
        <pc:sldMkLst>
          <pc:docMk/>
          <pc:sldMk cId="1309695443" sldId="264"/>
        </pc:sldMkLst>
        <pc:spChg chg="mod">
          <ac:chgData name="Guest User" userId="" providerId="Windows Live" clId="Web-{43D96DA8-B828-4D06-875C-D3014BECBC06}" dt="2023-12-04T01:25:51.020" v="164" actId="20577"/>
          <ac:spMkLst>
            <pc:docMk/>
            <pc:sldMk cId="1309695443" sldId="264"/>
            <ac:spMk id="2" creationId="{2CB06096-E048-8C43-6131-70F7517A8177}"/>
          </ac:spMkLst>
        </pc:spChg>
        <pc:spChg chg="del">
          <ac:chgData name="Guest User" userId="" providerId="Windows Live" clId="Web-{43D96DA8-B828-4D06-875C-D3014BECBC06}" dt="2023-12-04T01:07:47.574" v="4"/>
          <ac:spMkLst>
            <pc:docMk/>
            <pc:sldMk cId="1309695443" sldId="264"/>
            <ac:spMk id="3" creationId="{6B1194DD-5B47-56C9-F103-91B872A6D728}"/>
          </ac:spMkLst>
        </pc:spChg>
        <pc:picChg chg="add mod ord">
          <ac:chgData name="Guest User" userId="" providerId="Windows Live" clId="Web-{43D96DA8-B828-4D06-875C-D3014BECBC06}" dt="2023-12-04T01:29:11.697" v="189" actId="1076"/>
          <ac:picMkLst>
            <pc:docMk/>
            <pc:sldMk cId="1309695443" sldId="264"/>
            <ac:picMk id="4" creationId="{3DD69C48-58C4-0FB2-801F-144A53022FCA}"/>
          </ac:picMkLst>
        </pc:picChg>
        <pc:picChg chg="add mod">
          <ac:chgData name="Guest User" userId="" providerId="Windows Live" clId="Web-{43D96DA8-B828-4D06-875C-D3014BECBC06}" dt="2023-12-04T01:29:07.821" v="188" actId="1076"/>
          <ac:picMkLst>
            <pc:docMk/>
            <pc:sldMk cId="1309695443" sldId="264"/>
            <ac:picMk id="5" creationId="{0DE019A1-718E-3529-4214-FC5F46674368}"/>
          </ac:picMkLst>
        </pc:picChg>
      </pc:sldChg>
      <pc:sldChg chg="addSp delSp modSp new ord">
        <pc:chgData name="Guest User" userId="" providerId="Windows Live" clId="Web-{43D96DA8-B828-4D06-875C-D3014BECBC06}" dt="2023-12-04T01:28:19.336" v="186"/>
        <pc:sldMkLst>
          <pc:docMk/>
          <pc:sldMk cId="3285499323" sldId="265"/>
        </pc:sldMkLst>
        <pc:spChg chg="mod">
          <ac:chgData name="Guest User" userId="" providerId="Windows Live" clId="Web-{43D96DA8-B828-4D06-875C-D3014BECBC06}" dt="2023-12-04T01:09:07.701" v="21" actId="20577"/>
          <ac:spMkLst>
            <pc:docMk/>
            <pc:sldMk cId="3285499323" sldId="265"/>
            <ac:spMk id="2" creationId="{314D38BA-EE03-EBB2-9A0D-B775F15D73AB}"/>
          </ac:spMkLst>
        </pc:spChg>
        <pc:spChg chg="del mod">
          <ac:chgData name="Guest User" userId="" providerId="Windows Live" clId="Web-{43D96DA8-B828-4D06-875C-D3014BECBC06}" dt="2023-12-04T01:13:49.129" v="87"/>
          <ac:spMkLst>
            <pc:docMk/>
            <pc:sldMk cId="3285499323" sldId="265"/>
            <ac:spMk id="3" creationId="{3593B049-CB08-8ADD-A242-9847B6CE4E00}"/>
          </ac:spMkLst>
        </pc:spChg>
        <pc:spChg chg="add mod">
          <ac:chgData name="Guest User" userId="" providerId="Windows Live" clId="Web-{43D96DA8-B828-4D06-875C-D3014BECBC06}" dt="2023-12-04T01:27:54.460" v="184" actId="20577"/>
          <ac:spMkLst>
            <pc:docMk/>
            <pc:sldMk cId="3285499323" sldId="265"/>
            <ac:spMk id="4" creationId="{D4F2E043-B4F9-3094-D6F2-6AAC381622A5}"/>
          </ac:spMkLst>
        </pc:spChg>
        <pc:spChg chg="add mod">
          <ac:chgData name="Guest User" userId="" providerId="Windows Live" clId="Web-{43D96DA8-B828-4D06-875C-D3014BECBC06}" dt="2023-12-04T01:16:57.196" v="147" actId="20577"/>
          <ac:spMkLst>
            <pc:docMk/>
            <pc:sldMk cId="3285499323" sldId="265"/>
            <ac:spMk id="5" creationId="{518891FF-7675-F4BD-7E47-CD5BD62D5456}"/>
          </ac:spMkLst>
        </pc:spChg>
        <pc:spChg chg="add mod">
          <ac:chgData name="Guest User" userId="" providerId="Windows Live" clId="Web-{43D96DA8-B828-4D06-875C-D3014BECBC06}" dt="2023-12-04T01:26:33.787" v="170" actId="20577"/>
          <ac:spMkLst>
            <pc:docMk/>
            <pc:sldMk cId="3285499323" sldId="265"/>
            <ac:spMk id="6" creationId="{0846DDD3-B248-15D8-3EF8-789DD1CE56CA}"/>
          </ac:spMkLst>
        </pc:spChg>
        <pc:spChg chg="add mod">
          <ac:chgData name="Guest User" userId="" providerId="Windows Live" clId="Web-{43D96DA8-B828-4D06-875C-D3014BECBC06}" dt="2023-12-04T01:28:02.804" v="185" actId="20577"/>
          <ac:spMkLst>
            <pc:docMk/>
            <pc:sldMk cId="3285499323" sldId="265"/>
            <ac:spMk id="7" creationId="{C96B5078-5D94-480E-69B4-E0816A2CF8B8}"/>
          </ac:spMkLst>
        </pc:spChg>
        <pc:spChg chg="add mod">
          <ac:chgData name="Guest User" userId="" providerId="Windows Live" clId="Web-{43D96DA8-B828-4D06-875C-D3014BECBC06}" dt="2023-12-04T01:27:42.538" v="182" actId="20577"/>
          <ac:spMkLst>
            <pc:docMk/>
            <pc:sldMk cId="3285499323" sldId="265"/>
            <ac:spMk id="8" creationId="{3AAAC283-108A-3FEC-E37A-D96480155B2E}"/>
          </ac:spMkLst>
        </pc:spChg>
      </pc:sldChg>
      <pc:sldChg chg="modSp new ord">
        <pc:chgData name="Guest User" userId="" providerId="Windows Live" clId="Web-{43D96DA8-B828-4D06-875C-D3014BECBC06}" dt="2023-12-04T01:31:02.871" v="268" actId="20577"/>
        <pc:sldMkLst>
          <pc:docMk/>
          <pc:sldMk cId="10003421" sldId="266"/>
        </pc:sldMkLst>
        <pc:spChg chg="mod">
          <ac:chgData name="Guest User" userId="" providerId="Windows Live" clId="Web-{43D96DA8-B828-4D06-875C-D3014BECBC06}" dt="2023-12-04T01:29:38.775" v="200" actId="20577"/>
          <ac:spMkLst>
            <pc:docMk/>
            <pc:sldMk cId="10003421" sldId="266"/>
            <ac:spMk id="2" creationId="{34762F4C-7432-DD02-73F9-8957AE79BEB6}"/>
          </ac:spMkLst>
        </pc:spChg>
        <pc:spChg chg="mod">
          <ac:chgData name="Guest User" userId="" providerId="Windows Live" clId="Web-{43D96DA8-B828-4D06-875C-D3014BECBC06}" dt="2023-12-04T01:31:02.871" v="268" actId="20577"/>
          <ac:spMkLst>
            <pc:docMk/>
            <pc:sldMk cId="10003421" sldId="266"/>
            <ac:spMk id="3" creationId="{10FE1202-E954-BB63-924B-BCB26FDE8646}"/>
          </ac:spMkLst>
        </pc:spChg>
      </pc:sldChg>
    </pc:docChg>
  </pc:docChgLst>
  <pc:docChgLst>
    <pc:chgData name="Praneeth Marri" userId="5a1c59dfbb9f6507" providerId="Windows Live" clId="Web-{417F2657-911B-496A-802A-D0ACDC6AF64F}"/>
    <pc:docChg chg="addSld modSld sldOrd">
      <pc:chgData name="Praneeth Marri" userId="5a1c59dfbb9f6507" providerId="Windows Live" clId="Web-{417F2657-911B-496A-802A-D0ACDC6AF64F}" dt="2023-12-07T21:23:55.492" v="342"/>
      <pc:docMkLst>
        <pc:docMk/>
      </pc:docMkLst>
      <pc:sldChg chg="modSp">
        <pc:chgData name="Praneeth Marri" userId="5a1c59dfbb9f6507" providerId="Windows Live" clId="Web-{417F2657-911B-496A-802A-D0ACDC6AF64F}" dt="2023-12-07T21:02:18.182" v="340" actId="20577"/>
        <pc:sldMkLst>
          <pc:docMk/>
          <pc:sldMk cId="2185447007" sldId="258"/>
        </pc:sldMkLst>
        <pc:spChg chg="mod">
          <ac:chgData name="Praneeth Marri" userId="5a1c59dfbb9f6507" providerId="Windows Live" clId="Web-{417F2657-911B-496A-802A-D0ACDC6AF64F}" dt="2023-12-07T21:02:18.182" v="340" actId="20577"/>
          <ac:spMkLst>
            <pc:docMk/>
            <pc:sldMk cId="2185447007" sldId="258"/>
            <ac:spMk id="3" creationId="{E2EF8323-F8A2-0427-D42F-93CE4A149532}"/>
          </ac:spMkLst>
        </pc:spChg>
      </pc:sldChg>
      <pc:sldChg chg="modSp">
        <pc:chgData name="Praneeth Marri" userId="5a1c59dfbb9f6507" providerId="Windows Live" clId="Web-{417F2657-911B-496A-802A-D0ACDC6AF64F}" dt="2023-12-07T20:48:42.312" v="1" actId="1076"/>
        <pc:sldMkLst>
          <pc:docMk/>
          <pc:sldMk cId="1072944651" sldId="261"/>
        </pc:sldMkLst>
        <pc:graphicFrameChg chg="mod">
          <ac:chgData name="Praneeth Marri" userId="5a1c59dfbb9f6507" providerId="Windows Live" clId="Web-{417F2657-911B-496A-802A-D0ACDC6AF64F}" dt="2023-12-07T20:48:42.312" v="1" actId="1076"/>
          <ac:graphicFrameMkLst>
            <pc:docMk/>
            <pc:sldMk cId="1072944651" sldId="261"/>
            <ac:graphicFrameMk id="6" creationId="{D7B17E2C-8C0D-06A0-EAE9-9F2C6D39E6BB}"/>
          </ac:graphicFrameMkLst>
        </pc:graphicFrameChg>
      </pc:sldChg>
      <pc:sldChg chg="ord">
        <pc:chgData name="Praneeth Marri" userId="5a1c59dfbb9f6507" providerId="Windows Live" clId="Web-{417F2657-911B-496A-802A-D0ACDC6AF64F}" dt="2023-12-07T20:39:50.670" v="0"/>
        <pc:sldMkLst>
          <pc:docMk/>
          <pc:sldMk cId="1309695443" sldId="264"/>
        </pc:sldMkLst>
      </pc:sldChg>
      <pc:sldChg chg="new ord">
        <pc:chgData name="Praneeth Marri" userId="5a1c59dfbb9f6507" providerId="Windows Live" clId="Web-{417F2657-911B-496A-802A-D0ACDC6AF64F}" dt="2023-12-07T21:23:55.492" v="342"/>
        <pc:sldMkLst>
          <pc:docMk/>
          <pc:sldMk cId="548750759" sldId="292"/>
        </pc:sldMkLst>
      </pc:sldChg>
    </pc:docChg>
  </pc:docChgLst>
  <pc:docChgLst>
    <pc:chgData name="Guest User" providerId="Windows Live" clId="Web-{A8D3BA4F-48D6-4E1C-AEEE-03406DAC2F16}"/>
    <pc:docChg chg="addSld delSld modSld sldOrd">
      <pc:chgData name="Guest User" userId="" providerId="Windows Live" clId="Web-{A8D3BA4F-48D6-4E1C-AEEE-03406DAC2F16}" dt="2023-12-07T23:06:00.414" v="148" actId="20577"/>
      <pc:docMkLst>
        <pc:docMk/>
      </pc:docMkLst>
      <pc:sldChg chg="modSp">
        <pc:chgData name="Guest User" userId="" providerId="Windows Live" clId="Web-{A8D3BA4F-48D6-4E1C-AEEE-03406DAC2F16}" dt="2023-12-07T23:06:00.414" v="148" actId="20577"/>
        <pc:sldMkLst>
          <pc:docMk/>
          <pc:sldMk cId="2185447007" sldId="258"/>
        </pc:sldMkLst>
        <pc:spChg chg="mod">
          <ac:chgData name="Guest User" userId="" providerId="Windows Live" clId="Web-{A8D3BA4F-48D6-4E1C-AEEE-03406DAC2F16}" dt="2023-12-07T23:06:00.414" v="148" actId="20577"/>
          <ac:spMkLst>
            <pc:docMk/>
            <pc:sldMk cId="2185447007" sldId="258"/>
            <ac:spMk id="2" creationId="{2FBEFF07-BC83-F22C-CED0-98822835DC9A}"/>
          </ac:spMkLst>
        </pc:spChg>
      </pc:sldChg>
      <pc:sldChg chg="addSp modSp del">
        <pc:chgData name="Guest User" userId="" providerId="Windows Live" clId="Web-{A8D3BA4F-48D6-4E1C-AEEE-03406DAC2F16}" dt="2023-12-07T23:00:11.861" v="8"/>
        <pc:sldMkLst>
          <pc:docMk/>
          <pc:sldMk cId="548750759" sldId="292"/>
        </pc:sldMkLst>
        <pc:spChg chg="mod">
          <ac:chgData name="Guest User" userId="" providerId="Windows Live" clId="Web-{A8D3BA4F-48D6-4E1C-AEEE-03406DAC2F16}" dt="2023-12-07T22:59:36.469" v="5" actId="20577"/>
          <ac:spMkLst>
            <pc:docMk/>
            <pc:sldMk cId="548750759" sldId="292"/>
            <ac:spMk id="3" creationId="{F8BC2BA7-714F-D7A7-0EF3-52E0BD263AF3}"/>
          </ac:spMkLst>
        </pc:spChg>
        <pc:picChg chg="add mod">
          <ac:chgData name="Guest User" userId="" providerId="Windows Live" clId="Web-{A8D3BA4F-48D6-4E1C-AEEE-03406DAC2F16}" dt="2023-12-07T22:59:54.126" v="7" actId="14100"/>
          <ac:picMkLst>
            <pc:docMk/>
            <pc:sldMk cId="548750759" sldId="292"/>
            <ac:picMk id="5" creationId="{17A4DD1D-FE0F-E743-F0CA-15A6C569AAD6}"/>
          </ac:picMkLst>
        </pc:picChg>
      </pc:sldChg>
      <pc:sldChg chg="addSp modSp new ord">
        <pc:chgData name="Guest User" userId="" providerId="Windows Live" clId="Web-{A8D3BA4F-48D6-4E1C-AEEE-03406DAC2F16}" dt="2023-12-07T23:01:23.409" v="15"/>
        <pc:sldMkLst>
          <pc:docMk/>
          <pc:sldMk cId="1878387208" sldId="295"/>
        </pc:sldMkLst>
        <pc:picChg chg="add mod">
          <ac:chgData name="Guest User" userId="" providerId="Windows Live" clId="Web-{A8D3BA4F-48D6-4E1C-AEEE-03406DAC2F16}" dt="2023-12-07T23:01:15.846" v="14" actId="14100"/>
          <ac:picMkLst>
            <pc:docMk/>
            <pc:sldMk cId="1878387208" sldId="295"/>
            <ac:picMk id="3" creationId="{DA7D006F-1409-6A88-5718-B9F67E3960EA}"/>
          </ac:picMkLst>
        </pc:picChg>
      </pc:sldChg>
      <pc:sldChg chg="new del">
        <pc:chgData name="Guest User" userId="" providerId="Windows Live" clId="Web-{A8D3BA4F-48D6-4E1C-AEEE-03406DAC2F16}" dt="2023-12-07T23:00:46.080" v="10"/>
        <pc:sldMkLst>
          <pc:docMk/>
          <pc:sldMk cId="4058888206" sldId="295"/>
        </pc:sldMkLst>
      </pc:sldChg>
    </pc:docChg>
  </pc:docChgLst>
  <pc:docChgLst>
    <pc:chgData name="Praneeth Marri" userId="5a1c59dfbb9f6507" providerId="Windows Live" clId="Web-{CCFA89C9-EFF7-4222-A7F5-2E18F94C379D}"/>
    <pc:docChg chg="modSld">
      <pc:chgData name="Praneeth Marri" userId="5a1c59dfbb9f6507" providerId="Windows Live" clId="Web-{CCFA89C9-EFF7-4222-A7F5-2E18F94C379D}" dt="2023-12-07T22:09:11.833" v="22" actId="20577"/>
      <pc:docMkLst>
        <pc:docMk/>
      </pc:docMkLst>
      <pc:sldChg chg="modSp">
        <pc:chgData name="Praneeth Marri" userId="5a1c59dfbb9f6507" providerId="Windows Live" clId="Web-{CCFA89C9-EFF7-4222-A7F5-2E18F94C379D}" dt="2023-12-07T22:09:11.833" v="22" actId="20577"/>
        <pc:sldMkLst>
          <pc:docMk/>
          <pc:sldMk cId="548750759" sldId="292"/>
        </pc:sldMkLst>
        <pc:spChg chg="mod">
          <ac:chgData name="Praneeth Marri" userId="5a1c59dfbb9f6507" providerId="Windows Live" clId="Web-{CCFA89C9-EFF7-4222-A7F5-2E18F94C379D}" dt="2023-12-07T22:08:24.455" v="1" actId="14100"/>
          <ac:spMkLst>
            <pc:docMk/>
            <pc:sldMk cId="548750759" sldId="292"/>
            <ac:spMk id="2" creationId="{B23DB161-35A9-7AFE-BDD4-1CE57F637EF1}"/>
          </ac:spMkLst>
        </pc:spChg>
        <pc:spChg chg="mod">
          <ac:chgData name="Praneeth Marri" userId="5a1c59dfbb9f6507" providerId="Windows Live" clId="Web-{CCFA89C9-EFF7-4222-A7F5-2E18F94C379D}" dt="2023-12-07T22:09:11.833" v="22" actId="20577"/>
          <ac:spMkLst>
            <pc:docMk/>
            <pc:sldMk cId="548750759" sldId="292"/>
            <ac:spMk id="3" creationId="{F8BC2BA7-714F-D7A7-0EF3-52E0BD263AF3}"/>
          </ac:spMkLst>
        </pc:spChg>
      </pc:sldChg>
    </pc:docChg>
  </pc:docChgLst>
  <pc:docChgLst>
    <pc:chgData name="Sara Romero" userId="3bc966e5fc093690" providerId="LiveId" clId="{BFCC5AD5-DABB-4F16-8A70-67437389AF35}"/>
    <pc:docChg chg="undo redo custSel addSld delSld modSld sldOrd">
      <pc:chgData name="Sara Romero" userId="3bc966e5fc093690" providerId="LiveId" clId="{BFCC5AD5-DABB-4F16-8A70-67437389AF35}" dt="2023-12-07T05:52:47.698" v="3156" actId="207"/>
      <pc:docMkLst>
        <pc:docMk/>
      </pc:docMkLst>
      <pc:sldChg chg="addSp modSp mod setBg addAnim modAnim">
        <pc:chgData name="Sara Romero" userId="3bc966e5fc093690" providerId="LiveId" clId="{BFCC5AD5-DABB-4F16-8A70-67437389AF35}" dt="2023-12-05T01:56:36.020" v="197" actId="20577"/>
        <pc:sldMkLst>
          <pc:docMk/>
          <pc:sldMk cId="3698590932" sldId="256"/>
        </pc:sldMkLst>
        <pc:spChg chg="mod">
          <ac:chgData name="Sara Romero" userId="3bc966e5fc093690" providerId="LiveId" clId="{BFCC5AD5-DABB-4F16-8A70-67437389AF35}" dt="2023-12-05T01:52:24.267" v="113" actId="26606"/>
          <ac:spMkLst>
            <pc:docMk/>
            <pc:sldMk cId="3698590932" sldId="256"/>
            <ac:spMk id="2" creationId="{DAF69950-72FA-FBED-8A02-9DF185917556}"/>
          </ac:spMkLst>
        </pc:spChg>
        <pc:spChg chg="mod">
          <ac:chgData name="Sara Romero" userId="3bc966e5fc093690" providerId="LiveId" clId="{BFCC5AD5-DABB-4F16-8A70-67437389AF35}" dt="2023-12-05T01:55:02.495" v="192" actId="20577"/>
          <ac:spMkLst>
            <pc:docMk/>
            <pc:sldMk cId="3698590932" sldId="256"/>
            <ac:spMk id="3" creationId="{99578067-A4E9-3ED8-EFB5-B3999B47AC7D}"/>
          </ac:spMkLst>
        </pc:spChg>
        <pc:spChg chg="mod">
          <ac:chgData name="Sara Romero" userId="3bc966e5fc093690" providerId="LiveId" clId="{BFCC5AD5-DABB-4F16-8A70-67437389AF35}" dt="2023-12-05T01:56:36.020" v="197" actId="20577"/>
          <ac:spMkLst>
            <pc:docMk/>
            <pc:sldMk cId="3698590932" sldId="256"/>
            <ac:spMk id="4" creationId="{E1A734F2-253F-E897-3D68-8DCADFCA88A1}"/>
          </ac:spMkLst>
        </pc:spChg>
        <pc:spChg chg="add">
          <ac:chgData name="Sara Romero" userId="3bc966e5fc093690" providerId="LiveId" clId="{BFCC5AD5-DABB-4F16-8A70-67437389AF35}" dt="2023-12-05T01:52:24.267" v="113" actId="26606"/>
          <ac:spMkLst>
            <pc:docMk/>
            <pc:sldMk cId="3698590932" sldId="256"/>
            <ac:spMk id="8" creationId="{8C6E698C-8155-4B8B-BDC9-B7299772B509}"/>
          </ac:spMkLst>
        </pc:spChg>
        <pc:spChg chg="add">
          <ac:chgData name="Sara Romero" userId="3bc966e5fc093690" providerId="LiveId" clId="{BFCC5AD5-DABB-4F16-8A70-67437389AF35}" dt="2023-12-05T01:52:24.267" v="113" actId="26606"/>
          <ac:spMkLst>
            <pc:docMk/>
            <pc:sldMk cId="3698590932" sldId="256"/>
            <ac:spMk id="12" creationId="{C22D9B36-9BE7-472B-8808-7E0D6810738F}"/>
          </ac:spMkLst>
        </pc:spChg>
        <pc:spChg chg="add">
          <ac:chgData name="Sara Romero" userId="3bc966e5fc093690" providerId="LiveId" clId="{BFCC5AD5-DABB-4F16-8A70-67437389AF35}" dt="2023-12-05T01:52:24.267" v="113" actId="26606"/>
          <ac:spMkLst>
            <pc:docMk/>
            <pc:sldMk cId="3698590932" sldId="256"/>
            <ac:spMk id="14" creationId="{8A549DE7-671D-4575-AF43-858FD99981CF}"/>
          </ac:spMkLst>
        </pc:spChg>
        <pc:cxnChg chg="add">
          <ac:chgData name="Sara Romero" userId="3bc966e5fc093690" providerId="LiveId" clId="{BFCC5AD5-DABB-4F16-8A70-67437389AF35}" dt="2023-12-05T01:52:24.267" v="113" actId="26606"/>
          <ac:cxnSpMkLst>
            <pc:docMk/>
            <pc:sldMk cId="3698590932" sldId="256"/>
            <ac:cxnSpMk id="10" creationId="{09525C9A-1972-4836-BA7A-706C946EF4DA}"/>
          </ac:cxnSpMkLst>
        </pc:cxnChg>
      </pc:sldChg>
      <pc:sldChg chg="delSp mod">
        <pc:chgData name="Sara Romero" userId="3bc966e5fc093690" providerId="LiveId" clId="{BFCC5AD5-DABB-4F16-8A70-67437389AF35}" dt="2023-12-05T02:00:48.535" v="198" actId="478"/>
        <pc:sldMkLst>
          <pc:docMk/>
          <pc:sldMk cId="2867249442" sldId="257"/>
        </pc:sldMkLst>
        <pc:spChg chg="del">
          <ac:chgData name="Sara Romero" userId="3bc966e5fc093690" providerId="LiveId" clId="{BFCC5AD5-DABB-4F16-8A70-67437389AF35}" dt="2023-12-05T02:00:48.535" v="198" actId="478"/>
          <ac:spMkLst>
            <pc:docMk/>
            <pc:sldMk cId="2867249442" sldId="257"/>
            <ac:spMk id="10" creationId="{62C0C954-7B8A-C4D0-041E-D1BABA3EA4D4}"/>
          </ac:spMkLst>
        </pc:spChg>
      </pc:sldChg>
      <pc:sldChg chg="modSp mod">
        <pc:chgData name="Sara Romero" userId="3bc966e5fc093690" providerId="LiveId" clId="{BFCC5AD5-DABB-4F16-8A70-67437389AF35}" dt="2023-11-28T02:19:58.562" v="12" actId="20577"/>
        <pc:sldMkLst>
          <pc:docMk/>
          <pc:sldMk cId="2185447007" sldId="258"/>
        </pc:sldMkLst>
        <pc:spChg chg="mod">
          <ac:chgData name="Sara Romero" userId="3bc966e5fc093690" providerId="LiveId" clId="{BFCC5AD5-DABB-4F16-8A70-67437389AF35}" dt="2023-11-28T02:19:58.562" v="12" actId="20577"/>
          <ac:spMkLst>
            <pc:docMk/>
            <pc:sldMk cId="2185447007" sldId="258"/>
            <ac:spMk id="2" creationId="{2FBEFF07-BC83-F22C-CED0-98822835DC9A}"/>
          </ac:spMkLst>
        </pc:spChg>
      </pc:sldChg>
      <pc:sldChg chg="addSp delSp modSp mod">
        <pc:chgData name="Sara Romero" userId="3bc966e5fc093690" providerId="LiveId" clId="{BFCC5AD5-DABB-4F16-8A70-67437389AF35}" dt="2023-12-07T05:52:08.377" v="3153"/>
        <pc:sldMkLst>
          <pc:docMk/>
          <pc:sldMk cId="2926778334" sldId="259"/>
        </pc:sldMkLst>
        <pc:spChg chg="mod">
          <ac:chgData name="Sara Romero" userId="3bc966e5fc093690" providerId="LiveId" clId="{BFCC5AD5-DABB-4F16-8A70-67437389AF35}" dt="2023-12-07T03:57:17.811" v="890" actId="20577"/>
          <ac:spMkLst>
            <pc:docMk/>
            <pc:sldMk cId="2926778334" sldId="259"/>
            <ac:spMk id="2" creationId="{C808111D-48D2-B694-1946-DAB5095DF53B}"/>
          </ac:spMkLst>
        </pc:spChg>
        <pc:spChg chg="del">
          <ac:chgData name="Sara Romero" userId="3bc966e5fc093690" providerId="LiveId" clId="{BFCC5AD5-DABB-4F16-8A70-67437389AF35}" dt="2023-12-07T03:22:26.665" v="210"/>
          <ac:spMkLst>
            <pc:docMk/>
            <pc:sldMk cId="2926778334" sldId="259"/>
            <ac:spMk id="3" creationId="{17610D05-32B2-7A69-86C7-E7E0E6ED8708}"/>
          </ac:spMkLst>
        </pc:spChg>
        <pc:spChg chg="add mod">
          <ac:chgData name="Sara Romero" userId="3bc966e5fc093690" providerId="LiveId" clId="{BFCC5AD5-DABB-4F16-8A70-67437389AF35}" dt="2023-12-07T05:09:34.083" v="2973" actId="1076"/>
          <ac:spMkLst>
            <pc:docMk/>
            <pc:sldMk cId="2926778334" sldId="259"/>
            <ac:spMk id="4" creationId="{0D5F85E2-F913-8A88-FF4B-164564E3DCCA}"/>
          </ac:spMkLst>
        </pc:spChg>
        <pc:picChg chg="add mod">
          <ac:chgData name="Sara Romero" userId="3bc966e5fc093690" providerId="LiveId" clId="{BFCC5AD5-DABB-4F16-8A70-67437389AF35}" dt="2023-12-07T05:52:08.377" v="3153"/>
          <ac:picMkLst>
            <pc:docMk/>
            <pc:sldMk cId="2926778334" sldId="259"/>
            <ac:picMk id="1026" creationId="{16A09917-4A12-5EC7-CEE7-AF8F20A61793}"/>
          </ac:picMkLst>
        </pc:picChg>
      </pc:sldChg>
      <pc:sldChg chg="modSp new mod">
        <pc:chgData name="Sara Romero" userId="3bc966e5fc093690" providerId="LiveId" clId="{BFCC5AD5-DABB-4F16-8A70-67437389AF35}" dt="2023-11-28T02:20:02.277" v="18" actId="20577"/>
        <pc:sldMkLst>
          <pc:docMk/>
          <pc:sldMk cId="29447809" sldId="260"/>
        </pc:sldMkLst>
        <pc:spChg chg="mod">
          <ac:chgData name="Sara Romero" userId="3bc966e5fc093690" providerId="LiveId" clId="{BFCC5AD5-DABB-4F16-8A70-67437389AF35}" dt="2023-11-28T02:20:02.277" v="18" actId="20577"/>
          <ac:spMkLst>
            <pc:docMk/>
            <pc:sldMk cId="29447809" sldId="260"/>
            <ac:spMk id="2" creationId="{ED58DDA5-901C-61AA-24B9-EEE8BC96496D}"/>
          </ac:spMkLst>
        </pc:spChg>
      </pc:sldChg>
      <pc:sldChg chg="addSp delSp modSp new mod setBg">
        <pc:chgData name="Sara Romero" userId="3bc966e5fc093690" providerId="LiveId" clId="{BFCC5AD5-DABB-4F16-8A70-67437389AF35}" dt="2023-12-07T05:25:06.881" v="3091" actId="1076"/>
        <pc:sldMkLst>
          <pc:docMk/>
          <pc:sldMk cId="1072944651" sldId="261"/>
        </pc:sldMkLst>
        <pc:spChg chg="mod">
          <ac:chgData name="Sara Romero" userId="3bc966e5fc093690" providerId="LiveId" clId="{BFCC5AD5-DABB-4F16-8A70-67437389AF35}" dt="2023-12-07T05:22:14.363" v="3077" actId="26606"/>
          <ac:spMkLst>
            <pc:docMk/>
            <pc:sldMk cId="1072944651" sldId="261"/>
            <ac:spMk id="2" creationId="{9A514E2C-19FE-73AF-988A-AB5A493D4E95}"/>
          </ac:spMkLst>
        </pc:spChg>
        <pc:spChg chg="del">
          <ac:chgData name="Sara Romero" userId="3bc966e5fc093690" providerId="LiveId" clId="{BFCC5AD5-DABB-4F16-8A70-67437389AF35}" dt="2023-12-07T05:18:51.022" v="3067" actId="26606"/>
          <ac:spMkLst>
            <pc:docMk/>
            <pc:sldMk cId="1072944651" sldId="261"/>
            <ac:spMk id="3" creationId="{7DCBA5A5-3FDE-B9C2-4A63-6A6F20D4EF91}"/>
          </ac:spMkLst>
        </pc:spChg>
        <pc:spChg chg="mod">
          <ac:chgData name="Sara Romero" userId="3bc966e5fc093690" providerId="LiveId" clId="{BFCC5AD5-DABB-4F16-8A70-67437389AF35}" dt="2023-12-07T05:22:14.363" v="3077" actId="26606"/>
          <ac:spMkLst>
            <pc:docMk/>
            <pc:sldMk cId="1072944651" sldId="261"/>
            <ac:spMk id="4" creationId="{41F4F48C-2878-3906-3FF6-85E2BD8AF1D4}"/>
          </ac:spMkLst>
        </pc:spChg>
        <pc:spChg chg="add del mod">
          <ac:chgData name="Sara Romero" userId="3bc966e5fc093690" providerId="LiveId" clId="{BFCC5AD5-DABB-4F16-8A70-67437389AF35}" dt="2023-12-07T05:25:06.881" v="3091" actId="1076"/>
          <ac:spMkLst>
            <pc:docMk/>
            <pc:sldMk cId="1072944651" sldId="261"/>
            <ac:spMk id="5" creationId="{E4EADD64-37A8-E0F3-94A3-10DF82E2C8A3}"/>
          </ac:spMkLst>
        </pc:spChg>
        <pc:spChg chg="add del">
          <ac:chgData name="Sara Romero" userId="3bc966e5fc093690" providerId="LiveId" clId="{BFCC5AD5-DABB-4F16-8A70-67437389AF35}" dt="2023-12-07T05:22:14.363" v="3077" actId="26606"/>
          <ac:spMkLst>
            <pc:docMk/>
            <pc:sldMk cId="1072944651" sldId="261"/>
            <ac:spMk id="8" creationId="{83529AFD-5A84-4419-9390-0E9584F35DC8}"/>
          </ac:spMkLst>
        </pc:spChg>
        <pc:spChg chg="add del">
          <ac:chgData name="Sara Romero" userId="3bc966e5fc093690" providerId="LiveId" clId="{BFCC5AD5-DABB-4F16-8A70-67437389AF35}" dt="2023-12-07T05:22:14.363" v="3077" actId="26606"/>
          <ac:spMkLst>
            <pc:docMk/>
            <pc:sldMk cId="1072944651" sldId="261"/>
            <ac:spMk id="9" creationId="{D1FFD9C4-5E6D-4E44-8CCD-24EF7B6FF149}"/>
          </ac:spMkLst>
        </pc:spChg>
        <pc:spChg chg="add del">
          <ac:chgData name="Sara Romero" userId="3bc966e5fc093690" providerId="LiveId" clId="{BFCC5AD5-DABB-4F16-8A70-67437389AF35}" dt="2023-12-07T05:22:14.363" v="3077" actId="26606"/>
          <ac:spMkLst>
            <pc:docMk/>
            <pc:sldMk cId="1072944651" sldId="261"/>
            <ac:spMk id="10" creationId="{6B3B2DB5-1B01-4A7A-B79B-E180757E6145}"/>
          </ac:spMkLst>
        </pc:spChg>
        <pc:spChg chg="add del">
          <ac:chgData name="Sara Romero" userId="3bc966e5fc093690" providerId="LiveId" clId="{BFCC5AD5-DABB-4F16-8A70-67437389AF35}" dt="2023-12-07T05:20:11.926" v="3070" actId="26606"/>
          <ac:spMkLst>
            <pc:docMk/>
            <pc:sldMk cId="1072944651" sldId="261"/>
            <ac:spMk id="11" creationId="{83529AFD-5A84-4419-9390-0E9584F35DC8}"/>
          </ac:spMkLst>
        </pc:spChg>
        <pc:spChg chg="add del">
          <ac:chgData name="Sara Romero" userId="3bc966e5fc093690" providerId="LiveId" clId="{BFCC5AD5-DABB-4F16-8A70-67437389AF35}" dt="2023-12-07T05:20:11.926" v="3070" actId="26606"/>
          <ac:spMkLst>
            <pc:docMk/>
            <pc:sldMk cId="1072944651" sldId="261"/>
            <ac:spMk id="13" creationId="{D1FFD9C4-5E6D-4E44-8CCD-24EF7B6FF149}"/>
          </ac:spMkLst>
        </pc:spChg>
        <pc:spChg chg="add del">
          <ac:chgData name="Sara Romero" userId="3bc966e5fc093690" providerId="LiveId" clId="{BFCC5AD5-DABB-4F16-8A70-67437389AF35}" dt="2023-12-07T05:20:11.926" v="3070" actId="26606"/>
          <ac:spMkLst>
            <pc:docMk/>
            <pc:sldMk cId="1072944651" sldId="261"/>
            <ac:spMk id="15" creationId="{6B3B2DB5-1B01-4A7A-B79B-E180757E6145}"/>
          </ac:spMkLst>
        </pc:spChg>
        <pc:graphicFrameChg chg="add mod ord modGraphic">
          <ac:chgData name="Sara Romero" userId="3bc966e5fc093690" providerId="LiveId" clId="{BFCC5AD5-DABB-4F16-8A70-67437389AF35}" dt="2023-12-07T05:25:02.285" v="3090" actId="404"/>
          <ac:graphicFrameMkLst>
            <pc:docMk/>
            <pc:sldMk cId="1072944651" sldId="261"/>
            <ac:graphicFrameMk id="6" creationId="{D7B17E2C-8C0D-06A0-EAE9-9F2C6D39E6BB}"/>
          </ac:graphicFrameMkLst>
        </pc:graphicFrameChg>
      </pc:sldChg>
      <pc:sldChg chg="addSp delSp modSp mod setBg">
        <pc:chgData name="Sara Romero" userId="3bc966e5fc093690" providerId="LiveId" clId="{BFCC5AD5-DABB-4F16-8A70-67437389AF35}" dt="2023-12-07T05:23:29.198" v="3080" actId="26606"/>
        <pc:sldMkLst>
          <pc:docMk/>
          <pc:sldMk cId="78346346" sldId="268"/>
        </pc:sldMkLst>
        <pc:spChg chg="mod">
          <ac:chgData name="Sara Romero" userId="3bc966e5fc093690" providerId="LiveId" clId="{BFCC5AD5-DABB-4F16-8A70-67437389AF35}" dt="2023-12-07T05:23:29.198" v="3080" actId="26606"/>
          <ac:spMkLst>
            <pc:docMk/>
            <pc:sldMk cId="78346346" sldId="268"/>
            <ac:spMk id="2" creationId="{33822B28-0E6B-8BB3-ED27-8CFE24D80FF1}"/>
          </ac:spMkLst>
        </pc:spChg>
        <pc:spChg chg="mod">
          <ac:chgData name="Sara Romero" userId="3bc966e5fc093690" providerId="LiveId" clId="{BFCC5AD5-DABB-4F16-8A70-67437389AF35}" dt="2023-12-07T05:23:29.198" v="3080" actId="26606"/>
          <ac:spMkLst>
            <pc:docMk/>
            <pc:sldMk cId="78346346" sldId="268"/>
            <ac:spMk id="3" creationId="{24409966-CEE0-6E36-CC01-B523D9B5C12F}"/>
          </ac:spMkLst>
        </pc:spChg>
        <pc:spChg chg="mod">
          <ac:chgData name="Sara Romero" userId="3bc966e5fc093690" providerId="LiveId" clId="{BFCC5AD5-DABB-4F16-8A70-67437389AF35}" dt="2023-12-07T05:23:29.198" v="3080" actId="26606"/>
          <ac:spMkLst>
            <pc:docMk/>
            <pc:sldMk cId="78346346" sldId="268"/>
            <ac:spMk id="4" creationId="{954B9826-1973-5116-5AFF-B2061AD826D2}"/>
          </ac:spMkLst>
        </pc:spChg>
        <pc:spChg chg="add del">
          <ac:chgData name="Sara Romero" userId="3bc966e5fc093690" providerId="LiveId" clId="{BFCC5AD5-DABB-4F16-8A70-67437389AF35}" dt="2023-12-07T05:23:29.198" v="3080" actId="26606"/>
          <ac:spMkLst>
            <pc:docMk/>
            <pc:sldMk cId="78346346" sldId="268"/>
            <ac:spMk id="9" creationId="{CECF0FC6-D57B-48B6-9036-F4FFD91A4B34}"/>
          </ac:spMkLst>
        </pc:spChg>
        <pc:spChg chg="add del">
          <ac:chgData name="Sara Romero" userId="3bc966e5fc093690" providerId="LiveId" clId="{BFCC5AD5-DABB-4F16-8A70-67437389AF35}" dt="2023-12-07T05:23:29.198" v="3080" actId="26606"/>
          <ac:spMkLst>
            <pc:docMk/>
            <pc:sldMk cId="78346346" sldId="268"/>
            <ac:spMk id="11" creationId="{717A211C-5863-4303-AC3D-AEBFDF6D6A4C}"/>
          </ac:spMkLst>
        </pc:spChg>
        <pc:spChg chg="add del">
          <ac:chgData name="Sara Romero" userId="3bc966e5fc093690" providerId="LiveId" clId="{BFCC5AD5-DABB-4F16-8A70-67437389AF35}" dt="2023-12-07T05:23:29.198" v="3080" actId="26606"/>
          <ac:spMkLst>
            <pc:docMk/>
            <pc:sldMk cId="78346346" sldId="268"/>
            <ac:spMk id="13" creationId="{087519CD-2FFF-42E3-BB0C-FEAA828BA5DB}"/>
          </ac:spMkLst>
        </pc:spChg>
      </pc:sldChg>
      <pc:sldChg chg="modSp new del mod">
        <pc:chgData name="Sara Romero" userId="3bc966e5fc093690" providerId="LiveId" clId="{BFCC5AD5-DABB-4F16-8A70-67437389AF35}" dt="2023-12-05T02:20:00.804" v="209" actId="2696"/>
        <pc:sldMkLst>
          <pc:docMk/>
          <pc:sldMk cId="611029659" sldId="271"/>
        </pc:sldMkLst>
        <pc:spChg chg="mod">
          <ac:chgData name="Sara Romero" userId="3bc966e5fc093690" providerId="LiveId" clId="{BFCC5AD5-DABB-4F16-8A70-67437389AF35}" dt="2023-12-05T01:50:13.055" v="77" actId="20577"/>
          <ac:spMkLst>
            <pc:docMk/>
            <pc:sldMk cId="611029659" sldId="271"/>
            <ac:spMk id="2" creationId="{7E599D7B-7CCC-325D-BA98-797D0895B9F5}"/>
          </ac:spMkLst>
        </pc:spChg>
      </pc:sldChg>
      <pc:sldChg chg="addSp delSp modSp new mod">
        <pc:chgData name="Sara Romero" userId="3bc966e5fc093690" providerId="LiveId" clId="{BFCC5AD5-DABB-4F16-8A70-67437389AF35}" dt="2023-12-07T05:52:38.717" v="3155" actId="207"/>
        <pc:sldMkLst>
          <pc:docMk/>
          <pc:sldMk cId="1178034041" sldId="272"/>
        </pc:sldMkLst>
        <pc:spChg chg="mod">
          <ac:chgData name="Sara Romero" userId="3bc966e5fc093690" providerId="LiveId" clId="{BFCC5AD5-DABB-4F16-8A70-67437389AF35}" dt="2023-12-07T03:44:28.208" v="493" actId="20577"/>
          <ac:spMkLst>
            <pc:docMk/>
            <pc:sldMk cId="1178034041" sldId="272"/>
            <ac:spMk id="2" creationId="{751C0692-F8EF-71EE-5D60-BA3E2ED8952F}"/>
          </ac:spMkLst>
        </pc:spChg>
        <pc:spChg chg="del mod">
          <ac:chgData name="Sara Romero" userId="3bc966e5fc093690" providerId="LiveId" clId="{BFCC5AD5-DABB-4F16-8A70-67437389AF35}" dt="2023-12-07T03:31:20.406" v="243" actId="478"/>
          <ac:spMkLst>
            <pc:docMk/>
            <pc:sldMk cId="1178034041" sldId="272"/>
            <ac:spMk id="3" creationId="{A8788BEA-480B-8344-AAC6-B331BE0A677A}"/>
          </ac:spMkLst>
        </pc:spChg>
        <pc:spChg chg="add mod">
          <ac:chgData name="Sara Romero" userId="3bc966e5fc093690" providerId="LiveId" clId="{BFCC5AD5-DABB-4F16-8A70-67437389AF35}" dt="2023-12-07T03:33:28.221" v="298" actId="1076"/>
          <ac:spMkLst>
            <pc:docMk/>
            <pc:sldMk cId="1178034041" sldId="272"/>
            <ac:spMk id="4" creationId="{799A88C6-B5F9-8C1B-88D3-82609F35079E}"/>
          </ac:spMkLst>
        </pc:spChg>
        <pc:spChg chg="add del mod">
          <ac:chgData name="Sara Romero" userId="3bc966e5fc093690" providerId="LiveId" clId="{BFCC5AD5-DABB-4F16-8A70-67437389AF35}" dt="2023-12-07T03:31:41.748" v="250" actId="478"/>
          <ac:spMkLst>
            <pc:docMk/>
            <pc:sldMk cId="1178034041" sldId="272"/>
            <ac:spMk id="5" creationId="{A79C8591-A17B-4F57-D11A-0390D0839B56}"/>
          </ac:spMkLst>
        </pc:spChg>
        <pc:spChg chg="add mod">
          <ac:chgData name="Sara Romero" userId="3bc966e5fc093690" providerId="LiveId" clId="{BFCC5AD5-DABB-4F16-8A70-67437389AF35}" dt="2023-12-07T03:34:00.542" v="299" actId="1076"/>
          <ac:spMkLst>
            <pc:docMk/>
            <pc:sldMk cId="1178034041" sldId="272"/>
            <ac:spMk id="6" creationId="{A0E1F2DC-41FE-E525-0242-297AA6E8D27A}"/>
          </ac:spMkLst>
        </pc:spChg>
        <pc:spChg chg="add mod">
          <ac:chgData name="Sara Romero" userId="3bc966e5fc093690" providerId="LiveId" clId="{BFCC5AD5-DABB-4F16-8A70-67437389AF35}" dt="2023-12-07T03:43:31.999" v="480" actId="20577"/>
          <ac:spMkLst>
            <pc:docMk/>
            <pc:sldMk cId="1178034041" sldId="272"/>
            <ac:spMk id="7" creationId="{B252E843-11F5-973C-F54B-B0EBCF70FE6B}"/>
          </ac:spMkLst>
        </pc:spChg>
        <pc:spChg chg="add mod">
          <ac:chgData name="Sara Romero" userId="3bc966e5fc093690" providerId="LiveId" clId="{BFCC5AD5-DABB-4F16-8A70-67437389AF35}" dt="2023-12-07T03:42:30.057" v="466" actId="20577"/>
          <ac:spMkLst>
            <pc:docMk/>
            <pc:sldMk cId="1178034041" sldId="272"/>
            <ac:spMk id="8" creationId="{18F8118B-FC86-02B3-A84D-038F145155E0}"/>
          </ac:spMkLst>
        </pc:spChg>
        <pc:spChg chg="add mod">
          <ac:chgData name="Sara Romero" userId="3bc966e5fc093690" providerId="LiveId" clId="{BFCC5AD5-DABB-4F16-8A70-67437389AF35}" dt="2023-12-07T05:52:38.717" v="3155" actId="207"/>
          <ac:spMkLst>
            <pc:docMk/>
            <pc:sldMk cId="1178034041" sldId="272"/>
            <ac:spMk id="9" creationId="{B78ADF02-B672-8683-256C-9941054D2F7C}"/>
          </ac:spMkLst>
        </pc:spChg>
      </pc:sldChg>
      <pc:sldChg chg="modSp new del mod">
        <pc:chgData name="Sara Romero" userId="3bc966e5fc093690" providerId="LiveId" clId="{BFCC5AD5-DABB-4F16-8A70-67437389AF35}" dt="2023-12-07T04:33:31.947" v="2490" actId="2696"/>
        <pc:sldMkLst>
          <pc:docMk/>
          <pc:sldMk cId="2181528954" sldId="273"/>
        </pc:sldMkLst>
        <pc:spChg chg="mod">
          <ac:chgData name="Sara Romero" userId="3bc966e5fc093690" providerId="LiveId" clId="{BFCC5AD5-DABB-4F16-8A70-67437389AF35}" dt="2023-12-05T01:51:19.169" v="112" actId="20577"/>
          <ac:spMkLst>
            <pc:docMk/>
            <pc:sldMk cId="2181528954" sldId="273"/>
            <ac:spMk id="2" creationId="{009B5C7B-6E09-2A90-8A78-8FD979C41302}"/>
          </ac:spMkLst>
        </pc:spChg>
      </pc:sldChg>
      <pc:sldChg chg="new del">
        <pc:chgData name="Sara Romero" userId="3bc966e5fc093690" providerId="LiveId" clId="{BFCC5AD5-DABB-4F16-8A70-67437389AF35}" dt="2023-12-05T01:50:59.652" v="99" actId="47"/>
        <pc:sldMkLst>
          <pc:docMk/>
          <pc:sldMk cId="2425112460" sldId="274"/>
        </pc:sldMkLst>
      </pc:sldChg>
      <pc:sldChg chg="addSp delSp modSp mod setBg">
        <pc:chgData name="Sara Romero" userId="3bc966e5fc093690" providerId="LiveId" clId="{BFCC5AD5-DABB-4F16-8A70-67437389AF35}" dt="2023-12-07T05:52:25.087" v="3154" actId="207"/>
        <pc:sldMkLst>
          <pc:docMk/>
          <pc:sldMk cId="3943489410" sldId="275"/>
        </pc:sldMkLst>
        <pc:spChg chg="mod">
          <ac:chgData name="Sara Romero" userId="3bc966e5fc093690" providerId="LiveId" clId="{BFCC5AD5-DABB-4F16-8A70-67437389AF35}" dt="2023-12-07T05:14:55.676" v="3055" actId="26606"/>
          <ac:spMkLst>
            <pc:docMk/>
            <pc:sldMk cId="3943489410" sldId="275"/>
            <ac:spMk id="2" creationId="{B30AD9D0-5FC5-EC0E-9FD5-22F5BB54FCF5}"/>
          </ac:spMkLst>
        </pc:spChg>
        <pc:spChg chg="del mod">
          <ac:chgData name="Sara Romero" userId="3bc966e5fc093690" providerId="LiveId" clId="{BFCC5AD5-DABB-4F16-8A70-67437389AF35}" dt="2023-12-07T05:12:06.451" v="2974" actId="26606"/>
          <ac:spMkLst>
            <pc:docMk/>
            <pc:sldMk cId="3943489410" sldId="275"/>
            <ac:spMk id="3" creationId="{E4D58894-B532-01DD-3E13-0548DF6D0016}"/>
          </ac:spMkLst>
        </pc:spChg>
        <pc:spChg chg="mod">
          <ac:chgData name="Sara Romero" userId="3bc966e5fc093690" providerId="LiveId" clId="{BFCC5AD5-DABB-4F16-8A70-67437389AF35}" dt="2023-12-07T05:12:06.451" v="2974" actId="26606"/>
          <ac:spMkLst>
            <pc:docMk/>
            <pc:sldMk cId="3943489410" sldId="275"/>
            <ac:spMk id="4" creationId="{222B29CE-BA33-451E-B4B0-D4C4808B73F1}"/>
          </ac:spMkLst>
        </pc:spChg>
        <pc:spChg chg="add del">
          <ac:chgData name="Sara Romero" userId="3bc966e5fc093690" providerId="LiveId" clId="{BFCC5AD5-DABB-4F16-8A70-67437389AF35}" dt="2023-12-07T05:14:55.676" v="3055" actId="26606"/>
          <ac:spMkLst>
            <pc:docMk/>
            <pc:sldMk cId="3943489410" sldId="275"/>
            <ac:spMk id="11" creationId="{A6B16355-27FB-445B-B646-02AB73637459}"/>
          </ac:spMkLst>
        </pc:spChg>
        <pc:spChg chg="add del">
          <ac:chgData name="Sara Romero" userId="3bc966e5fc093690" providerId="LiveId" clId="{BFCC5AD5-DABB-4F16-8A70-67437389AF35}" dt="2023-12-07T05:14:55.676" v="3055" actId="26606"/>
          <ac:spMkLst>
            <pc:docMk/>
            <pc:sldMk cId="3943489410" sldId="275"/>
            <ac:spMk id="15" creationId="{6B3BF2E5-C3AB-441F-A430-491119C56D26}"/>
          </ac:spMkLst>
        </pc:spChg>
        <pc:spChg chg="add del">
          <ac:chgData name="Sara Romero" userId="3bc966e5fc093690" providerId="LiveId" clId="{BFCC5AD5-DABB-4F16-8A70-67437389AF35}" dt="2023-12-07T05:14:55.676" v="3055" actId="26606"/>
          <ac:spMkLst>
            <pc:docMk/>
            <pc:sldMk cId="3943489410" sldId="275"/>
            <ac:spMk id="17" creationId="{DD07C90B-B81A-473B-8919-CA924E61FFCF}"/>
          </ac:spMkLst>
        </pc:spChg>
        <pc:graphicFrameChg chg="add mod modGraphic">
          <ac:chgData name="Sara Romero" userId="3bc966e5fc093690" providerId="LiveId" clId="{BFCC5AD5-DABB-4F16-8A70-67437389AF35}" dt="2023-12-07T05:52:25.087" v="3154" actId="207"/>
          <ac:graphicFrameMkLst>
            <pc:docMk/>
            <pc:sldMk cId="3943489410" sldId="275"/>
            <ac:graphicFrameMk id="6" creationId="{0A8B7F35-DC8F-2E6E-EC72-1A62635B5E2A}"/>
          </ac:graphicFrameMkLst>
        </pc:graphicFrameChg>
        <pc:cxnChg chg="add del">
          <ac:chgData name="Sara Romero" userId="3bc966e5fc093690" providerId="LiveId" clId="{BFCC5AD5-DABB-4F16-8A70-67437389AF35}" dt="2023-12-07T05:14:55.676" v="3055" actId="26606"/>
          <ac:cxnSpMkLst>
            <pc:docMk/>
            <pc:sldMk cId="3943489410" sldId="275"/>
            <ac:cxnSpMk id="13" creationId="{06DA680F-F6AC-453E-A8BF-C5BDED2851DE}"/>
          </ac:cxnSpMkLst>
        </pc:cxnChg>
      </pc:sldChg>
      <pc:sldChg chg="addSp delSp modSp mod setBg">
        <pc:chgData name="Sara Romero" userId="3bc966e5fc093690" providerId="LiveId" clId="{BFCC5AD5-DABB-4F16-8A70-67437389AF35}" dt="2023-12-07T05:25:48.798" v="3101" actId="404"/>
        <pc:sldMkLst>
          <pc:docMk/>
          <pc:sldMk cId="781276476" sldId="276"/>
        </pc:sldMkLst>
        <pc:spChg chg="mod">
          <ac:chgData name="Sara Romero" userId="3bc966e5fc093690" providerId="LiveId" clId="{BFCC5AD5-DABB-4F16-8A70-67437389AF35}" dt="2023-12-07T05:16:16.289" v="3060" actId="26606"/>
          <ac:spMkLst>
            <pc:docMk/>
            <pc:sldMk cId="781276476" sldId="276"/>
            <ac:spMk id="2" creationId="{53FDB174-7EE9-2252-334C-114140A909B2}"/>
          </ac:spMkLst>
        </pc:spChg>
        <pc:spChg chg="del">
          <ac:chgData name="Sara Romero" userId="3bc966e5fc093690" providerId="LiveId" clId="{BFCC5AD5-DABB-4F16-8A70-67437389AF35}" dt="2023-12-07T05:16:16.289" v="3060" actId="26606"/>
          <ac:spMkLst>
            <pc:docMk/>
            <pc:sldMk cId="781276476" sldId="276"/>
            <ac:spMk id="3" creationId="{55C6A499-349F-46D4-E658-F643E6F2DE63}"/>
          </ac:spMkLst>
        </pc:spChg>
        <pc:spChg chg="mod">
          <ac:chgData name="Sara Romero" userId="3bc966e5fc093690" providerId="LiveId" clId="{BFCC5AD5-DABB-4F16-8A70-67437389AF35}" dt="2023-12-07T05:16:16.289" v="3060" actId="26606"/>
          <ac:spMkLst>
            <pc:docMk/>
            <pc:sldMk cId="781276476" sldId="276"/>
            <ac:spMk id="4" creationId="{21A620BF-9DB0-FBD7-6CDA-F168722F1655}"/>
          </ac:spMkLst>
        </pc:spChg>
        <pc:spChg chg="add mod">
          <ac:chgData name="Sara Romero" userId="3bc966e5fc093690" providerId="LiveId" clId="{BFCC5AD5-DABB-4F16-8A70-67437389AF35}" dt="2023-12-07T05:17:42.765" v="3066" actId="208"/>
          <ac:spMkLst>
            <pc:docMk/>
            <pc:sldMk cId="781276476" sldId="276"/>
            <ac:spMk id="5" creationId="{866A9B73-F284-6B3E-6054-A08FA1EB71C4}"/>
          </ac:spMkLst>
        </pc:spChg>
        <pc:graphicFrameChg chg="add mod modGraphic">
          <ac:chgData name="Sara Romero" userId="3bc966e5fc093690" providerId="LiveId" clId="{BFCC5AD5-DABB-4F16-8A70-67437389AF35}" dt="2023-12-07T05:25:48.798" v="3101" actId="404"/>
          <ac:graphicFrameMkLst>
            <pc:docMk/>
            <pc:sldMk cId="781276476" sldId="276"/>
            <ac:graphicFrameMk id="6" creationId="{BA772BAD-3DAF-3743-C33E-36758FF3D1BE}"/>
          </ac:graphicFrameMkLst>
        </pc:graphicFrameChg>
      </pc:sldChg>
      <pc:sldChg chg="modSp new del mod">
        <pc:chgData name="Sara Romero" userId="3bc966e5fc093690" providerId="LiveId" clId="{BFCC5AD5-DABB-4F16-8A70-67437389AF35}" dt="2023-12-07T04:35:40.595" v="2491" actId="2696"/>
        <pc:sldMkLst>
          <pc:docMk/>
          <pc:sldMk cId="3869054795" sldId="279"/>
        </pc:sldMkLst>
        <pc:spChg chg="mod">
          <ac:chgData name="Sara Romero" userId="3bc966e5fc093690" providerId="LiveId" clId="{BFCC5AD5-DABB-4F16-8A70-67437389AF35}" dt="2023-12-07T03:26:58.566" v="235" actId="20577"/>
          <ac:spMkLst>
            <pc:docMk/>
            <pc:sldMk cId="3869054795" sldId="279"/>
            <ac:spMk id="2" creationId="{16E515D1-6CDC-AD9A-1885-69C00E20757C}"/>
          </ac:spMkLst>
        </pc:spChg>
        <pc:spChg chg="mod">
          <ac:chgData name="Sara Romero" userId="3bc966e5fc093690" providerId="LiveId" clId="{BFCC5AD5-DABB-4F16-8A70-67437389AF35}" dt="2023-12-07T03:27:15.256" v="236"/>
          <ac:spMkLst>
            <pc:docMk/>
            <pc:sldMk cId="3869054795" sldId="279"/>
            <ac:spMk id="3" creationId="{23CCAE87-28A9-E38A-39E8-F5A6A451C03E}"/>
          </ac:spMkLst>
        </pc:spChg>
      </pc:sldChg>
      <pc:sldChg chg="addSp delSp modSp new mod">
        <pc:chgData name="Sara Romero" userId="3bc966e5fc093690" providerId="LiveId" clId="{BFCC5AD5-DABB-4F16-8A70-67437389AF35}" dt="2023-12-07T05:52:47.698" v="3156" actId="207"/>
        <pc:sldMkLst>
          <pc:docMk/>
          <pc:sldMk cId="3891199166" sldId="280"/>
        </pc:sldMkLst>
        <pc:spChg chg="mod">
          <ac:chgData name="Sara Romero" userId="3bc966e5fc093690" providerId="LiveId" clId="{BFCC5AD5-DABB-4F16-8A70-67437389AF35}" dt="2023-12-07T03:46:54.056" v="689" actId="5793"/>
          <ac:spMkLst>
            <pc:docMk/>
            <pc:sldMk cId="3891199166" sldId="280"/>
            <ac:spMk id="2" creationId="{76A0B3F5-3C6B-5A6B-2181-DF391FFB57AB}"/>
          </ac:spMkLst>
        </pc:spChg>
        <pc:spChg chg="del">
          <ac:chgData name="Sara Romero" userId="3bc966e5fc093690" providerId="LiveId" clId="{BFCC5AD5-DABB-4F16-8A70-67437389AF35}" dt="2023-12-07T03:41:17.818" v="426" actId="478"/>
          <ac:spMkLst>
            <pc:docMk/>
            <pc:sldMk cId="3891199166" sldId="280"/>
            <ac:spMk id="3" creationId="{8A88A8BA-3F77-E124-73BB-1A3750BF249F}"/>
          </ac:spMkLst>
        </pc:spChg>
        <pc:spChg chg="add mod">
          <ac:chgData name="Sara Romero" userId="3bc966e5fc093690" providerId="LiveId" clId="{BFCC5AD5-DABB-4F16-8A70-67437389AF35}" dt="2023-12-07T03:41:20.055" v="427"/>
          <ac:spMkLst>
            <pc:docMk/>
            <pc:sldMk cId="3891199166" sldId="280"/>
            <ac:spMk id="4" creationId="{2CD11348-76CC-7FE3-BC83-188E6AC7178C}"/>
          </ac:spMkLst>
        </pc:spChg>
        <pc:spChg chg="add mod">
          <ac:chgData name="Sara Romero" userId="3bc966e5fc093690" providerId="LiveId" clId="{BFCC5AD5-DABB-4F16-8A70-67437389AF35}" dt="2023-12-07T03:41:20.055" v="427"/>
          <ac:spMkLst>
            <pc:docMk/>
            <pc:sldMk cId="3891199166" sldId="280"/>
            <ac:spMk id="5" creationId="{20F4B6BC-A39F-5C0D-B7A1-184D25B38BEB}"/>
          </ac:spMkLst>
        </pc:spChg>
        <pc:spChg chg="add mod">
          <ac:chgData name="Sara Romero" userId="3bc966e5fc093690" providerId="LiveId" clId="{BFCC5AD5-DABB-4F16-8A70-67437389AF35}" dt="2023-12-07T04:01:17.061" v="988" actId="20577"/>
          <ac:spMkLst>
            <pc:docMk/>
            <pc:sldMk cId="3891199166" sldId="280"/>
            <ac:spMk id="6" creationId="{79214A70-5C19-64FF-6A53-7A2D01B3C42E}"/>
          </ac:spMkLst>
        </pc:spChg>
        <pc:spChg chg="add mod">
          <ac:chgData name="Sara Romero" userId="3bc966e5fc093690" providerId="LiveId" clId="{BFCC5AD5-DABB-4F16-8A70-67437389AF35}" dt="2023-12-07T04:02:00.107" v="990" actId="1076"/>
          <ac:spMkLst>
            <pc:docMk/>
            <pc:sldMk cId="3891199166" sldId="280"/>
            <ac:spMk id="7" creationId="{CABBB8BC-00E4-6E79-AA48-F65F4ABDB2FB}"/>
          </ac:spMkLst>
        </pc:spChg>
        <pc:spChg chg="add mod">
          <ac:chgData name="Sara Romero" userId="3bc966e5fc093690" providerId="LiveId" clId="{BFCC5AD5-DABB-4F16-8A70-67437389AF35}" dt="2023-12-07T05:52:47.698" v="3156" actId="207"/>
          <ac:spMkLst>
            <pc:docMk/>
            <pc:sldMk cId="3891199166" sldId="280"/>
            <ac:spMk id="8" creationId="{477117F4-02FD-E893-E0E9-891C190FF056}"/>
          </ac:spMkLst>
        </pc:spChg>
        <pc:spChg chg="add mod">
          <ac:chgData name="Sara Romero" userId="3bc966e5fc093690" providerId="LiveId" clId="{BFCC5AD5-DABB-4F16-8A70-67437389AF35}" dt="2023-12-07T03:55:36.293" v="856" actId="1076"/>
          <ac:spMkLst>
            <pc:docMk/>
            <pc:sldMk cId="3891199166" sldId="280"/>
            <ac:spMk id="9" creationId="{455A14DC-193F-665F-EA09-1AAF781B7827}"/>
          </ac:spMkLst>
        </pc:spChg>
      </pc:sldChg>
      <pc:sldChg chg="addSp modSp new mod">
        <pc:chgData name="Sara Romero" userId="3bc966e5fc093690" providerId="LiveId" clId="{BFCC5AD5-DABB-4F16-8A70-67437389AF35}" dt="2023-12-07T04:55:13.173" v="2675" actId="20577"/>
        <pc:sldMkLst>
          <pc:docMk/>
          <pc:sldMk cId="3619180116" sldId="281"/>
        </pc:sldMkLst>
        <pc:spChg chg="mod">
          <ac:chgData name="Sara Romero" userId="3bc966e5fc093690" providerId="LiveId" clId="{BFCC5AD5-DABB-4F16-8A70-67437389AF35}" dt="2023-12-07T03:49:24.100" v="847" actId="20577"/>
          <ac:spMkLst>
            <pc:docMk/>
            <pc:sldMk cId="3619180116" sldId="281"/>
            <ac:spMk id="2" creationId="{061F23D2-1A30-371F-6E77-3447874A374B}"/>
          </ac:spMkLst>
        </pc:spChg>
        <pc:spChg chg="mod">
          <ac:chgData name="Sara Romero" userId="3bc966e5fc093690" providerId="LiveId" clId="{BFCC5AD5-DABB-4F16-8A70-67437389AF35}" dt="2023-12-07T04:11:09.629" v="1324" actId="5793"/>
          <ac:spMkLst>
            <pc:docMk/>
            <pc:sldMk cId="3619180116" sldId="281"/>
            <ac:spMk id="3" creationId="{81D3449B-310D-BAB4-FC0D-78509CB17FD3}"/>
          </ac:spMkLst>
        </pc:spChg>
        <pc:spChg chg="add mod">
          <ac:chgData name="Sara Romero" userId="3bc966e5fc093690" providerId="LiveId" clId="{BFCC5AD5-DABB-4F16-8A70-67437389AF35}" dt="2023-12-07T04:52:32.139" v="2671" actId="20577"/>
          <ac:spMkLst>
            <pc:docMk/>
            <pc:sldMk cId="3619180116" sldId="281"/>
            <ac:spMk id="6" creationId="{BB79F8CC-CC8E-0A79-7461-E38BCB47B966}"/>
          </ac:spMkLst>
        </pc:spChg>
        <pc:graphicFrameChg chg="add mod modGraphic">
          <ac:chgData name="Sara Romero" userId="3bc966e5fc093690" providerId="LiveId" clId="{BFCC5AD5-DABB-4F16-8A70-67437389AF35}" dt="2023-12-07T04:55:13.173" v="2675" actId="20577"/>
          <ac:graphicFrameMkLst>
            <pc:docMk/>
            <pc:sldMk cId="3619180116" sldId="281"/>
            <ac:graphicFrameMk id="5" creationId="{DF1E9BDB-E962-2C8D-AC75-FADE6C540409}"/>
          </ac:graphicFrameMkLst>
        </pc:graphicFrameChg>
      </pc:sldChg>
      <pc:sldChg chg="modSp new del mod">
        <pc:chgData name="Sara Romero" userId="3bc966e5fc093690" providerId="LiveId" clId="{BFCC5AD5-DABB-4F16-8A70-67437389AF35}" dt="2023-12-07T03:57:11.168" v="884" actId="2696"/>
        <pc:sldMkLst>
          <pc:docMk/>
          <pc:sldMk cId="4150077246" sldId="282"/>
        </pc:sldMkLst>
        <pc:spChg chg="mod">
          <ac:chgData name="Sara Romero" userId="3bc966e5fc093690" providerId="LiveId" clId="{BFCC5AD5-DABB-4F16-8A70-67437389AF35}" dt="2023-12-07T03:56:46.431" v="880" actId="20577"/>
          <ac:spMkLst>
            <pc:docMk/>
            <pc:sldMk cId="4150077246" sldId="282"/>
            <ac:spMk id="2" creationId="{2A9A1529-8A54-7806-D2E7-03138BBC4E47}"/>
          </ac:spMkLst>
        </pc:spChg>
      </pc:sldChg>
      <pc:sldChg chg="modSp add mod ord">
        <pc:chgData name="Sara Romero" userId="3bc966e5fc093690" providerId="LiveId" clId="{BFCC5AD5-DABB-4F16-8A70-67437389AF35}" dt="2023-12-07T03:58:06.091" v="939" actId="20577"/>
        <pc:sldMkLst>
          <pc:docMk/>
          <pc:sldMk cId="1698489975" sldId="283"/>
        </pc:sldMkLst>
        <pc:spChg chg="mod">
          <ac:chgData name="Sara Romero" userId="3bc966e5fc093690" providerId="LiveId" clId="{BFCC5AD5-DABB-4F16-8A70-67437389AF35}" dt="2023-12-07T03:58:06.091" v="939" actId="20577"/>
          <ac:spMkLst>
            <pc:docMk/>
            <pc:sldMk cId="1698489975" sldId="283"/>
            <ac:spMk id="2" creationId="{ED58DDA5-901C-61AA-24B9-EEE8BC96496D}"/>
          </ac:spMkLst>
        </pc:spChg>
      </pc:sldChg>
      <pc:sldChg chg="modSp add mod ord">
        <pc:chgData name="Sara Romero" userId="3bc966e5fc093690" providerId="LiveId" clId="{BFCC5AD5-DABB-4F16-8A70-67437389AF35}" dt="2023-12-07T05:48:01.450" v="3143" actId="20577"/>
        <pc:sldMkLst>
          <pc:docMk/>
          <pc:sldMk cId="2395964548" sldId="284"/>
        </pc:sldMkLst>
        <pc:spChg chg="mod">
          <ac:chgData name="Sara Romero" userId="3bc966e5fc093690" providerId="LiveId" clId="{BFCC5AD5-DABB-4F16-8A70-67437389AF35}" dt="2023-12-07T05:48:01.450" v="3143" actId="20577"/>
          <ac:spMkLst>
            <pc:docMk/>
            <pc:sldMk cId="2395964548" sldId="284"/>
            <ac:spMk id="2" creationId="{ED58DDA5-901C-61AA-24B9-EEE8BC96496D}"/>
          </ac:spMkLst>
        </pc:spChg>
      </pc:sldChg>
      <pc:sldChg chg="modSp add mod ord">
        <pc:chgData name="Sara Romero" userId="3bc966e5fc093690" providerId="LiveId" clId="{BFCC5AD5-DABB-4F16-8A70-67437389AF35}" dt="2023-12-07T05:48:12.614" v="3145" actId="20577"/>
        <pc:sldMkLst>
          <pc:docMk/>
          <pc:sldMk cId="2431149580" sldId="285"/>
        </pc:sldMkLst>
        <pc:spChg chg="mod">
          <ac:chgData name="Sara Romero" userId="3bc966e5fc093690" providerId="LiveId" clId="{BFCC5AD5-DABB-4F16-8A70-67437389AF35}" dt="2023-12-07T05:48:12.614" v="3145" actId="20577"/>
          <ac:spMkLst>
            <pc:docMk/>
            <pc:sldMk cId="2431149580" sldId="285"/>
            <ac:spMk id="2" creationId="{ED58DDA5-901C-61AA-24B9-EEE8BC96496D}"/>
          </ac:spMkLst>
        </pc:spChg>
      </pc:sldChg>
      <pc:sldChg chg="modSp new mod">
        <pc:chgData name="Sara Romero" userId="3bc966e5fc093690" providerId="LiveId" clId="{BFCC5AD5-DABB-4F16-8A70-67437389AF35}" dt="2023-12-07T04:10:16.477" v="1321" actId="20577"/>
        <pc:sldMkLst>
          <pc:docMk/>
          <pc:sldMk cId="1102505390" sldId="286"/>
        </pc:sldMkLst>
        <pc:spChg chg="mod">
          <ac:chgData name="Sara Romero" userId="3bc966e5fc093690" providerId="LiveId" clId="{BFCC5AD5-DABB-4F16-8A70-67437389AF35}" dt="2023-12-07T04:10:16.477" v="1321" actId="20577"/>
          <ac:spMkLst>
            <pc:docMk/>
            <pc:sldMk cId="1102505390" sldId="286"/>
            <ac:spMk id="2" creationId="{F5B28E2D-73E3-19EA-C873-96232349103D}"/>
          </ac:spMkLst>
        </pc:spChg>
      </pc:sldChg>
      <pc:sldChg chg="modSp new mod">
        <pc:chgData name="Sara Romero" userId="3bc966e5fc093690" providerId="LiveId" clId="{BFCC5AD5-DABB-4F16-8A70-67437389AF35}" dt="2023-12-07T05:34:06.516" v="3119" actId="20577"/>
        <pc:sldMkLst>
          <pc:docMk/>
          <pc:sldMk cId="3228036435" sldId="287"/>
        </pc:sldMkLst>
        <pc:spChg chg="mod">
          <ac:chgData name="Sara Romero" userId="3bc966e5fc093690" providerId="LiveId" clId="{BFCC5AD5-DABB-4F16-8A70-67437389AF35}" dt="2023-12-07T04:20:49.533" v="1646" actId="20577"/>
          <ac:spMkLst>
            <pc:docMk/>
            <pc:sldMk cId="3228036435" sldId="287"/>
            <ac:spMk id="2" creationId="{87AE7E53-253C-0757-28E1-447EBEB427E5}"/>
          </ac:spMkLst>
        </pc:spChg>
        <pc:spChg chg="mod">
          <ac:chgData name="Sara Romero" userId="3bc966e5fc093690" providerId="LiveId" clId="{BFCC5AD5-DABB-4F16-8A70-67437389AF35}" dt="2023-12-07T05:34:06.516" v="3119" actId="20577"/>
          <ac:spMkLst>
            <pc:docMk/>
            <pc:sldMk cId="3228036435" sldId="287"/>
            <ac:spMk id="3" creationId="{AB8AC580-8670-4DE0-E359-E3DCDF8D3B42}"/>
          </ac:spMkLst>
        </pc:spChg>
      </pc:sldChg>
      <pc:sldChg chg="modSp new mod">
        <pc:chgData name="Sara Romero" userId="3bc966e5fc093690" providerId="LiveId" clId="{BFCC5AD5-DABB-4F16-8A70-67437389AF35}" dt="2023-12-07T04:33:01.672" v="2489" actId="20577"/>
        <pc:sldMkLst>
          <pc:docMk/>
          <pc:sldMk cId="215908749" sldId="288"/>
        </pc:sldMkLst>
        <pc:spChg chg="mod">
          <ac:chgData name="Sara Romero" userId="3bc966e5fc093690" providerId="LiveId" clId="{BFCC5AD5-DABB-4F16-8A70-67437389AF35}" dt="2023-12-07T04:33:01.672" v="2489" actId="20577"/>
          <ac:spMkLst>
            <pc:docMk/>
            <pc:sldMk cId="215908749" sldId="288"/>
            <ac:spMk id="2" creationId="{7E9561F7-8CB0-28CA-2F1B-FA93B5AD48B7}"/>
          </ac:spMkLst>
        </pc:spChg>
      </pc:sldChg>
      <pc:sldChg chg="modSp add mod ord">
        <pc:chgData name="Sara Romero" userId="3bc966e5fc093690" providerId="LiveId" clId="{BFCC5AD5-DABB-4F16-8A70-67437389AF35}" dt="2023-12-07T04:57:39.752" v="2691" actId="20577"/>
        <pc:sldMkLst>
          <pc:docMk/>
          <pc:sldMk cId="4095858273" sldId="289"/>
        </pc:sldMkLst>
        <pc:spChg chg="mod">
          <ac:chgData name="Sara Romero" userId="3bc966e5fc093690" providerId="LiveId" clId="{BFCC5AD5-DABB-4F16-8A70-67437389AF35}" dt="2023-12-07T04:57:39.752" v="2691" actId="20577"/>
          <ac:spMkLst>
            <pc:docMk/>
            <pc:sldMk cId="4095858273" sldId="289"/>
            <ac:spMk id="2" creationId="{ED58DDA5-901C-61AA-24B9-EEE8BC96496D}"/>
          </ac:spMkLst>
        </pc:spChg>
      </pc:sldChg>
      <pc:sldChg chg="new del">
        <pc:chgData name="Sara Romero" userId="3bc966e5fc093690" providerId="LiveId" clId="{BFCC5AD5-DABB-4F16-8A70-67437389AF35}" dt="2023-12-07T04:58:00.269" v="2694" actId="2696"/>
        <pc:sldMkLst>
          <pc:docMk/>
          <pc:sldMk cId="223387727" sldId="290"/>
        </pc:sldMkLst>
      </pc:sldChg>
      <pc:sldChg chg="addSp delSp modSp new mod setBg">
        <pc:chgData name="Sara Romero" userId="3bc966e5fc093690" providerId="LiveId" clId="{BFCC5AD5-DABB-4F16-8A70-67437389AF35}" dt="2023-12-07T05:09:21.516" v="2968" actId="1076"/>
        <pc:sldMkLst>
          <pc:docMk/>
          <pc:sldMk cId="2732316047" sldId="291"/>
        </pc:sldMkLst>
        <pc:spChg chg="del">
          <ac:chgData name="Sara Romero" userId="3bc966e5fc093690" providerId="LiveId" clId="{BFCC5AD5-DABB-4F16-8A70-67437389AF35}" dt="2023-12-07T05:02:48.683" v="2936" actId="478"/>
          <ac:spMkLst>
            <pc:docMk/>
            <pc:sldMk cId="2732316047" sldId="291"/>
            <ac:spMk id="2" creationId="{54698FB6-5E31-07D2-2FDE-F4AC93D7A165}"/>
          </ac:spMkLst>
        </pc:spChg>
        <pc:spChg chg="mod">
          <ac:chgData name="Sara Romero" userId="3bc966e5fc093690" providerId="LiveId" clId="{BFCC5AD5-DABB-4F16-8A70-67437389AF35}" dt="2023-12-07T05:07:38.412" v="2962" actId="26606"/>
          <ac:spMkLst>
            <pc:docMk/>
            <pc:sldMk cId="2732316047" sldId="291"/>
            <ac:spMk id="3" creationId="{DE57892A-15B2-4B22-8F48-2442E04B88FD}"/>
          </ac:spMkLst>
        </pc:spChg>
        <pc:spChg chg="mod">
          <ac:chgData name="Sara Romero" userId="3bc966e5fc093690" providerId="LiveId" clId="{BFCC5AD5-DABB-4F16-8A70-67437389AF35}" dt="2023-12-07T05:07:38.412" v="2962" actId="26606"/>
          <ac:spMkLst>
            <pc:docMk/>
            <pc:sldMk cId="2732316047" sldId="291"/>
            <ac:spMk id="4" creationId="{1C9E74EA-F9AA-2E07-C3D6-03675E023A81}"/>
          </ac:spMkLst>
        </pc:spChg>
        <pc:spChg chg="add mod">
          <ac:chgData name="Sara Romero" userId="3bc966e5fc093690" providerId="LiveId" clId="{BFCC5AD5-DABB-4F16-8A70-67437389AF35}" dt="2023-12-07T05:09:21.516" v="2968" actId="1076"/>
          <ac:spMkLst>
            <pc:docMk/>
            <pc:sldMk cId="2732316047" sldId="291"/>
            <ac:spMk id="6" creationId="{1E333AA9-AA5F-F6BE-E035-13C7D2C5E4D0}"/>
          </ac:spMkLst>
        </pc:spChg>
        <pc:spChg chg="add">
          <ac:chgData name="Sara Romero" userId="3bc966e5fc093690" providerId="LiveId" clId="{BFCC5AD5-DABB-4F16-8A70-67437389AF35}" dt="2023-12-07T05:07:38.412" v="2962" actId="26606"/>
          <ac:spMkLst>
            <pc:docMk/>
            <pc:sldMk cId="2732316047" sldId="291"/>
            <ac:spMk id="10" creationId="{F83BAE65-D215-4292-9498-D9610AC2C69F}"/>
          </ac:spMkLst>
        </pc:spChg>
        <pc:spChg chg="add">
          <ac:chgData name="Sara Romero" userId="3bc966e5fc093690" providerId="LiveId" clId="{BFCC5AD5-DABB-4F16-8A70-67437389AF35}" dt="2023-12-07T05:07:38.412" v="2962" actId="26606"/>
          <ac:spMkLst>
            <pc:docMk/>
            <pc:sldMk cId="2732316047" sldId="291"/>
            <ac:spMk id="14" creationId="{86C05757-249C-4F2B-B326-B940FDD9C439}"/>
          </ac:spMkLst>
        </pc:spChg>
        <pc:spChg chg="add">
          <ac:chgData name="Sara Romero" userId="3bc966e5fc093690" providerId="LiveId" clId="{BFCC5AD5-DABB-4F16-8A70-67437389AF35}" dt="2023-12-07T05:07:38.412" v="2962" actId="26606"/>
          <ac:spMkLst>
            <pc:docMk/>
            <pc:sldMk cId="2732316047" sldId="291"/>
            <ac:spMk id="16" creationId="{EE922679-5189-4C5C-9FBB-6839F89C665D}"/>
          </ac:spMkLst>
        </pc:spChg>
        <pc:picChg chg="add mod ord">
          <ac:chgData name="Sara Romero" userId="3bc966e5fc093690" providerId="LiveId" clId="{BFCC5AD5-DABB-4F16-8A70-67437389AF35}" dt="2023-12-07T05:07:38.412" v="2962" actId="26606"/>
          <ac:picMkLst>
            <pc:docMk/>
            <pc:sldMk cId="2732316047" sldId="291"/>
            <ac:picMk id="5" creationId="{E10A8056-0ACD-6926-7837-D2334202A0DD}"/>
          </ac:picMkLst>
        </pc:picChg>
        <pc:cxnChg chg="add">
          <ac:chgData name="Sara Romero" userId="3bc966e5fc093690" providerId="LiveId" clId="{BFCC5AD5-DABB-4F16-8A70-67437389AF35}" dt="2023-12-07T05:07:38.412" v="2962" actId="26606"/>
          <ac:cxnSpMkLst>
            <pc:docMk/>
            <pc:sldMk cId="2732316047" sldId="291"/>
            <ac:cxnSpMk id="12" creationId="{5C99ACED-3F9B-471D-97BC-E5D2D23198C0}"/>
          </ac:cxnSpMkLst>
        </pc:cxnChg>
      </pc:sldChg>
    </pc:docChg>
  </pc:docChgLst>
  <pc:docChgLst>
    <pc:chgData name="Guest User" providerId="Windows Live" clId="Web-{6B15B045-D043-48BD-8137-030256951B28}"/>
    <pc:docChg chg="modSld">
      <pc:chgData name="Guest User" userId="" providerId="Windows Live" clId="Web-{6B15B045-D043-48BD-8137-030256951B28}" dt="2023-12-08T04:33:57.834" v="65"/>
      <pc:docMkLst>
        <pc:docMk/>
      </pc:docMkLst>
      <pc:sldChg chg="addSp delSp modSp">
        <pc:chgData name="Guest User" userId="" providerId="Windows Live" clId="Web-{6B15B045-D043-48BD-8137-030256951B28}" dt="2023-12-08T04:33:20.067" v="51" actId="20577"/>
        <pc:sldMkLst>
          <pc:docMk/>
          <pc:sldMk cId="338914213" sldId="262"/>
        </pc:sldMkLst>
        <pc:spChg chg="mod">
          <ac:chgData name="Guest User" userId="" providerId="Windows Live" clId="Web-{6B15B045-D043-48BD-8137-030256951B28}" dt="2023-12-08T04:33:20.067" v="51" actId="20577"/>
          <ac:spMkLst>
            <pc:docMk/>
            <pc:sldMk cId="338914213" sldId="262"/>
            <ac:spMk id="2" creationId="{AE46C710-5937-10A7-A937-32E46C81624E}"/>
          </ac:spMkLst>
        </pc:spChg>
        <pc:picChg chg="add mod modCrop">
          <ac:chgData name="Guest User" userId="" providerId="Windows Live" clId="Web-{6B15B045-D043-48BD-8137-030256951B28}" dt="2023-12-08T04:30:41.359" v="48" actId="14100"/>
          <ac:picMkLst>
            <pc:docMk/>
            <pc:sldMk cId="338914213" sldId="262"/>
            <ac:picMk id="4" creationId="{A945F317-F136-7D85-7AEB-FD226F2D68FB}"/>
          </ac:picMkLst>
        </pc:picChg>
        <pc:picChg chg="del">
          <ac:chgData name="Guest User" userId="" providerId="Windows Live" clId="Web-{6B15B045-D043-48BD-8137-030256951B28}" dt="2023-12-08T04:27:49.415" v="24"/>
          <ac:picMkLst>
            <pc:docMk/>
            <pc:sldMk cId="338914213" sldId="262"/>
            <ac:picMk id="5" creationId="{6A028436-618E-D7E3-2596-44AEA29E98F5}"/>
          </ac:picMkLst>
        </pc:picChg>
        <pc:picChg chg="add mod modCrop">
          <ac:chgData name="Guest User" userId="" providerId="Windows Live" clId="Web-{6B15B045-D043-48BD-8137-030256951B28}" dt="2023-12-08T04:30:48.734" v="50" actId="14100"/>
          <ac:picMkLst>
            <pc:docMk/>
            <pc:sldMk cId="338914213" sldId="262"/>
            <ac:picMk id="6" creationId="{9BA67272-6F82-C1C9-2284-AD2CF136DF9C}"/>
          </ac:picMkLst>
        </pc:picChg>
      </pc:sldChg>
      <pc:sldChg chg="modSp">
        <pc:chgData name="Guest User" userId="" providerId="Windows Live" clId="Web-{6B15B045-D043-48BD-8137-030256951B28}" dt="2023-12-08T04:33:25.943" v="63" actId="20577"/>
        <pc:sldMkLst>
          <pc:docMk/>
          <pc:sldMk cId="2590764042" sldId="267"/>
        </pc:sldMkLst>
        <pc:spChg chg="mod">
          <ac:chgData name="Guest User" userId="" providerId="Windows Live" clId="Web-{6B15B045-D043-48BD-8137-030256951B28}" dt="2023-12-08T04:33:25.943" v="63" actId="20577"/>
          <ac:spMkLst>
            <pc:docMk/>
            <pc:sldMk cId="2590764042" sldId="267"/>
            <ac:spMk id="2" creationId="{8F1BB9C2-E108-B5CB-BADA-C793F29CB5AD}"/>
          </ac:spMkLst>
        </pc:spChg>
      </pc:sldChg>
      <pc:sldChg chg="addSp delSp modSp">
        <pc:chgData name="Guest User" userId="" providerId="Windows Live" clId="Web-{6B15B045-D043-48BD-8137-030256951B28}" dt="2023-12-08T04:27:08.038" v="23" actId="20577"/>
        <pc:sldMkLst>
          <pc:docMk/>
          <pc:sldMk cId="1344658648" sldId="269"/>
        </pc:sldMkLst>
        <pc:spChg chg="mod">
          <ac:chgData name="Guest User" userId="" providerId="Windows Live" clId="Web-{6B15B045-D043-48BD-8137-030256951B28}" dt="2023-12-08T04:27:08.038" v="23" actId="20577"/>
          <ac:spMkLst>
            <pc:docMk/>
            <pc:sldMk cId="1344658648" sldId="269"/>
            <ac:spMk id="2" creationId="{AE46C710-5937-10A7-A937-32E46C81624E}"/>
          </ac:spMkLst>
        </pc:spChg>
        <pc:picChg chg="add mod modCrop">
          <ac:chgData name="Guest User" userId="" providerId="Windows Live" clId="Web-{6B15B045-D043-48BD-8137-030256951B28}" dt="2023-12-08T04:24:04.590" v="12" actId="1076"/>
          <ac:picMkLst>
            <pc:docMk/>
            <pc:sldMk cId="1344658648" sldId="269"/>
            <ac:picMk id="4" creationId="{8C84C78D-D505-E608-0F34-47645FA8E106}"/>
          </ac:picMkLst>
        </pc:picChg>
        <pc:picChg chg="add mod modCrop">
          <ac:chgData name="Guest User" userId="" providerId="Windows Live" clId="Web-{6B15B045-D043-48BD-8137-030256951B28}" dt="2023-12-08T04:26:38.569" v="21" actId="14100"/>
          <ac:picMkLst>
            <pc:docMk/>
            <pc:sldMk cId="1344658648" sldId="269"/>
            <ac:picMk id="5" creationId="{8D4F186B-0407-3B20-0E8A-6DF74C588BF9}"/>
          </ac:picMkLst>
        </pc:picChg>
        <pc:picChg chg="del">
          <ac:chgData name="Guest User" userId="" providerId="Windows Live" clId="Web-{6B15B045-D043-48BD-8137-030256951B28}" dt="2023-12-08T04:22:40.181" v="0"/>
          <ac:picMkLst>
            <pc:docMk/>
            <pc:sldMk cId="1344658648" sldId="269"/>
            <ac:picMk id="8" creationId="{F670E672-9001-3197-09F8-FAE9D2AED3D7}"/>
          </ac:picMkLst>
        </pc:picChg>
      </pc:sldChg>
      <pc:sldChg chg="delSp">
        <pc:chgData name="Guest User" userId="" providerId="Windows Live" clId="Web-{6B15B045-D043-48BD-8137-030256951B28}" dt="2023-12-08T04:33:57.834" v="65"/>
        <pc:sldMkLst>
          <pc:docMk/>
          <pc:sldMk cId="3726655940" sldId="270"/>
        </pc:sldMkLst>
        <pc:spChg chg="del">
          <ac:chgData name="Guest User" userId="" providerId="Windows Live" clId="Web-{6B15B045-D043-48BD-8137-030256951B28}" dt="2023-12-08T04:33:57.834" v="65"/>
          <ac:spMkLst>
            <pc:docMk/>
            <pc:sldMk cId="3726655940" sldId="270"/>
            <ac:spMk id="9" creationId="{58C56D61-4A3B-175A-AEA5-CF8DFC586C36}"/>
          </ac:spMkLst>
        </pc:spChg>
        <pc:spChg chg="del">
          <ac:chgData name="Guest User" userId="" providerId="Windows Live" clId="Web-{6B15B045-D043-48BD-8137-030256951B28}" dt="2023-12-08T04:33:55.272" v="64"/>
          <ac:spMkLst>
            <pc:docMk/>
            <pc:sldMk cId="3726655940" sldId="270"/>
            <ac:spMk id="10" creationId="{279C23D2-DCB9-31A5-FAB5-BF02EE799916}"/>
          </ac:spMkLst>
        </pc:spChg>
      </pc:sldChg>
    </pc:docChg>
  </pc:docChgLst>
  <pc:docChgLst>
    <pc:chgData name="Guest User" providerId="Windows Live" clId="Web-{E994F237-E47D-42F5-9FD8-1F54C815D0F7}"/>
    <pc:docChg chg="addSld modSld">
      <pc:chgData name="Guest User" userId="" providerId="Windows Live" clId="Web-{E994F237-E47D-42F5-9FD8-1F54C815D0F7}" dt="2023-12-01T23:59:47.096" v="22" actId="20577"/>
      <pc:docMkLst>
        <pc:docMk/>
      </pc:docMkLst>
      <pc:sldChg chg="modSp mod modClrScheme chgLayout">
        <pc:chgData name="Guest User" userId="" providerId="Windows Live" clId="Web-{E994F237-E47D-42F5-9FD8-1F54C815D0F7}" dt="2023-12-01T23:52:52.778" v="11" actId="20577"/>
        <pc:sldMkLst>
          <pc:docMk/>
          <pc:sldMk cId="29447809" sldId="260"/>
        </pc:sldMkLst>
        <pc:spChg chg="mod ord">
          <ac:chgData name="Guest User" userId="" providerId="Windows Live" clId="Web-{E994F237-E47D-42F5-9FD8-1F54C815D0F7}" dt="2023-12-01T23:52:52.778" v="11" actId="20577"/>
          <ac:spMkLst>
            <pc:docMk/>
            <pc:sldMk cId="29447809" sldId="260"/>
            <ac:spMk id="2" creationId="{ED58DDA5-901C-61AA-24B9-EEE8BC96496D}"/>
          </ac:spMkLst>
        </pc:spChg>
        <pc:spChg chg="mod ord">
          <ac:chgData name="Guest User" userId="" providerId="Windows Live" clId="Web-{E994F237-E47D-42F5-9FD8-1F54C815D0F7}" dt="2023-12-01T23:52:21.762" v="0"/>
          <ac:spMkLst>
            <pc:docMk/>
            <pc:sldMk cId="29447809" sldId="260"/>
            <ac:spMk id="3" creationId="{0A58A012-4A9E-7EAA-5695-973C6D3E0222}"/>
          </ac:spMkLst>
        </pc:spChg>
      </pc:sldChg>
      <pc:sldChg chg="modSp new mod modClrScheme chgLayout">
        <pc:chgData name="Guest User" userId="" providerId="Windows Live" clId="Web-{E994F237-E47D-42F5-9FD8-1F54C815D0F7}" dt="2023-12-01T23:59:34.846" v="18" actId="20577"/>
        <pc:sldMkLst>
          <pc:docMk/>
          <pc:sldMk cId="338914213" sldId="262"/>
        </pc:sldMkLst>
        <pc:spChg chg="mod ord">
          <ac:chgData name="Guest User" userId="" providerId="Windows Live" clId="Web-{E994F237-E47D-42F5-9FD8-1F54C815D0F7}" dt="2023-12-01T23:59:34.846" v="18" actId="20577"/>
          <ac:spMkLst>
            <pc:docMk/>
            <pc:sldMk cId="338914213" sldId="262"/>
            <ac:spMk id="2" creationId="{AE46C710-5937-10A7-A937-32E46C81624E}"/>
          </ac:spMkLst>
        </pc:spChg>
        <pc:spChg chg="mod ord">
          <ac:chgData name="Guest User" userId="" providerId="Windows Live" clId="Web-{E994F237-E47D-42F5-9FD8-1F54C815D0F7}" dt="2023-12-01T23:59:24.112" v="13"/>
          <ac:spMkLst>
            <pc:docMk/>
            <pc:sldMk cId="338914213" sldId="262"/>
            <ac:spMk id="3" creationId="{2775F54C-E154-0CDD-E078-9657D8659295}"/>
          </ac:spMkLst>
        </pc:spChg>
      </pc:sldChg>
      <pc:sldChg chg="modSp new">
        <pc:chgData name="Guest User" userId="" providerId="Windows Live" clId="Web-{E994F237-E47D-42F5-9FD8-1F54C815D0F7}" dt="2023-12-01T23:59:47.096" v="22" actId="20577"/>
        <pc:sldMkLst>
          <pc:docMk/>
          <pc:sldMk cId="2314458288" sldId="263"/>
        </pc:sldMkLst>
        <pc:spChg chg="mod">
          <ac:chgData name="Guest User" userId="" providerId="Windows Live" clId="Web-{E994F237-E47D-42F5-9FD8-1F54C815D0F7}" dt="2023-12-01T23:59:47.096" v="22" actId="20577"/>
          <ac:spMkLst>
            <pc:docMk/>
            <pc:sldMk cId="2314458288" sldId="263"/>
            <ac:spMk id="2" creationId="{08F82C4D-E549-FC65-0185-B5926660EFE8}"/>
          </ac:spMkLst>
        </pc:spChg>
      </pc:sldChg>
    </pc:docChg>
  </pc:docChgLst>
  <pc:docChgLst>
    <pc:chgData name="Sara Romero" userId="3bc966e5fc093690" providerId="LiveId" clId="{84861B3A-5239-4A82-B7E0-D13300B622EB}"/>
    <pc:docChg chg="undo custSel addSld delSld modSld sldOrd">
      <pc:chgData name="Sara Romero" userId="3bc966e5fc093690" providerId="LiveId" clId="{84861B3A-5239-4A82-B7E0-D13300B622EB}" dt="2023-12-08T05:49:19.968" v="2576" actId="1037"/>
      <pc:docMkLst>
        <pc:docMk/>
      </pc:docMkLst>
      <pc:sldChg chg="modSp mod">
        <pc:chgData name="Sara Romero" userId="3bc966e5fc093690" providerId="LiveId" clId="{84861B3A-5239-4A82-B7E0-D13300B622EB}" dt="2023-12-08T05:12:39.076" v="1796" actId="21"/>
        <pc:sldMkLst>
          <pc:docMk/>
          <pc:sldMk cId="3698590932" sldId="256"/>
        </pc:sldMkLst>
        <pc:spChg chg="mod">
          <ac:chgData name="Sara Romero" userId="3bc966e5fc093690" providerId="LiveId" clId="{84861B3A-5239-4A82-B7E0-D13300B622EB}" dt="2023-12-08T05:12:39.076" v="1796" actId="21"/>
          <ac:spMkLst>
            <pc:docMk/>
            <pc:sldMk cId="3698590932" sldId="256"/>
            <ac:spMk id="3" creationId="{99578067-A4E9-3ED8-EFB5-B3999B47AC7D}"/>
          </ac:spMkLst>
        </pc:spChg>
      </pc:sldChg>
      <pc:sldChg chg="modSp mod">
        <pc:chgData name="Sara Romero" userId="3bc966e5fc093690" providerId="LiveId" clId="{84861B3A-5239-4A82-B7E0-D13300B622EB}" dt="2023-12-08T05:22:02.826" v="2113" actId="20577"/>
        <pc:sldMkLst>
          <pc:docMk/>
          <pc:sldMk cId="2185447007" sldId="258"/>
        </pc:sldMkLst>
        <pc:spChg chg="mod">
          <ac:chgData name="Sara Romero" userId="3bc966e5fc093690" providerId="LiveId" clId="{84861B3A-5239-4A82-B7E0-D13300B622EB}" dt="2023-12-08T05:22:02.826" v="2113" actId="20577"/>
          <ac:spMkLst>
            <pc:docMk/>
            <pc:sldMk cId="2185447007" sldId="258"/>
            <ac:spMk id="3" creationId="{E2EF8323-F8A2-0427-D42F-93CE4A149532}"/>
          </ac:spMkLst>
        </pc:spChg>
      </pc:sldChg>
      <pc:sldChg chg="addSp delSp modSp del mod">
        <pc:chgData name="Sara Romero" userId="3bc966e5fc093690" providerId="LiveId" clId="{84861B3A-5239-4A82-B7E0-D13300B622EB}" dt="2023-12-08T01:08:04.129" v="1248" actId="2696"/>
        <pc:sldMkLst>
          <pc:docMk/>
          <pc:sldMk cId="2926778334" sldId="259"/>
        </pc:sldMkLst>
        <pc:spChg chg="add mod">
          <ac:chgData name="Sara Romero" userId="3bc966e5fc093690" providerId="LiveId" clId="{84861B3A-5239-4A82-B7E0-D13300B622EB}" dt="2023-12-08T01:05:14.653" v="1215" actId="21"/>
          <ac:spMkLst>
            <pc:docMk/>
            <pc:sldMk cId="2926778334" sldId="259"/>
            <ac:spMk id="3" creationId="{B56D155D-9A1B-4546-9163-9D224461B4A7}"/>
          </ac:spMkLst>
        </pc:spChg>
        <pc:spChg chg="add del">
          <ac:chgData name="Sara Romero" userId="3bc966e5fc093690" providerId="LiveId" clId="{84861B3A-5239-4A82-B7E0-D13300B622EB}" dt="2023-12-08T01:07:36.797" v="1245" actId="21"/>
          <ac:spMkLst>
            <pc:docMk/>
            <pc:sldMk cId="2926778334" sldId="259"/>
            <ac:spMk id="4" creationId="{0D5F85E2-F913-8A88-FF4B-164564E3DCCA}"/>
          </ac:spMkLst>
        </pc:spChg>
        <pc:picChg chg="del">
          <ac:chgData name="Sara Romero" userId="3bc966e5fc093690" providerId="LiveId" clId="{84861B3A-5239-4A82-B7E0-D13300B622EB}" dt="2023-12-08T01:05:14.653" v="1215" actId="21"/>
          <ac:picMkLst>
            <pc:docMk/>
            <pc:sldMk cId="2926778334" sldId="259"/>
            <ac:picMk id="1026" creationId="{16A09917-4A12-5EC7-CEE7-AF8F20A61793}"/>
          </ac:picMkLst>
        </pc:picChg>
      </pc:sldChg>
      <pc:sldChg chg="modSp mod">
        <pc:chgData name="Sara Romero" userId="3bc966e5fc093690" providerId="LiveId" clId="{84861B3A-5239-4A82-B7E0-D13300B622EB}" dt="2023-12-08T00:57:14.733" v="1212" actId="1076"/>
        <pc:sldMkLst>
          <pc:docMk/>
          <pc:sldMk cId="1072944651" sldId="261"/>
        </pc:sldMkLst>
        <pc:spChg chg="mod">
          <ac:chgData name="Sara Romero" userId="3bc966e5fc093690" providerId="LiveId" clId="{84861B3A-5239-4A82-B7E0-D13300B622EB}" dt="2023-12-08T00:57:14.733" v="1212" actId="1076"/>
          <ac:spMkLst>
            <pc:docMk/>
            <pc:sldMk cId="1072944651" sldId="261"/>
            <ac:spMk id="5" creationId="{E4EADD64-37A8-E0F3-94A3-10DF82E2C8A3}"/>
          </ac:spMkLst>
        </pc:spChg>
      </pc:sldChg>
      <pc:sldChg chg="ord">
        <pc:chgData name="Sara Romero" userId="3bc966e5fc093690" providerId="LiveId" clId="{84861B3A-5239-4A82-B7E0-D13300B622EB}" dt="2023-12-08T00:38:02.280" v="1210"/>
        <pc:sldMkLst>
          <pc:docMk/>
          <pc:sldMk cId="1309695443" sldId="264"/>
        </pc:sldMkLst>
      </pc:sldChg>
      <pc:sldChg chg="modSp mod">
        <pc:chgData name="Sara Romero" userId="3bc966e5fc093690" providerId="LiveId" clId="{84861B3A-5239-4A82-B7E0-D13300B622EB}" dt="2023-12-08T05:29:39.912" v="2314" actId="20577"/>
        <pc:sldMkLst>
          <pc:docMk/>
          <pc:sldMk cId="78346346" sldId="268"/>
        </pc:sldMkLst>
        <pc:spChg chg="mod">
          <ac:chgData name="Sara Romero" userId="3bc966e5fc093690" providerId="LiveId" clId="{84861B3A-5239-4A82-B7E0-D13300B622EB}" dt="2023-12-08T05:29:39.912" v="2314" actId="20577"/>
          <ac:spMkLst>
            <pc:docMk/>
            <pc:sldMk cId="78346346" sldId="268"/>
            <ac:spMk id="3" creationId="{24409966-CEE0-6E36-CC01-B523D9B5C12F}"/>
          </ac:spMkLst>
        </pc:spChg>
      </pc:sldChg>
      <pc:sldChg chg="addSp delSp modSp mod">
        <pc:chgData name="Sara Romero" userId="3bc966e5fc093690" providerId="LiveId" clId="{84861B3A-5239-4A82-B7E0-D13300B622EB}" dt="2023-12-08T04:00:26.613" v="1360" actId="478"/>
        <pc:sldMkLst>
          <pc:docMk/>
          <pc:sldMk cId="1178034041" sldId="272"/>
        </pc:sldMkLst>
        <pc:spChg chg="mod">
          <ac:chgData name="Sara Romero" userId="3bc966e5fc093690" providerId="LiveId" clId="{84861B3A-5239-4A82-B7E0-D13300B622EB}" dt="2023-12-08T01:07:00.279" v="1240" actId="1076"/>
          <ac:spMkLst>
            <pc:docMk/>
            <pc:sldMk cId="1178034041" sldId="272"/>
            <ac:spMk id="4" creationId="{799A88C6-B5F9-8C1B-88D3-82609F35079E}"/>
          </ac:spMkLst>
        </pc:spChg>
        <pc:spChg chg="mod">
          <ac:chgData name="Sara Romero" userId="3bc966e5fc093690" providerId="LiveId" clId="{84861B3A-5239-4A82-B7E0-D13300B622EB}" dt="2023-12-08T01:07:00.279" v="1240" actId="1076"/>
          <ac:spMkLst>
            <pc:docMk/>
            <pc:sldMk cId="1178034041" sldId="272"/>
            <ac:spMk id="6" creationId="{A0E1F2DC-41FE-E525-0242-297AA6E8D27A}"/>
          </ac:spMkLst>
        </pc:spChg>
        <pc:spChg chg="mod">
          <ac:chgData name="Sara Romero" userId="3bc966e5fc093690" providerId="LiveId" clId="{84861B3A-5239-4A82-B7E0-D13300B622EB}" dt="2023-12-08T01:07:00.279" v="1240" actId="1076"/>
          <ac:spMkLst>
            <pc:docMk/>
            <pc:sldMk cId="1178034041" sldId="272"/>
            <ac:spMk id="7" creationId="{B252E843-11F5-973C-F54B-B0EBCF70FE6B}"/>
          </ac:spMkLst>
        </pc:spChg>
        <pc:spChg chg="mod">
          <ac:chgData name="Sara Romero" userId="3bc966e5fc093690" providerId="LiveId" clId="{84861B3A-5239-4A82-B7E0-D13300B622EB}" dt="2023-12-08T01:07:00.279" v="1240" actId="1076"/>
          <ac:spMkLst>
            <pc:docMk/>
            <pc:sldMk cId="1178034041" sldId="272"/>
            <ac:spMk id="8" creationId="{18F8118B-FC86-02B3-A84D-038F145155E0}"/>
          </ac:spMkLst>
        </pc:spChg>
        <pc:spChg chg="mod">
          <ac:chgData name="Sara Romero" userId="3bc966e5fc093690" providerId="LiveId" clId="{84861B3A-5239-4A82-B7E0-D13300B622EB}" dt="2023-12-08T01:07:23.431" v="1243" actId="1076"/>
          <ac:spMkLst>
            <pc:docMk/>
            <pc:sldMk cId="1178034041" sldId="272"/>
            <ac:spMk id="9" creationId="{B78ADF02-B672-8683-256C-9941054D2F7C}"/>
          </ac:spMkLst>
        </pc:spChg>
        <pc:spChg chg="add del mod">
          <ac:chgData name="Sara Romero" userId="3bc966e5fc093690" providerId="LiveId" clId="{84861B3A-5239-4A82-B7E0-D13300B622EB}" dt="2023-12-08T01:06:51.547" v="1231"/>
          <ac:spMkLst>
            <pc:docMk/>
            <pc:sldMk cId="1178034041" sldId="272"/>
            <ac:spMk id="11" creationId="{ED7D2BA6-1893-A833-8D4C-AEB991132E7A}"/>
          </ac:spMkLst>
        </pc:spChg>
        <pc:spChg chg="add mod">
          <ac:chgData name="Sara Romero" userId="3bc966e5fc093690" providerId="LiveId" clId="{84861B3A-5239-4A82-B7E0-D13300B622EB}" dt="2023-12-08T01:07:47.531" v="1247" actId="1076"/>
          <ac:spMkLst>
            <pc:docMk/>
            <pc:sldMk cId="1178034041" sldId="272"/>
            <ac:spMk id="12" creationId="{69EFC69E-D7F8-F12C-50CB-CAA680371C9F}"/>
          </ac:spMkLst>
        </pc:spChg>
        <pc:spChg chg="add del mod">
          <ac:chgData name="Sara Romero" userId="3bc966e5fc093690" providerId="LiveId" clId="{84861B3A-5239-4A82-B7E0-D13300B622EB}" dt="2023-12-08T04:00:26.613" v="1360" actId="478"/>
          <ac:spMkLst>
            <pc:docMk/>
            <pc:sldMk cId="1178034041" sldId="272"/>
            <ac:spMk id="13" creationId="{336941F8-69AF-34A9-5EE6-39870386FA7B}"/>
          </ac:spMkLst>
        </pc:spChg>
        <pc:picChg chg="add del">
          <ac:chgData name="Sara Romero" userId="3bc966e5fc093690" providerId="LiveId" clId="{84861B3A-5239-4A82-B7E0-D13300B622EB}" dt="2023-12-08T01:05:11.591" v="1214" actId="478"/>
          <ac:picMkLst>
            <pc:docMk/>
            <pc:sldMk cId="1178034041" sldId="272"/>
            <ac:picMk id="3" creationId="{B26D8F6D-975D-190A-944D-2EB7D1A187C4}"/>
          </ac:picMkLst>
        </pc:picChg>
        <pc:picChg chg="add mod">
          <ac:chgData name="Sara Romero" userId="3bc966e5fc093690" providerId="LiveId" clId="{84861B3A-5239-4A82-B7E0-D13300B622EB}" dt="2023-12-08T01:07:26.598" v="1244" actId="1076"/>
          <ac:picMkLst>
            <pc:docMk/>
            <pc:sldMk cId="1178034041" sldId="272"/>
            <ac:picMk id="5" creationId="{08C1E8D9-0A47-918E-4DB0-ACE1EF0B46A8}"/>
          </ac:picMkLst>
        </pc:picChg>
      </pc:sldChg>
      <pc:sldChg chg="modSp mod">
        <pc:chgData name="Sara Romero" userId="3bc966e5fc093690" providerId="LiveId" clId="{84861B3A-5239-4A82-B7E0-D13300B622EB}" dt="2023-12-08T04:01:07.034" v="1372" actId="20577"/>
        <pc:sldMkLst>
          <pc:docMk/>
          <pc:sldMk cId="3891199166" sldId="280"/>
        </pc:sldMkLst>
        <pc:spChg chg="mod">
          <ac:chgData name="Sara Romero" userId="3bc966e5fc093690" providerId="LiveId" clId="{84861B3A-5239-4A82-B7E0-D13300B622EB}" dt="2023-12-08T03:58:19.400" v="1352" actId="207"/>
          <ac:spMkLst>
            <pc:docMk/>
            <pc:sldMk cId="3891199166" sldId="280"/>
            <ac:spMk id="6" creationId="{79214A70-5C19-64FF-6A53-7A2D01B3C42E}"/>
          </ac:spMkLst>
        </pc:spChg>
        <pc:spChg chg="mod">
          <ac:chgData name="Sara Romero" userId="3bc966e5fc093690" providerId="LiveId" clId="{84861B3A-5239-4A82-B7E0-D13300B622EB}" dt="2023-12-08T03:58:33.260" v="1353"/>
          <ac:spMkLst>
            <pc:docMk/>
            <pc:sldMk cId="3891199166" sldId="280"/>
            <ac:spMk id="7" creationId="{CABBB8BC-00E4-6E79-AA48-F65F4ABDB2FB}"/>
          </ac:spMkLst>
        </pc:spChg>
        <pc:spChg chg="mod">
          <ac:chgData name="Sara Romero" userId="3bc966e5fc093690" providerId="LiveId" clId="{84861B3A-5239-4A82-B7E0-D13300B622EB}" dt="2023-12-08T04:01:07.034" v="1372" actId="20577"/>
          <ac:spMkLst>
            <pc:docMk/>
            <pc:sldMk cId="3891199166" sldId="280"/>
            <ac:spMk id="9" creationId="{455A14DC-193F-665F-EA09-1AAF781B7827}"/>
          </ac:spMkLst>
        </pc:spChg>
      </pc:sldChg>
      <pc:sldChg chg="addSp delSp modSp mod">
        <pc:chgData name="Sara Romero" userId="3bc966e5fc093690" providerId="LiveId" clId="{84861B3A-5239-4A82-B7E0-D13300B622EB}" dt="2023-12-08T05:15:22.059" v="1802" actId="1076"/>
        <pc:sldMkLst>
          <pc:docMk/>
          <pc:sldMk cId="3619180116" sldId="281"/>
        </pc:sldMkLst>
        <pc:spChg chg="mod">
          <ac:chgData name="Sara Romero" userId="3bc966e5fc093690" providerId="LiveId" clId="{84861B3A-5239-4A82-B7E0-D13300B622EB}" dt="2023-12-08T05:15:22.059" v="1802" actId="1076"/>
          <ac:spMkLst>
            <pc:docMk/>
            <pc:sldMk cId="3619180116" sldId="281"/>
            <ac:spMk id="3" creationId="{81D3449B-310D-BAB4-FC0D-78509CB17FD3}"/>
          </ac:spMkLst>
        </pc:spChg>
        <pc:spChg chg="del">
          <ac:chgData name="Sara Romero" userId="3bc966e5fc093690" providerId="LiveId" clId="{84861B3A-5239-4A82-B7E0-D13300B622EB}" dt="2023-12-08T04:05:58.206" v="1414" actId="478"/>
          <ac:spMkLst>
            <pc:docMk/>
            <pc:sldMk cId="3619180116" sldId="281"/>
            <ac:spMk id="6" creationId="{BB79F8CC-CC8E-0A79-7461-E38BCB47B966}"/>
          </ac:spMkLst>
        </pc:spChg>
        <pc:graphicFrameChg chg="add del mod">
          <ac:chgData name="Sara Romero" userId="3bc966e5fc093690" providerId="LiveId" clId="{84861B3A-5239-4A82-B7E0-D13300B622EB}" dt="2023-12-08T04:04:02.604" v="1382" actId="478"/>
          <ac:graphicFrameMkLst>
            <pc:docMk/>
            <pc:sldMk cId="3619180116" sldId="281"/>
            <ac:graphicFrameMk id="5" creationId="{DF1E9BDB-E962-2C8D-AC75-FADE6C540409}"/>
          </ac:graphicFrameMkLst>
        </pc:graphicFrameChg>
        <pc:graphicFrameChg chg="add mod modGraphic">
          <ac:chgData name="Sara Romero" userId="3bc966e5fc093690" providerId="LiveId" clId="{84861B3A-5239-4A82-B7E0-D13300B622EB}" dt="2023-12-08T04:12:08.720" v="1474" actId="20577"/>
          <ac:graphicFrameMkLst>
            <pc:docMk/>
            <pc:sldMk cId="3619180116" sldId="281"/>
            <ac:graphicFrameMk id="7" creationId="{7300079B-8F84-B06F-A9AF-79584BBC0539}"/>
          </ac:graphicFrameMkLst>
        </pc:graphicFrameChg>
      </pc:sldChg>
      <pc:sldChg chg="addSp delSp modSp mod setBg">
        <pc:chgData name="Sara Romero" userId="3bc966e5fc093690" providerId="LiveId" clId="{84861B3A-5239-4A82-B7E0-D13300B622EB}" dt="2023-12-08T04:59:48.112" v="1537" actId="27918"/>
        <pc:sldMkLst>
          <pc:docMk/>
          <pc:sldMk cId="1102505390" sldId="286"/>
        </pc:sldMkLst>
        <pc:spChg chg="mod">
          <ac:chgData name="Sara Romero" userId="3bc966e5fc093690" providerId="LiveId" clId="{84861B3A-5239-4A82-B7E0-D13300B622EB}" dt="2023-12-07T23:38:17.578" v="1125" actId="26606"/>
          <ac:spMkLst>
            <pc:docMk/>
            <pc:sldMk cId="1102505390" sldId="286"/>
            <ac:spMk id="2" creationId="{F5B28E2D-73E3-19EA-C873-96232349103D}"/>
          </ac:spMkLst>
        </pc:spChg>
        <pc:spChg chg="del mod">
          <ac:chgData name="Sara Romero" userId="3bc966e5fc093690" providerId="LiveId" clId="{84861B3A-5239-4A82-B7E0-D13300B622EB}" dt="2023-12-07T23:38:17.578" v="1125" actId="26606"/>
          <ac:spMkLst>
            <pc:docMk/>
            <pc:sldMk cId="1102505390" sldId="286"/>
            <ac:spMk id="3" creationId="{49F76ACE-BD6A-2148-4BDB-5A9945C5A831}"/>
          </ac:spMkLst>
        </pc:spChg>
        <pc:spChg chg="mod">
          <ac:chgData name="Sara Romero" userId="3bc966e5fc093690" providerId="LiveId" clId="{84861B3A-5239-4A82-B7E0-D13300B622EB}" dt="2023-12-07T23:38:17.578" v="1125" actId="26606"/>
          <ac:spMkLst>
            <pc:docMk/>
            <pc:sldMk cId="1102505390" sldId="286"/>
            <ac:spMk id="4" creationId="{626B876D-2DDE-4E53-8C0F-8DE1C8DF1CAC}"/>
          </ac:spMkLst>
        </pc:spChg>
        <pc:graphicFrameChg chg="add mod">
          <ac:chgData name="Sara Romero" userId="3bc966e5fc093690" providerId="LiveId" clId="{84861B3A-5239-4A82-B7E0-D13300B622EB}" dt="2023-12-08T04:59:46.670" v="1519" actId="20577"/>
          <ac:graphicFrameMkLst>
            <pc:docMk/>
            <pc:sldMk cId="1102505390" sldId="286"/>
            <ac:graphicFrameMk id="6" creationId="{7D6A9C55-4365-10F7-8470-E6C43994F05D}"/>
          </ac:graphicFrameMkLst>
        </pc:graphicFrameChg>
      </pc:sldChg>
      <pc:sldChg chg="modSp mod">
        <pc:chgData name="Sara Romero" userId="3bc966e5fc093690" providerId="LiveId" clId="{84861B3A-5239-4A82-B7E0-D13300B622EB}" dt="2023-12-08T05:21:24.103" v="2111" actId="20577"/>
        <pc:sldMkLst>
          <pc:docMk/>
          <pc:sldMk cId="3228036435" sldId="287"/>
        </pc:sldMkLst>
        <pc:spChg chg="mod">
          <ac:chgData name="Sara Romero" userId="3bc966e5fc093690" providerId="LiveId" clId="{84861B3A-5239-4A82-B7E0-D13300B622EB}" dt="2023-12-08T05:21:24.103" v="2111" actId="20577"/>
          <ac:spMkLst>
            <pc:docMk/>
            <pc:sldMk cId="3228036435" sldId="287"/>
            <ac:spMk id="3" creationId="{AB8AC580-8670-4DE0-E359-E3DCDF8D3B42}"/>
          </ac:spMkLst>
        </pc:spChg>
      </pc:sldChg>
      <pc:sldChg chg="addSp delSp modSp mod setBg">
        <pc:chgData name="Sara Romero" userId="3bc966e5fc093690" providerId="LiveId" clId="{84861B3A-5239-4A82-B7E0-D13300B622EB}" dt="2023-12-08T05:21:21.631" v="2109" actId="1038"/>
        <pc:sldMkLst>
          <pc:docMk/>
          <pc:sldMk cId="215908749" sldId="288"/>
        </pc:sldMkLst>
        <pc:spChg chg="mod">
          <ac:chgData name="Sara Romero" userId="3bc966e5fc093690" providerId="LiveId" clId="{84861B3A-5239-4A82-B7E0-D13300B622EB}" dt="2023-12-07T21:50:25.150" v="22" actId="20577"/>
          <ac:spMkLst>
            <pc:docMk/>
            <pc:sldMk cId="215908749" sldId="288"/>
            <ac:spMk id="2" creationId="{7E9561F7-8CB0-28CA-2F1B-FA93B5AD48B7}"/>
          </ac:spMkLst>
        </pc:spChg>
        <pc:spChg chg="del">
          <ac:chgData name="Sara Romero" userId="3bc966e5fc093690" providerId="LiveId" clId="{84861B3A-5239-4A82-B7E0-D13300B622EB}" dt="2023-12-07T21:47:12.639" v="0" actId="478"/>
          <ac:spMkLst>
            <pc:docMk/>
            <pc:sldMk cId="215908749" sldId="288"/>
            <ac:spMk id="3" creationId="{78EB14CC-1268-16A3-3A6F-A1C7CACF1E1B}"/>
          </ac:spMkLst>
        </pc:spChg>
        <pc:spChg chg="mod">
          <ac:chgData name="Sara Romero" userId="3bc966e5fc093690" providerId="LiveId" clId="{84861B3A-5239-4A82-B7E0-D13300B622EB}" dt="2023-12-07T21:49:25.449" v="14" actId="26606"/>
          <ac:spMkLst>
            <pc:docMk/>
            <pc:sldMk cId="215908749" sldId="288"/>
            <ac:spMk id="4" creationId="{1CD2A932-0634-33D4-C10C-405F34131956}"/>
          </ac:spMkLst>
        </pc:spChg>
        <pc:spChg chg="add mod">
          <ac:chgData name="Sara Romero" userId="3bc966e5fc093690" providerId="LiveId" clId="{84861B3A-5239-4A82-B7E0-D13300B622EB}" dt="2023-12-07T22:27:39.271" v="449" actId="20577"/>
          <ac:spMkLst>
            <pc:docMk/>
            <pc:sldMk cId="215908749" sldId="288"/>
            <ac:spMk id="8" creationId="{14BEBC58-CED6-4F66-AC1F-7BD20DA213DE}"/>
          </ac:spMkLst>
        </pc:spChg>
        <pc:graphicFrameChg chg="add mod">
          <ac:chgData name="Sara Romero" userId="3bc966e5fc093690" providerId="LiveId" clId="{84861B3A-5239-4A82-B7E0-D13300B622EB}" dt="2023-12-08T04:58:26.114" v="1508"/>
          <ac:graphicFrameMkLst>
            <pc:docMk/>
            <pc:sldMk cId="215908749" sldId="288"/>
            <ac:graphicFrameMk id="3" creationId="{91897E46-CF7F-2747-A918-DCFDB7A4F9CA}"/>
          </ac:graphicFrameMkLst>
        </pc:graphicFrameChg>
        <pc:graphicFrameChg chg="add mod">
          <ac:chgData name="Sara Romero" userId="3bc966e5fc093690" providerId="LiveId" clId="{84861B3A-5239-4A82-B7E0-D13300B622EB}" dt="2023-12-08T04:58:29.919" v="1511"/>
          <ac:graphicFrameMkLst>
            <pc:docMk/>
            <pc:sldMk cId="215908749" sldId="288"/>
            <ac:graphicFrameMk id="5" creationId="{91897E46-CF7F-2747-A918-DCFDB7A4F9CA}"/>
          </ac:graphicFrameMkLst>
        </pc:graphicFrameChg>
        <pc:graphicFrameChg chg="add del mod">
          <ac:chgData name="Sara Romero" userId="3bc966e5fc093690" providerId="LiveId" clId="{84861B3A-5239-4A82-B7E0-D13300B622EB}" dt="2023-12-08T04:57:59.347" v="1503" actId="478"/>
          <ac:graphicFrameMkLst>
            <pc:docMk/>
            <pc:sldMk cId="215908749" sldId="288"/>
            <ac:graphicFrameMk id="6" creationId="{91897E46-CF7F-2747-A918-DCFDB7A4F9CA}"/>
          </ac:graphicFrameMkLst>
        </pc:graphicFrameChg>
        <pc:graphicFrameChg chg="add del mod">
          <ac:chgData name="Sara Romero" userId="3bc966e5fc093690" providerId="LiveId" clId="{84861B3A-5239-4A82-B7E0-D13300B622EB}" dt="2023-12-08T04:58:42.686" v="1515" actId="478"/>
          <ac:graphicFrameMkLst>
            <pc:docMk/>
            <pc:sldMk cId="215908749" sldId="288"/>
            <ac:graphicFrameMk id="7" creationId="{8DEC8E0C-6082-DAF6-55EB-62832F3AA2D1}"/>
          </ac:graphicFrameMkLst>
        </pc:graphicFrameChg>
        <pc:graphicFrameChg chg="add mod">
          <ac:chgData name="Sara Romero" userId="3bc966e5fc093690" providerId="LiveId" clId="{84861B3A-5239-4A82-B7E0-D13300B622EB}" dt="2023-12-08T05:21:21.379" v="2108" actId="1038"/>
          <ac:graphicFrameMkLst>
            <pc:docMk/>
            <pc:sldMk cId="215908749" sldId="288"/>
            <ac:graphicFrameMk id="9" creationId="{91897E46-CF7F-2747-A918-DCFDB7A4F9CA}"/>
          </ac:graphicFrameMkLst>
        </pc:graphicFrameChg>
        <pc:graphicFrameChg chg="add mod">
          <ac:chgData name="Sara Romero" userId="3bc966e5fc093690" providerId="LiveId" clId="{84861B3A-5239-4A82-B7E0-D13300B622EB}" dt="2023-12-08T05:21:21.631" v="2109" actId="1038"/>
          <ac:graphicFrameMkLst>
            <pc:docMk/>
            <pc:sldMk cId="215908749" sldId="288"/>
            <ac:graphicFrameMk id="10" creationId="{8DEC8E0C-6082-DAF6-55EB-62832F3AA2D1}"/>
          </ac:graphicFrameMkLst>
        </pc:graphicFrameChg>
      </pc:sldChg>
      <pc:sldChg chg="modSp mod">
        <pc:chgData name="Sara Romero" userId="3bc966e5fc093690" providerId="LiveId" clId="{84861B3A-5239-4A82-B7E0-D13300B622EB}" dt="2023-12-08T05:22:53.886" v="2114" actId="20577"/>
        <pc:sldMkLst>
          <pc:docMk/>
          <pc:sldMk cId="2732316047" sldId="291"/>
        </pc:sldMkLst>
        <pc:spChg chg="mod">
          <ac:chgData name="Sara Romero" userId="3bc966e5fc093690" providerId="LiveId" clId="{84861B3A-5239-4A82-B7E0-D13300B622EB}" dt="2023-12-08T05:22:53.886" v="2114" actId="20577"/>
          <ac:spMkLst>
            <pc:docMk/>
            <pc:sldMk cId="2732316047" sldId="291"/>
            <ac:spMk id="3" creationId="{DE57892A-15B2-4B22-8F48-2442E04B88FD}"/>
          </ac:spMkLst>
        </pc:spChg>
      </pc:sldChg>
      <pc:sldChg chg="addSp delSp modSp new mod">
        <pc:chgData name="Sara Romero" userId="3bc966e5fc093690" providerId="LiveId" clId="{84861B3A-5239-4A82-B7E0-D13300B622EB}" dt="2023-12-08T05:19:50.031" v="2030" actId="1076"/>
        <pc:sldMkLst>
          <pc:docMk/>
          <pc:sldMk cId="2678973136" sldId="293"/>
        </pc:sldMkLst>
        <pc:spChg chg="mod">
          <ac:chgData name="Sara Romero" userId="3bc966e5fc093690" providerId="LiveId" clId="{84861B3A-5239-4A82-B7E0-D13300B622EB}" dt="2023-12-07T21:59:44.419" v="75" actId="20577"/>
          <ac:spMkLst>
            <pc:docMk/>
            <pc:sldMk cId="2678973136" sldId="293"/>
            <ac:spMk id="2" creationId="{B58064B2-2FF1-48D8-C785-3036F1DE4763}"/>
          </ac:spMkLst>
        </pc:spChg>
        <pc:spChg chg="del">
          <ac:chgData name="Sara Romero" userId="3bc966e5fc093690" providerId="LiveId" clId="{84861B3A-5239-4A82-B7E0-D13300B622EB}" dt="2023-12-07T22:09:22.335" v="366" actId="478"/>
          <ac:spMkLst>
            <pc:docMk/>
            <pc:sldMk cId="2678973136" sldId="293"/>
            <ac:spMk id="3" creationId="{4074F9FE-DF41-CB29-FA50-FDE7FC48CE55}"/>
          </ac:spMkLst>
        </pc:spChg>
        <pc:spChg chg="add mod">
          <ac:chgData name="Sara Romero" userId="3bc966e5fc093690" providerId="LiveId" clId="{84861B3A-5239-4A82-B7E0-D13300B622EB}" dt="2023-12-08T05:19:50.031" v="2030" actId="1076"/>
          <ac:spMkLst>
            <pc:docMk/>
            <pc:sldMk cId="2678973136" sldId="293"/>
            <ac:spMk id="5" creationId="{6F5FBC21-6921-3860-DF4C-996DF2DA8AE3}"/>
          </ac:spMkLst>
        </pc:spChg>
        <pc:spChg chg="add del mod">
          <ac:chgData name="Sara Romero" userId="3bc966e5fc093690" providerId="LiveId" clId="{84861B3A-5239-4A82-B7E0-D13300B622EB}" dt="2023-12-08T01:11:21.528" v="1252" actId="478"/>
          <ac:spMkLst>
            <pc:docMk/>
            <pc:sldMk cId="2678973136" sldId="293"/>
            <ac:spMk id="8" creationId="{ACAAD8DD-DF91-3A16-7DAE-07B577CA8BED}"/>
          </ac:spMkLst>
        </pc:spChg>
        <pc:spChg chg="add mod">
          <ac:chgData name="Sara Romero" userId="3bc966e5fc093690" providerId="LiveId" clId="{84861B3A-5239-4A82-B7E0-D13300B622EB}" dt="2023-12-07T22:27:30.077" v="441" actId="20577"/>
          <ac:spMkLst>
            <pc:docMk/>
            <pc:sldMk cId="2678973136" sldId="293"/>
            <ac:spMk id="9" creationId="{28D9C154-660C-7F85-0958-FE23A8760050}"/>
          </ac:spMkLst>
        </pc:spChg>
        <pc:graphicFrameChg chg="add del mod">
          <ac:chgData name="Sara Romero" userId="3bc966e5fc093690" providerId="LiveId" clId="{84861B3A-5239-4A82-B7E0-D13300B622EB}" dt="2023-12-08T01:11:18.931" v="1251" actId="478"/>
          <ac:graphicFrameMkLst>
            <pc:docMk/>
            <pc:sldMk cId="2678973136" sldId="293"/>
            <ac:graphicFrameMk id="3" creationId="{476C0345-D195-5765-2558-E7291040E8A6}"/>
          </ac:graphicFrameMkLst>
        </pc:graphicFrameChg>
        <pc:graphicFrameChg chg="add mod">
          <ac:chgData name="Sara Romero" userId="3bc966e5fc093690" providerId="LiveId" clId="{84861B3A-5239-4A82-B7E0-D13300B622EB}" dt="2023-12-07T22:09:30.142" v="371"/>
          <ac:graphicFrameMkLst>
            <pc:docMk/>
            <pc:sldMk cId="2678973136" sldId="293"/>
            <ac:graphicFrameMk id="5" creationId="{1B9EB3E8-33B6-4277-775C-AE52F8A5D56F}"/>
          </ac:graphicFrameMkLst>
        </pc:graphicFrameChg>
        <pc:graphicFrameChg chg="add mod">
          <ac:chgData name="Sara Romero" userId="3bc966e5fc093690" providerId="LiveId" clId="{84861B3A-5239-4A82-B7E0-D13300B622EB}" dt="2023-12-08T05:18:06.286" v="1920" actId="1076"/>
          <ac:graphicFrameMkLst>
            <pc:docMk/>
            <pc:sldMk cId="2678973136" sldId="293"/>
            <ac:graphicFrameMk id="6" creationId="{1B9EB3E8-33B6-4277-775C-AE52F8A5D56F}"/>
          </ac:graphicFrameMkLst>
        </pc:graphicFrameChg>
        <pc:graphicFrameChg chg="add del mod">
          <ac:chgData name="Sara Romero" userId="3bc966e5fc093690" providerId="LiveId" clId="{84861B3A-5239-4A82-B7E0-D13300B622EB}" dt="2023-12-07T23:44:25.208" v="1190" actId="478"/>
          <ac:graphicFrameMkLst>
            <pc:docMk/>
            <pc:sldMk cId="2678973136" sldId="293"/>
            <ac:graphicFrameMk id="7" creationId="{476C0345-D195-5765-2558-E7291040E8A6}"/>
          </ac:graphicFrameMkLst>
        </pc:graphicFrameChg>
      </pc:sldChg>
      <pc:sldChg chg="addSp delSp modSp new mod ord">
        <pc:chgData name="Sara Romero" userId="3bc966e5fc093690" providerId="LiveId" clId="{84861B3A-5239-4A82-B7E0-D13300B622EB}" dt="2023-12-08T04:14:37.471" v="1502" actId="20577"/>
        <pc:sldMkLst>
          <pc:docMk/>
          <pc:sldMk cId="2226535381" sldId="294"/>
        </pc:sldMkLst>
        <pc:spChg chg="mod">
          <ac:chgData name="Sara Romero" userId="3bc966e5fc093690" providerId="LiveId" clId="{84861B3A-5239-4A82-B7E0-D13300B622EB}" dt="2023-12-07T22:00:01.164" v="91" actId="20577"/>
          <ac:spMkLst>
            <pc:docMk/>
            <pc:sldMk cId="2226535381" sldId="294"/>
            <ac:spMk id="2" creationId="{86A5E32E-39EB-32F7-96ED-24E2C3D37A15}"/>
          </ac:spMkLst>
        </pc:spChg>
        <pc:spChg chg="del mod">
          <ac:chgData name="Sara Romero" userId="3bc966e5fc093690" providerId="LiveId" clId="{84861B3A-5239-4A82-B7E0-D13300B622EB}" dt="2023-12-07T22:10:31.463" v="375" actId="26606"/>
          <ac:spMkLst>
            <pc:docMk/>
            <pc:sldMk cId="2226535381" sldId="294"/>
            <ac:spMk id="3" creationId="{DE572F5B-6469-1393-710D-E6BF42F71087}"/>
          </ac:spMkLst>
        </pc:spChg>
        <pc:graphicFrameChg chg="add mod">
          <ac:chgData name="Sara Romero" userId="3bc966e5fc093690" providerId="LiveId" clId="{84861B3A-5239-4A82-B7E0-D13300B622EB}" dt="2023-12-08T04:14:37.471" v="1502" actId="20577"/>
          <ac:graphicFrameMkLst>
            <pc:docMk/>
            <pc:sldMk cId="2226535381" sldId="294"/>
            <ac:graphicFrameMk id="6" creationId="{7E5F20CC-63C4-DCA5-C25A-22FF91822F15}"/>
          </ac:graphicFrameMkLst>
        </pc:graphicFrameChg>
      </pc:sldChg>
      <pc:sldChg chg="addSp delSp modSp new mod">
        <pc:chgData name="Sara Romero" userId="3bc966e5fc093690" providerId="LiveId" clId="{84861B3A-5239-4A82-B7E0-D13300B622EB}" dt="2023-12-08T05:10:34.921" v="1784" actId="1076"/>
        <pc:sldMkLst>
          <pc:docMk/>
          <pc:sldMk cId="2265217705" sldId="296"/>
        </pc:sldMkLst>
        <pc:spChg chg="mod">
          <ac:chgData name="Sara Romero" userId="3bc966e5fc093690" providerId="LiveId" clId="{84861B3A-5239-4A82-B7E0-D13300B622EB}" dt="2023-12-08T05:01:23.209" v="1551" actId="1076"/>
          <ac:spMkLst>
            <pc:docMk/>
            <pc:sldMk cId="2265217705" sldId="296"/>
            <ac:spMk id="2" creationId="{96FE7597-FA38-A7BD-D047-A364B200FFC5}"/>
          </ac:spMkLst>
        </pc:spChg>
        <pc:spChg chg="del">
          <ac:chgData name="Sara Romero" userId="3bc966e5fc093690" providerId="LiveId" clId="{84861B3A-5239-4A82-B7E0-D13300B622EB}" dt="2023-12-07T23:38:43.544" v="1155" actId="478"/>
          <ac:spMkLst>
            <pc:docMk/>
            <pc:sldMk cId="2265217705" sldId="296"/>
            <ac:spMk id="3" creationId="{D0FB42E4-6FF7-FA10-489F-A69F31179EA2}"/>
          </ac:spMkLst>
        </pc:spChg>
        <pc:spChg chg="add mod">
          <ac:chgData name="Sara Romero" userId="3bc966e5fc093690" providerId="LiveId" clId="{84861B3A-5239-4A82-B7E0-D13300B622EB}" dt="2023-12-07T23:39:55.736" v="1163"/>
          <ac:spMkLst>
            <pc:docMk/>
            <pc:sldMk cId="2265217705" sldId="296"/>
            <ac:spMk id="7" creationId="{B3E95EA3-663F-4E3F-9D9B-ED79DE3C158A}"/>
          </ac:spMkLst>
        </pc:spChg>
        <pc:graphicFrameChg chg="add mod">
          <ac:chgData name="Sara Romero" userId="3bc966e5fc093690" providerId="LiveId" clId="{84861B3A-5239-4A82-B7E0-D13300B622EB}" dt="2023-12-08T05:09:53.817" v="1777"/>
          <ac:graphicFrameMkLst>
            <pc:docMk/>
            <pc:sldMk cId="2265217705" sldId="296"/>
            <ac:graphicFrameMk id="3" creationId="{3C6DE54F-B13C-3B01-8F34-035AD09E3CD3}"/>
          </ac:graphicFrameMkLst>
        </pc:graphicFrameChg>
        <pc:graphicFrameChg chg="add del mod">
          <ac:chgData name="Sara Romero" userId="3bc966e5fc093690" providerId="LiveId" clId="{84861B3A-5239-4A82-B7E0-D13300B622EB}" dt="2023-12-08T05:09:49.048" v="1774" actId="478"/>
          <ac:graphicFrameMkLst>
            <pc:docMk/>
            <pc:sldMk cId="2265217705" sldId="296"/>
            <ac:graphicFrameMk id="5" creationId="{3C6DE54F-B13C-3B01-8F34-035AD09E3CD3}"/>
          </ac:graphicFrameMkLst>
        </pc:graphicFrameChg>
        <pc:graphicFrameChg chg="add del mod">
          <ac:chgData name="Sara Romero" userId="3bc966e5fc093690" providerId="LiveId" clId="{84861B3A-5239-4A82-B7E0-D13300B622EB}" dt="2023-12-08T05:10:14.062" v="1781" actId="478"/>
          <ac:graphicFrameMkLst>
            <pc:docMk/>
            <pc:sldMk cId="2265217705" sldId="296"/>
            <ac:graphicFrameMk id="6" creationId="{E2432671-0980-782F-9091-02855B59D9CA}"/>
          </ac:graphicFrameMkLst>
        </pc:graphicFrameChg>
        <pc:graphicFrameChg chg="add mod">
          <ac:chgData name="Sara Romero" userId="3bc966e5fc093690" providerId="LiveId" clId="{84861B3A-5239-4A82-B7E0-D13300B622EB}" dt="2023-12-08T05:10:09.625" v="1780" actId="1076"/>
          <ac:graphicFrameMkLst>
            <pc:docMk/>
            <pc:sldMk cId="2265217705" sldId="296"/>
            <ac:graphicFrameMk id="8" creationId="{3C6DE54F-B13C-3B01-8F34-035AD09E3CD3}"/>
          </ac:graphicFrameMkLst>
        </pc:graphicFrameChg>
        <pc:graphicFrameChg chg="add mod">
          <ac:chgData name="Sara Romero" userId="3bc966e5fc093690" providerId="LiveId" clId="{84861B3A-5239-4A82-B7E0-D13300B622EB}" dt="2023-12-08T05:10:34.921" v="1784" actId="1076"/>
          <ac:graphicFrameMkLst>
            <pc:docMk/>
            <pc:sldMk cId="2265217705" sldId="296"/>
            <ac:graphicFrameMk id="9" creationId="{E2432671-0980-782F-9091-02855B59D9CA}"/>
          </ac:graphicFrameMkLst>
        </pc:graphicFrameChg>
      </pc:sldChg>
      <pc:sldChg chg="addSp delSp modSp new del mod">
        <pc:chgData name="Sara Romero" userId="3bc966e5fc093690" providerId="LiveId" clId="{84861B3A-5239-4A82-B7E0-D13300B622EB}" dt="2023-12-08T05:08:05.543" v="1773" actId="2696"/>
        <pc:sldMkLst>
          <pc:docMk/>
          <pc:sldMk cId="1957774899" sldId="297"/>
        </pc:sldMkLst>
        <pc:spChg chg="mod">
          <ac:chgData name="Sara Romero" userId="3bc966e5fc093690" providerId="LiveId" clId="{84861B3A-5239-4A82-B7E0-D13300B622EB}" dt="2023-12-07T23:40:06.177" v="1185" actId="20577"/>
          <ac:spMkLst>
            <pc:docMk/>
            <pc:sldMk cId="1957774899" sldId="297"/>
            <ac:spMk id="2" creationId="{D17BE520-E1AA-3163-EA4D-0D6F5AD6DBAE}"/>
          </ac:spMkLst>
        </pc:spChg>
        <pc:spChg chg="del">
          <ac:chgData name="Sara Romero" userId="3bc966e5fc093690" providerId="LiveId" clId="{84861B3A-5239-4A82-B7E0-D13300B622EB}" dt="2023-12-07T23:40:13.034" v="1187" actId="478"/>
          <ac:spMkLst>
            <pc:docMk/>
            <pc:sldMk cId="1957774899" sldId="297"/>
            <ac:spMk id="3" creationId="{927482CC-B66B-356D-C9E2-B3CE1FAB8E19}"/>
          </ac:spMkLst>
        </pc:spChg>
        <pc:spChg chg="add mod">
          <ac:chgData name="Sara Romero" userId="3bc966e5fc093690" providerId="LiveId" clId="{84861B3A-5239-4A82-B7E0-D13300B622EB}" dt="2023-12-07T23:40:10.347" v="1186"/>
          <ac:spMkLst>
            <pc:docMk/>
            <pc:sldMk cId="1957774899" sldId="297"/>
            <ac:spMk id="5" creationId="{914AD3C1-9390-CC83-BCDE-B8C5EF9D28BC}"/>
          </ac:spMkLst>
        </pc:spChg>
        <pc:spChg chg="add del mod">
          <ac:chgData name="Sara Romero" userId="3bc966e5fc093690" providerId="LiveId" clId="{84861B3A-5239-4A82-B7E0-D13300B622EB}" dt="2023-12-08T01:11:38.319" v="1255" actId="478"/>
          <ac:spMkLst>
            <pc:docMk/>
            <pc:sldMk cId="1957774899" sldId="297"/>
            <ac:spMk id="8" creationId="{7D4206AB-F437-56F0-072A-E58BDA466E2C}"/>
          </ac:spMkLst>
        </pc:spChg>
        <pc:graphicFrameChg chg="add mod">
          <ac:chgData name="Sara Romero" userId="3bc966e5fc093690" providerId="LiveId" clId="{84861B3A-5239-4A82-B7E0-D13300B622EB}" dt="2023-12-08T01:11:44.707" v="1256" actId="1076"/>
          <ac:graphicFrameMkLst>
            <pc:docMk/>
            <pc:sldMk cId="1957774899" sldId="297"/>
            <ac:graphicFrameMk id="6" creationId="{99445DD6-B8C4-8454-522C-DC3A15D42BAE}"/>
          </ac:graphicFrameMkLst>
        </pc:graphicFrameChg>
        <pc:graphicFrameChg chg="add del mod">
          <ac:chgData name="Sara Romero" userId="3bc966e5fc093690" providerId="LiveId" clId="{84861B3A-5239-4A82-B7E0-D13300B622EB}" dt="2023-12-08T01:11:36.748" v="1254" actId="478"/>
          <ac:graphicFrameMkLst>
            <pc:docMk/>
            <pc:sldMk cId="1957774899" sldId="297"/>
            <ac:graphicFrameMk id="7" creationId="{458BA7A4-5333-977A-FCEF-FF1FA9F8B6D5}"/>
          </ac:graphicFrameMkLst>
        </pc:graphicFrameChg>
      </pc:sldChg>
      <pc:sldChg chg="new del">
        <pc:chgData name="Sara Romero" userId="3bc966e5fc093690" providerId="LiveId" clId="{84861B3A-5239-4A82-B7E0-D13300B622EB}" dt="2023-12-08T05:30:11.787" v="2319" actId="2696"/>
        <pc:sldMkLst>
          <pc:docMk/>
          <pc:sldMk cId="2810402455" sldId="299"/>
        </pc:sldMkLst>
      </pc:sldChg>
      <pc:sldChg chg="new del">
        <pc:chgData name="Sara Romero" userId="3bc966e5fc093690" providerId="LiveId" clId="{84861B3A-5239-4A82-B7E0-D13300B622EB}" dt="2023-12-08T05:30:09.068" v="2318" actId="2696"/>
        <pc:sldMkLst>
          <pc:docMk/>
          <pc:sldMk cId="3686152018" sldId="300"/>
        </pc:sldMkLst>
      </pc:sldChg>
      <pc:sldChg chg="new del">
        <pc:chgData name="Sara Romero" userId="3bc966e5fc093690" providerId="LiveId" clId="{84861B3A-5239-4A82-B7E0-D13300B622EB}" dt="2023-12-08T05:30:06.472" v="2317" actId="2696"/>
        <pc:sldMkLst>
          <pc:docMk/>
          <pc:sldMk cId="758139545" sldId="301"/>
        </pc:sldMkLst>
      </pc:sldChg>
      <pc:sldChg chg="new del">
        <pc:chgData name="Sara Romero" userId="3bc966e5fc093690" providerId="LiveId" clId="{84861B3A-5239-4A82-B7E0-D13300B622EB}" dt="2023-12-08T05:30:03.313" v="2316" actId="2696"/>
        <pc:sldMkLst>
          <pc:docMk/>
          <pc:sldMk cId="1232566224" sldId="302"/>
        </pc:sldMkLst>
      </pc:sldChg>
      <pc:sldChg chg="add del ord">
        <pc:chgData name="Sara Romero" userId="3bc966e5fc093690" providerId="LiveId" clId="{84861B3A-5239-4A82-B7E0-D13300B622EB}" dt="2023-12-08T05:29:59.063" v="2315" actId="2696"/>
        <pc:sldMkLst>
          <pc:docMk/>
          <pc:sldMk cId="3115243758" sldId="303"/>
        </pc:sldMkLst>
      </pc:sldChg>
      <pc:sldChg chg="addSp delSp modSp new mod">
        <pc:chgData name="Sara Romero" userId="3bc966e5fc093690" providerId="LiveId" clId="{84861B3A-5239-4A82-B7E0-D13300B622EB}" dt="2023-12-08T05:49:19.968" v="2576" actId="1037"/>
        <pc:sldMkLst>
          <pc:docMk/>
          <pc:sldMk cId="1928387870" sldId="304"/>
        </pc:sldMkLst>
        <pc:spChg chg="mod">
          <ac:chgData name="Sara Romero" userId="3bc966e5fc093690" providerId="LiveId" clId="{84861B3A-5239-4A82-B7E0-D13300B622EB}" dt="2023-12-08T05:06:43.814" v="1763" actId="20577"/>
          <ac:spMkLst>
            <pc:docMk/>
            <pc:sldMk cId="1928387870" sldId="304"/>
            <ac:spMk id="2" creationId="{BA14CA22-31B2-43C6-72C7-4B249F93E966}"/>
          </ac:spMkLst>
        </pc:spChg>
        <pc:spChg chg="del">
          <ac:chgData name="Sara Romero" userId="3bc966e5fc093690" providerId="LiveId" clId="{84861B3A-5239-4A82-B7E0-D13300B622EB}" dt="2023-12-08T05:07:35.691" v="1770" actId="478"/>
          <ac:spMkLst>
            <pc:docMk/>
            <pc:sldMk cId="1928387870" sldId="304"/>
            <ac:spMk id="3" creationId="{84F412F4-79EA-D83D-C49C-DA79999B271F}"/>
          </ac:spMkLst>
        </pc:spChg>
        <pc:spChg chg="add mod">
          <ac:chgData name="Sara Romero" userId="3bc966e5fc093690" providerId="LiveId" clId="{84861B3A-5239-4A82-B7E0-D13300B622EB}" dt="2023-12-08T05:06:55.663" v="1764"/>
          <ac:spMkLst>
            <pc:docMk/>
            <pc:sldMk cId="1928387870" sldId="304"/>
            <ac:spMk id="5" creationId="{A56567D5-746C-C76D-A048-29EADE829DBE}"/>
          </ac:spMkLst>
        </pc:spChg>
        <pc:spChg chg="add mod">
          <ac:chgData name="Sara Romero" userId="3bc966e5fc093690" providerId="LiveId" clId="{84861B3A-5239-4A82-B7E0-D13300B622EB}" dt="2023-12-08T05:49:19.968" v="2576" actId="1037"/>
          <ac:spMkLst>
            <pc:docMk/>
            <pc:sldMk cId="1928387870" sldId="304"/>
            <ac:spMk id="8" creationId="{B2D7448F-C4EF-0212-6336-BCE4D81A7935}"/>
          </ac:spMkLst>
        </pc:spChg>
        <pc:graphicFrameChg chg="add mod">
          <ac:chgData name="Sara Romero" userId="3bc966e5fc093690" providerId="LiveId" clId="{84861B3A-5239-4A82-B7E0-D13300B622EB}" dt="2023-12-08T05:07:24.035" v="1767"/>
          <ac:graphicFrameMkLst>
            <pc:docMk/>
            <pc:sldMk cId="1928387870" sldId="304"/>
            <ac:graphicFrameMk id="6" creationId="{BE8ED503-A267-62B5-D6B8-7230B1AB1B4E}"/>
          </ac:graphicFrameMkLst>
        </pc:graphicFrameChg>
        <pc:graphicFrameChg chg="add mod">
          <ac:chgData name="Sara Romero" userId="3bc966e5fc093690" providerId="LiveId" clId="{84861B3A-5239-4A82-B7E0-D13300B622EB}" dt="2023-12-08T05:49:15.728" v="2562" actId="1038"/>
          <ac:graphicFrameMkLst>
            <pc:docMk/>
            <pc:sldMk cId="1928387870" sldId="304"/>
            <ac:graphicFrameMk id="7" creationId="{BE8ED503-A267-62B5-D6B8-7230B1AB1B4E}"/>
          </ac:graphicFrameMkLst>
        </pc:graphicFrameChg>
      </pc:sldChg>
    </pc:docChg>
  </pc:docChgLst>
  <pc:docChgLst>
    <pc:chgData name="Guest User" providerId="Windows Live" clId="Web-{E37C35F1-B4D7-459B-9F6B-DA0FB31EE936}"/>
    <pc:docChg chg="addSld delSld modSld sldOrd">
      <pc:chgData name="Guest User" userId="" providerId="Windows Live" clId="Web-{E37C35F1-B4D7-459B-9F6B-DA0FB31EE936}" dt="2023-12-05T02:28:27.331" v="699" actId="20577"/>
      <pc:docMkLst>
        <pc:docMk/>
      </pc:docMkLst>
      <pc:sldChg chg="addSp delSp modSp ord">
        <pc:chgData name="Guest User" userId="" providerId="Windows Live" clId="Web-{E37C35F1-B4D7-459B-9F6B-DA0FB31EE936}" dt="2023-12-05T02:26:28.827" v="695" actId="20577"/>
        <pc:sldMkLst>
          <pc:docMk/>
          <pc:sldMk cId="2867249442" sldId="257"/>
        </pc:sldMkLst>
        <pc:spChg chg="mod">
          <ac:chgData name="Guest User" userId="" providerId="Windows Live" clId="Web-{E37C35F1-B4D7-459B-9F6B-DA0FB31EE936}" dt="2023-12-05T02:26:17.202" v="686" actId="20577"/>
          <ac:spMkLst>
            <pc:docMk/>
            <pc:sldMk cId="2867249442" sldId="257"/>
            <ac:spMk id="2" creationId="{48FAD825-367E-8883-B7E7-AB39583BA457}"/>
          </ac:spMkLst>
        </pc:spChg>
        <pc:spChg chg="add del mod">
          <ac:chgData name="Guest User" userId="" providerId="Windows Live" clId="Web-{E37C35F1-B4D7-459B-9F6B-DA0FB31EE936}" dt="2023-12-05T01:55:50.120" v="137"/>
          <ac:spMkLst>
            <pc:docMk/>
            <pc:sldMk cId="2867249442" sldId="257"/>
            <ac:spMk id="3" creationId="{D3A60871-AE92-D536-5EB0-460876D84758}"/>
          </ac:spMkLst>
        </pc:spChg>
        <pc:spChg chg="add mod">
          <ac:chgData name="Guest User" userId="" providerId="Windows Live" clId="Web-{E37C35F1-B4D7-459B-9F6B-DA0FB31EE936}" dt="2023-12-05T01:58:44.532" v="180" actId="1076"/>
          <ac:spMkLst>
            <pc:docMk/>
            <pc:sldMk cId="2867249442" sldId="257"/>
            <ac:spMk id="4" creationId="{3C1D3D18-DD1B-218E-AFA9-C0D73E3FE789}"/>
          </ac:spMkLst>
        </pc:spChg>
        <pc:spChg chg="add mod">
          <ac:chgData name="Guest User" userId="" providerId="Windows Live" clId="Web-{E37C35F1-B4D7-459B-9F6B-DA0FB31EE936}" dt="2023-12-05T01:58:41.688" v="179" actId="1076"/>
          <ac:spMkLst>
            <pc:docMk/>
            <pc:sldMk cId="2867249442" sldId="257"/>
            <ac:spMk id="5" creationId="{2B0E23D5-F4EC-4FDE-88A7-4386290C4334}"/>
          </ac:spMkLst>
        </pc:spChg>
        <pc:spChg chg="add mod">
          <ac:chgData name="Guest User" userId="" providerId="Windows Live" clId="Web-{E37C35F1-B4D7-459B-9F6B-DA0FB31EE936}" dt="2023-12-05T01:58:47.314" v="182" actId="1076"/>
          <ac:spMkLst>
            <pc:docMk/>
            <pc:sldMk cId="2867249442" sldId="257"/>
            <ac:spMk id="6" creationId="{D28D2ADB-9398-5075-343D-86C3617E2CD6}"/>
          </ac:spMkLst>
        </pc:spChg>
        <pc:spChg chg="add del mod">
          <ac:chgData name="Guest User" userId="" providerId="Windows Live" clId="Web-{E37C35F1-B4D7-459B-9F6B-DA0FB31EE936}" dt="2023-12-05T01:57:26.576" v="161"/>
          <ac:spMkLst>
            <pc:docMk/>
            <pc:sldMk cId="2867249442" sldId="257"/>
            <ac:spMk id="8" creationId="{60A473FA-F9A0-5FCC-F03A-ABDE79D39A12}"/>
          </ac:spMkLst>
        </pc:spChg>
        <pc:spChg chg="add mod">
          <ac:chgData name="Guest User" userId="" providerId="Windows Live" clId="Web-{E37C35F1-B4D7-459B-9F6B-DA0FB31EE936}" dt="2023-12-05T02:26:28.827" v="695" actId="20577"/>
          <ac:spMkLst>
            <pc:docMk/>
            <pc:sldMk cId="2867249442" sldId="257"/>
            <ac:spMk id="9" creationId="{361567C6-291B-5C0A-7CE9-BD675A04E09C}"/>
          </ac:spMkLst>
        </pc:spChg>
        <pc:cxnChg chg="add del mod">
          <ac:chgData name="Guest User" userId="" providerId="Windows Live" clId="Web-{E37C35F1-B4D7-459B-9F6B-DA0FB31EE936}" dt="2023-12-05T01:58:13.953" v="175"/>
          <ac:cxnSpMkLst>
            <pc:docMk/>
            <pc:sldMk cId="2867249442" sldId="257"/>
            <ac:cxnSpMk id="7" creationId="{19A9CBAA-804D-FCF1-D80C-8FBC3CBF377E}"/>
          </ac:cxnSpMkLst>
        </pc:cxnChg>
      </pc:sldChg>
      <pc:sldChg chg="addSp delSp modSp">
        <pc:chgData name="Guest User" userId="" providerId="Windows Live" clId="Web-{E37C35F1-B4D7-459B-9F6B-DA0FB31EE936}" dt="2023-12-05T02:00:43.380" v="312" actId="14100"/>
        <pc:sldMkLst>
          <pc:docMk/>
          <pc:sldMk cId="1309695443" sldId="264"/>
        </pc:sldMkLst>
        <pc:spChg chg="add del mod">
          <ac:chgData name="Guest User" userId="" providerId="Windows Live" clId="Web-{E37C35F1-B4D7-459B-9F6B-DA0FB31EE936}" dt="2023-12-05T01:51:09.156" v="1"/>
          <ac:spMkLst>
            <pc:docMk/>
            <pc:sldMk cId="1309695443" sldId="264"/>
            <ac:spMk id="6" creationId="{1B5BFCAE-9656-ACCF-D0B2-D6CA8AA2E474}"/>
          </ac:spMkLst>
        </pc:spChg>
        <pc:picChg chg="del">
          <ac:chgData name="Guest User" userId="" providerId="Windows Live" clId="Web-{E37C35F1-B4D7-459B-9F6B-DA0FB31EE936}" dt="2023-12-05T01:51:07.109" v="0"/>
          <ac:picMkLst>
            <pc:docMk/>
            <pc:sldMk cId="1309695443" sldId="264"/>
            <ac:picMk id="4" creationId="{3DD69C48-58C4-0FB2-801F-144A53022FCA}"/>
          </ac:picMkLst>
        </pc:picChg>
        <pc:picChg chg="del">
          <ac:chgData name="Guest User" userId="" providerId="Windows Live" clId="Web-{E37C35F1-B4D7-459B-9F6B-DA0FB31EE936}" dt="2023-12-05T01:51:29.704" v="5"/>
          <ac:picMkLst>
            <pc:docMk/>
            <pc:sldMk cId="1309695443" sldId="264"/>
            <ac:picMk id="5" creationId="{0DE019A1-718E-3529-4214-FC5F46674368}"/>
          </ac:picMkLst>
        </pc:picChg>
        <pc:picChg chg="add mod ord">
          <ac:chgData name="Guest User" userId="" providerId="Windows Live" clId="Web-{E37C35F1-B4D7-459B-9F6B-DA0FB31EE936}" dt="2023-12-05T02:00:40.865" v="311" actId="14100"/>
          <ac:picMkLst>
            <pc:docMk/>
            <pc:sldMk cId="1309695443" sldId="264"/>
            <ac:picMk id="7" creationId="{7BE11D84-894A-E16E-9092-C936B6F99153}"/>
          </ac:picMkLst>
        </pc:picChg>
        <pc:picChg chg="add mod">
          <ac:chgData name="Guest User" userId="" providerId="Windows Live" clId="Web-{E37C35F1-B4D7-459B-9F6B-DA0FB31EE936}" dt="2023-12-05T02:00:43.380" v="312" actId="14100"/>
          <ac:picMkLst>
            <pc:docMk/>
            <pc:sldMk cId="1309695443" sldId="264"/>
            <ac:picMk id="8" creationId="{8683A726-CD8D-E295-EFD9-C5E879703FB1}"/>
          </ac:picMkLst>
        </pc:picChg>
      </pc:sldChg>
      <pc:sldChg chg="addSp delSp modSp ord">
        <pc:chgData name="Guest User" userId="" providerId="Windows Live" clId="Web-{E37C35F1-B4D7-459B-9F6B-DA0FB31EE936}" dt="2023-12-05T02:17:39.652" v="489"/>
        <pc:sldMkLst>
          <pc:docMk/>
          <pc:sldMk cId="3285499323" sldId="265"/>
        </pc:sldMkLst>
        <pc:spChg chg="add del mod">
          <ac:chgData name="Guest User" userId="" providerId="Windows Live" clId="Web-{E37C35F1-B4D7-459B-9F6B-DA0FB31EE936}" dt="2023-12-05T01:58:07.984" v="172"/>
          <ac:spMkLst>
            <pc:docMk/>
            <pc:sldMk cId="3285499323" sldId="265"/>
            <ac:spMk id="9" creationId="{3777D02A-BE8A-723C-0ECD-E492DC1DE439}"/>
          </ac:spMkLst>
        </pc:spChg>
      </pc:sldChg>
      <pc:sldChg chg="modSp del">
        <pc:chgData name="Guest User" userId="" providerId="Windows Live" clId="Web-{E37C35F1-B4D7-459B-9F6B-DA0FB31EE936}" dt="2023-12-05T01:58:33.001" v="177"/>
        <pc:sldMkLst>
          <pc:docMk/>
          <pc:sldMk cId="10003421" sldId="266"/>
        </pc:sldMkLst>
        <pc:spChg chg="mod">
          <ac:chgData name="Guest User" userId="" providerId="Windows Live" clId="Web-{E37C35F1-B4D7-459B-9F6B-DA0FB31EE936}" dt="2023-12-05T01:52:55.410" v="85" actId="20577"/>
          <ac:spMkLst>
            <pc:docMk/>
            <pc:sldMk cId="10003421" sldId="266"/>
            <ac:spMk id="2" creationId="{34762F4C-7432-DD02-73F9-8957AE79BEB6}"/>
          </ac:spMkLst>
        </pc:spChg>
        <pc:spChg chg="mod">
          <ac:chgData name="Guest User" userId="" providerId="Windows Live" clId="Web-{E37C35F1-B4D7-459B-9F6B-DA0FB31EE936}" dt="2023-12-05T01:52:53.785" v="84" actId="20577"/>
          <ac:spMkLst>
            <pc:docMk/>
            <pc:sldMk cId="10003421" sldId="266"/>
            <ac:spMk id="3" creationId="{10FE1202-E954-BB63-924B-BCB26FDE8646}"/>
          </ac:spMkLst>
        </pc:spChg>
      </pc:sldChg>
      <pc:sldChg chg="modSp new">
        <pc:chgData name="Guest User" userId="" providerId="Windows Live" clId="Web-{E37C35F1-B4D7-459B-9F6B-DA0FB31EE936}" dt="2023-12-05T02:12:48.266" v="396" actId="20577"/>
        <pc:sldMkLst>
          <pc:docMk/>
          <pc:sldMk cId="3576056828" sldId="274"/>
        </pc:sldMkLst>
        <pc:spChg chg="mod">
          <ac:chgData name="Guest User" userId="" providerId="Windows Live" clId="Web-{E37C35F1-B4D7-459B-9F6B-DA0FB31EE936}" dt="2023-12-05T01:53:19.052" v="93" actId="20577"/>
          <ac:spMkLst>
            <pc:docMk/>
            <pc:sldMk cId="3576056828" sldId="274"/>
            <ac:spMk id="2" creationId="{F359ED50-648F-EF18-7A11-013A92C3BD5B}"/>
          </ac:spMkLst>
        </pc:spChg>
        <pc:spChg chg="mod">
          <ac:chgData name="Guest User" userId="" providerId="Windows Live" clId="Web-{E37C35F1-B4D7-459B-9F6B-DA0FB31EE936}" dt="2023-12-05T02:12:48.266" v="396" actId="20577"/>
          <ac:spMkLst>
            <pc:docMk/>
            <pc:sldMk cId="3576056828" sldId="274"/>
            <ac:spMk id="3" creationId="{3BAB8DBA-6A90-A3F8-E843-09EC6E0548F9}"/>
          </ac:spMkLst>
        </pc:spChg>
      </pc:sldChg>
      <pc:sldChg chg="modSp new">
        <pc:chgData name="Guest User" userId="" providerId="Windows Live" clId="Web-{E37C35F1-B4D7-459B-9F6B-DA0FB31EE936}" dt="2023-12-05T02:28:27.331" v="699" actId="20577"/>
        <pc:sldMkLst>
          <pc:docMk/>
          <pc:sldMk cId="3943489410" sldId="275"/>
        </pc:sldMkLst>
        <pc:spChg chg="mod">
          <ac:chgData name="Guest User" userId="" providerId="Windows Live" clId="Web-{E37C35F1-B4D7-459B-9F6B-DA0FB31EE936}" dt="2023-12-05T01:54:02.897" v="110" actId="20577"/>
          <ac:spMkLst>
            <pc:docMk/>
            <pc:sldMk cId="3943489410" sldId="275"/>
            <ac:spMk id="2" creationId="{B30AD9D0-5FC5-EC0E-9FD5-22F5BB54FCF5}"/>
          </ac:spMkLst>
        </pc:spChg>
        <pc:spChg chg="mod">
          <ac:chgData name="Guest User" userId="" providerId="Windows Live" clId="Web-{E37C35F1-B4D7-459B-9F6B-DA0FB31EE936}" dt="2023-12-05T02:28:27.331" v="699" actId="20577"/>
          <ac:spMkLst>
            <pc:docMk/>
            <pc:sldMk cId="3943489410" sldId="275"/>
            <ac:spMk id="3" creationId="{E4D58894-B532-01DD-3E13-0548DF6D0016}"/>
          </ac:spMkLst>
        </pc:spChg>
      </pc:sldChg>
      <pc:sldChg chg="modSp new">
        <pc:chgData name="Guest User" userId="" providerId="Windows Live" clId="Web-{E37C35F1-B4D7-459B-9F6B-DA0FB31EE936}" dt="2023-12-05T02:24:13.244" v="622" actId="20577"/>
        <pc:sldMkLst>
          <pc:docMk/>
          <pc:sldMk cId="781276476" sldId="276"/>
        </pc:sldMkLst>
        <pc:spChg chg="mod">
          <ac:chgData name="Guest User" userId="" providerId="Windows Live" clId="Web-{E37C35F1-B4D7-459B-9F6B-DA0FB31EE936}" dt="2023-12-05T02:17:37.886" v="488" actId="20577"/>
          <ac:spMkLst>
            <pc:docMk/>
            <pc:sldMk cId="781276476" sldId="276"/>
            <ac:spMk id="2" creationId="{53FDB174-7EE9-2252-334C-114140A909B2}"/>
          </ac:spMkLst>
        </pc:spChg>
        <pc:spChg chg="mod">
          <ac:chgData name="Guest User" userId="" providerId="Windows Live" clId="Web-{E37C35F1-B4D7-459B-9F6B-DA0FB31EE936}" dt="2023-12-05T02:24:13.244" v="622" actId="20577"/>
          <ac:spMkLst>
            <pc:docMk/>
            <pc:sldMk cId="781276476" sldId="276"/>
            <ac:spMk id="3" creationId="{55C6A499-349F-46D4-E658-F643E6F2DE63}"/>
          </ac:spMkLst>
        </pc:spChg>
      </pc:sldChg>
      <pc:sldChg chg="addSp modSp new">
        <pc:chgData name="Guest User" userId="" providerId="Windows Live" clId="Web-{E37C35F1-B4D7-459B-9F6B-DA0FB31EE936}" dt="2023-12-05T02:25:42.622" v="668" actId="14100"/>
        <pc:sldMkLst>
          <pc:docMk/>
          <pc:sldMk cId="2491709336" sldId="277"/>
        </pc:sldMkLst>
        <pc:spChg chg="mod">
          <ac:chgData name="Guest User" userId="" providerId="Windows Live" clId="Web-{E37C35F1-B4D7-459B-9F6B-DA0FB31EE936}" dt="2023-12-05T02:25:21.340" v="662" actId="20577"/>
          <ac:spMkLst>
            <pc:docMk/>
            <pc:sldMk cId="2491709336" sldId="277"/>
            <ac:spMk id="2" creationId="{01B078D9-CD4A-FAFF-8187-F5A8F627503B}"/>
          </ac:spMkLst>
        </pc:spChg>
        <pc:spChg chg="mod">
          <ac:chgData name="Guest User" userId="" providerId="Windows Live" clId="Web-{E37C35F1-B4D7-459B-9F6B-DA0FB31EE936}" dt="2023-12-05T02:25:42.622" v="668" actId="14100"/>
          <ac:spMkLst>
            <pc:docMk/>
            <pc:sldMk cId="2491709336" sldId="277"/>
            <ac:spMk id="3" creationId="{8B87988E-1F1C-85F5-5654-42FA22EA5CED}"/>
          </ac:spMkLst>
        </pc:spChg>
        <pc:picChg chg="add mod">
          <ac:chgData name="Guest User" userId="" providerId="Windows Live" clId="Web-{E37C35F1-B4D7-459B-9F6B-DA0FB31EE936}" dt="2023-12-05T02:24:47.355" v="626" actId="1076"/>
          <ac:picMkLst>
            <pc:docMk/>
            <pc:sldMk cId="2491709336" sldId="277"/>
            <ac:picMk id="5" creationId="{77F39846-586B-D506-9024-93882D24954E}"/>
          </ac:picMkLst>
        </pc:picChg>
      </pc:sldChg>
      <pc:sldChg chg="addSp modSp new">
        <pc:chgData name="Guest User" userId="" providerId="Windows Live" clId="Web-{E37C35F1-B4D7-459B-9F6B-DA0FB31EE936}" dt="2023-12-05T02:25:11.309" v="650" actId="1076"/>
        <pc:sldMkLst>
          <pc:docMk/>
          <pc:sldMk cId="456236187" sldId="278"/>
        </pc:sldMkLst>
        <pc:spChg chg="mod">
          <ac:chgData name="Guest User" userId="" providerId="Windows Live" clId="Web-{E37C35F1-B4D7-459B-9F6B-DA0FB31EE936}" dt="2023-12-05T02:25:09.137" v="649" actId="20577"/>
          <ac:spMkLst>
            <pc:docMk/>
            <pc:sldMk cId="456236187" sldId="278"/>
            <ac:spMk id="2" creationId="{DAEBA0F3-459B-FAC8-C816-42C8BF897173}"/>
          </ac:spMkLst>
        </pc:spChg>
        <pc:spChg chg="mod">
          <ac:chgData name="Guest User" userId="" providerId="Windows Live" clId="Web-{E37C35F1-B4D7-459B-9F6B-DA0FB31EE936}" dt="2023-12-05T02:25:01.512" v="629" actId="14100"/>
          <ac:spMkLst>
            <pc:docMk/>
            <pc:sldMk cId="456236187" sldId="278"/>
            <ac:spMk id="3" creationId="{299B168B-D9CE-96E4-8E81-57583539A676}"/>
          </ac:spMkLst>
        </pc:spChg>
        <pc:picChg chg="add mod">
          <ac:chgData name="Guest User" userId="" providerId="Windows Live" clId="Web-{E37C35F1-B4D7-459B-9F6B-DA0FB31EE936}" dt="2023-12-05T02:25:11.309" v="650" actId="1076"/>
          <ac:picMkLst>
            <pc:docMk/>
            <pc:sldMk cId="456236187" sldId="278"/>
            <ac:picMk id="5" creationId="{7256C6A2-BEF4-69E3-54F1-215F57CF76B6}"/>
          </ac:picMkLst>
        </pc:picChg>
      </pc:sldChg>
    </pc:docChg>
  </pc:docChgLst>
  <pc:docChgLst>
    <pc:chgData name="Guest User" providerId="Windows Live" clId="Web-{7FE16260-6384-41B8-A8FF-4BBD91CC4D53}"/>
    <pc:docChg chg="addSld modSld sldOrd">
      <pc:chgData name="Guest User" userId="" providerId="Windows Live" clId="Web-{7FE16260-6384-41B8-A8FF-4BBD91CC4D53}" dt="2023-12-04T07:58:41.520" v="197" actId="20577"/>
      <pc:docMkLst>
        <pc:docMk/>
      </pc:docMkLst>
      <pc:sldChg chg="addSp delSp modSp mod ord setBg">
        <pc:chgData name="Guest User" userId="" providerId="Windows Live" clId="Web-{7FE16260-6384-41B8-A8FF-4BBD91CC4D53}" dt="2023-12-04T07:56:55.893" v="169" actId="14100"/>
        <pc:sldMkLst>
          <pc:docMk/>
          <pc:sldMk cId="338914213" sldId="262"/>
        </pc:sldMkLst>
        <pc:spChg chg="mod">
          <ac:chgData name="Guest User" userId="" providerId="Windows Live" clId="Web-{7FE16260-6384-41B8-A8FF-4BBD91CC4D53}" dt="2023-12-04T07:53:03.858" v="122" actId="20577"/>
          <ac:spMkLst>
            <pc:docMk/>
            <pc:sldMk cId="338914213" sldId="262"/>
            <ac:spMk id="2" creationId="{AE46C710-5937-10A7-A937-32E46C81624E}"/>
          </ac:spMkLst>
        </pc:spChg>
        <pc:spChg chg="del">
          <ac:chgData name="Guest User" userId="" providerId="Windows Live" clId="Web-{7FE16260-6384-41B8-A8FF-4BBD91CC4D53}" dt="2023-12-04T07:52:02.247" v="93"/>
          <ac:spMkLst>
            <pc:docMk/>
            <pc:sldMk cId="338914213" sldId="262"/>
            <ac:spMk id="3" creationId="{2775F54C-E154-0CDD-E078-9657D8659295}"/>
          </ac:spMkLst>
        </pc:spChg>
        <pc:spChg chg="add del">
          <ac:chgData name="Guest User" userId="" providerId="Windows Live" clId="Web-{7FE16260-6384-41B8-A8FF-4BBD91CC4D53}" dt="2023-12-04T07:52:15.169" v="96"/>
          <ac:spMkLst>
            <pc:docMk/>
            <pc:sldMk cId="338914213" sldId="262"/>
            <ac:spMk id="9" creationId="{22135DD2-469D-B695-E7F6-505007F4079F}"/>
          </ac:spMkLst>
        </pc:spChg>
        <pc:picChg chg="add mod ord modCrop">
          <ac:chgData name="Guest User" userId="" providerId="Windows Live" clId="Web-{7FE16260-6384-41B8-A8FF-4BBD91CC4D53}" dt="2023-12-04T07:56:55.893" v="169" actId="14100"/>
          <ac:picMkLst>
            <pc:docMk/>
            <pc:sldMk cId="338914213" sldId="262"/>
            <ac:picMk id="4" creationId="{EB7EFE7E-BD6C-277E-111F-66ED09948355}"/>
          </ac:picMkLst>
        </pc:picChg>
        <pc:picChg chg="add mod modCrop">
          <ac:chgData name="Guest User" userId="" providerId="Windows Live" clId="Web-{7FE16260-6384-41B8-A8FF-4BBD91CC4D53}" dt="2023-12-04T07:54:03.984" v="137" actId="14100"/>
          <ac:picMkLst>
            <pc:docMk/>
            <pc:sldMk cId="338914213" sldId="262"/>
            <ac:picMk id="5" creationId="{6A028436-618E-D7E3-2596-44AEA29E98F5}"/>
          </ac:picMkLst>
        </pc:picChg>
      </pc:sldChg>
      <pc:sldChg chg="addSp delSp modSp mod setBg">
        <pc:chgData name="Guest User" userId="" providerId="Windows Live" clId="Web-{7FE16260-6384-41B8-A8FF-4BBD91CC4D53}" dt="2023-12-04T07:51:50.013" v="92" actId="20577"/>
        <pc:sldMkLst>
          <pc:docMk/>
          <pc:sldMk cId="2314458288" sldId="263"/>
        </pc:sldMkLst>
        <pc:spChg chg="mod">
          <ac:chgData name="Guest User" userId="" providerId="Windows Live" clId="Web-{7FE16260-6384-41B8-A8FF-4BBD91CC4D53}" dt="2023-12-04T07:49:20.338" v="4"/>
          <ac:spMkLst>
            <pc:docMk/>
            <pc:sldMk cId="2314458288" sldId="263"/>
            <ac:spMk id="2" creationId="{08F82C4D-E549-FC65-0185-B5926660EFE8}"/>
          </ac:spMkLst>
        </pc:spChg>
        <pc:spChg chg="del">
          <ac:chgData name="Guest User" userId="" providerId="Windows Live" clId="Web-{7FE16260-6384-41B8-A8FF-4BBD91CC4D53}" dt="2023-12-04T07:49:07.057" v="0"/>
          <ac:spMkLst>
            <pc:docMk/>
            <pc:sldMk cId="2314458288" sldId="263"/>
            <ac:spMk id="3" creationId="{9AC04BA4-8098-49DE-B790-BB49CAD26888}"/>
          </ac:spMkLst>
        </pc:spChg>
        <pc:spChg chg="add mod">
          <ac:chgData name="Guest User" userId="" providerId="Windows Live" clId="Web-{7FE16260-6384-41B8-A8FF-4BBD91CC4D53}" dt="2023-12-04T07:51:50.013" v="92" actId="20577"/>
          <ac:spMkLst>
            <pc:docMk/>
            <pc:sldMk cId="2314458288" sldId="263"/>
            <ac:spMk id="9" creationId="{6E545A12-D542-EFC0-6C49-8BE2A547E1FC}"/>
          </ac:spMkLst>
        </pc:spChg>
        <pc:spChg chg="add del">
          <ac:chgData name="Guest User" userId="" providerId="Windows Live" clId="Web-{7FE16260-6384-41B8-A8FF-4BBD91CC4D53}" dt="2023-12-04T07:49:20.322" v="3"/>
          <ac:spMkLst>
            <pc:docMk/>
            <pc:sldMk cId="2314458288" sldId="263"/>
            <ac:spMk id="10" creationId="{BB2B8762-61F0-4F1B-9364-D633EE9D6AF5}"/>
          </ac:spMkLst>
        </pc:spChg>
        <pc:spChg chg="add del">
          <ac:chgData name="Guest User" userId="" providerId="Windows Live" clId="Web-{7FE16260-6384-41B8-A8FF-4BBD91CC4D53}" dt="2023-12-04T07:49:20.322" v="3"/>
          <ac:spMkLst>
            <pc:docMk/>
            <pc:sldMk cId="2314458288" sldId="263"/>
            <ac:spMk id="12" creationId="{E97675C8-1328-460C-9EBF-6B446B67EAD3}"/>
          </ac:spMkLst>
        </pc:spChg>
        <pc:spChg chg="add del">
          <ac:chgData name="Guest User" userId="" providerId="Windows Live" clId="Web-{7FE16260-6384-41B8-A8FF-4BBD91CC4D53}" dt="2023-12-04T07:49:20.322" v="3"/>
          <ac:spMkLst>
            <pc:docMk/>
            <pc:sldMk cId="2314458288" sldId="263"/>
            <ac:spMk id="16" creationId="{C6417104-D4C1-4710-9982-2154A7F48492}"/>
          </ac:spMkLst>
        </pc:spChg>
        <pc:spChg chg="add del">
          <ac:chgData name="Guest User" userId="" providerId="Windows Live" clId="Web-{7FE16260-6384-41B8-A8FF-4BBD91CC4D53}" dt="2023-12-04T07:49:20.322" v="3"/>
          <ac:spMkLst>
            <pc:docMk/>
            <pc:sldMk cId="2314458288" sldId="263"/>
            <ac:spMk id="18" creationId="{626F1402-2DEC-4071-84AF-350C7BF00D43}"/>
          </ac:spMkLst>
        </pc:spChg>
        <pc:spChg chg="add del">
          <ac:chgData name="Guest User" userId="" providerId="Windows Live" clId="Web-{7FE16260-6384-41B8-A8FF-4BBD91CC4D53}" dt="2023-12-04T07:49:20.322" v="3"/>
          <ac:spMkLst>
            <pc:docMk/>
            <pc:sldMk cId="2314458288" sldId="263"/>
            <ac:spMk id="22" creationId="{DA52A394-10F4-4AA5-90E4-634D1E919DBA}"/>
          </ac:spMkLst>
        </pc:spChg>
        <pc:spChg chg="add del">
          <ac:chgData name="Guest User" userId="" providerId="Windows Live" clId="Web-{7FE16260-6384-41B8-A8FF-4BBD91CC4D53}" dt="2023-12-04T07:49:20.322" v="3"/>
          <ac:spMkLst>
            <pc:docMk/>
            <pc:sldMk cId="2314458288" sldId="263"/>
            <ac:spMk id="24" creationId="{07BDDC51-8BB2-42BE-8EA8-39B3E9AC1EF6}"/>
          </ac:spMkLst>
        </pc:spChg>
        <pc:spChg chg="add">
          <ac:chgData name="Guest User" userId="" providerId="Windows Live" clId="Web-{7FE16260-6384-41B8-A8FF-4BBD91CC4D53}" dt="2023-12-04T07:49:20.338" v="4"/>
          <ac:spMkLst>
            <pc:docMk/>
            <pc:sldMk cId="2314458288" sldId="263"/>
            <ac:spMk id="26" creationId="{73B90B8B-F76B-4130-8370-38033EEACB93}"/>
          </ac:spMkLst>
        </pc:spChg>
        <pc:spChg chg="add">
          <ac:chgData name="Guest User" userId="" providerId="Windows Live" clId="Web-{7FE16260-6384-41B8-A8FF-4BBD91CC4D53}" dt="2023-12-04T07:49:20.338" v="4"/>
          <ac:spMkLst>
            <pc:docMk/>
            <pc:sldMk cId="2314458288" sldId="263"/>
            <ac:spMk id="28" creationId="{91C67939-3FD0-4B45-8AA4-9FE55C7EE127}"/>
          </ac:spMkLst>
        </pc:spChg>
        <pc:spChg chg="add">
          <ac:chgData name="Guest User" userId="" providerId="Windows Live" clId="Web-{7FE16260-6384-41B8-A8FF-4BBD91CC4D53}" dt="2023-12-04T07:49:20.338" v="4"/>
          <ac:spMkLst>
            <pc:docMk/>
            <pc:sldMk cId="2314458288" sldId="263"/>
            <ac:spMk id="29" creationId="{0981A96A-A87C-4F87-845A-3B0A6529F543}"/>
          </ac:spMkLst>
        </pc:spChg>
        <pc:picChg chg="add mod ord">
          <ac:chgData name="Guest User" userId="" providerId="Windows Live" clId="Web-{7FE16260-6384-41B8-A8FF-4BBD91CC4D53}" dt="2023-12-04T07:49:20.338" v="4"/>
          <ac:picMkLst>
            <pc:docMk/>
            <pc:sldMk cId="2314458288" sldId="263"/>
            <ac:picMk id="4" creationId="{50F5B472-EAAB-2578-BC99-186D3EB4491C}"/>
          </ac:picMkLst>
        </pc:picChg>
        <pc:picChg chg="add mod modCrop">
          <ac:chgData name="Guest User" userId="" providerId="Windows Live" clId="Web-{7FE16260-6384-41B8-A8FF-4BBD91CC4D53}" dt="2023-12-04T07:49:41.542" v="9" actId="1076"/>
          <ac:picMkLst>
            <pc:docMk/>
            <pc:sldMk cId="2314458288" sldId="263"/>
            <ac:picMk id="5" creationId="{9F642436-AADF-B5E1-17A2-D3F4A419319A}"/>
          </ac:picMkLst>
        </pc:picChg>
        <pc:cxnChg chg="add del">
          <ac:chgData name="Guest User" userId="" providerId="Windows Live" clId="Web-{7FE16260-6384-41B8-A8FF-4BBD91CC4D53}" dt="2023-12-04T07:49:20.322" v="3"/>
          <ac:cxnSpMkLst>
            <pc:docMk/>
            <pc:sldMk cId="2314458288" sldId="263"/>
            <ac:cxnSpMk id="14" creationId="{514EE78B-AF71-4195-A01B-F1165D9233BF}"/>
          </ac:cxnSpMkLst>
        </pc:cxnChg>
        <pc:cxnChg chg="add del">
          <ac:chgData name="Guest User" userId="" providerId="Windows Live" clId="Web-{7FE16260-6384-41B8-A8FF-4BBD91CC4D53}" dt="2023-12-04T07:49:20.322" v="3"/>
          <ac:cxnSpMkLst>
            <pc:docMk/>
            <pc:sldMk cId="2314458288" sldId="263"/>
            <ac:cxnSpMk id="20" creationId="{04733B62-1719-4677-A612-CA0AC0AD7482}"/>
          </ac:cxnSpMkLst>
        </pc:cxnChg>
        <pc:cxnChg chg="add">
          <ac:chgData name="Guest User" userId="" providerId="Windows Live" clId="Web-{7FE16260-6384-41B8-A8FF-4BBD91CC4D53}" dt="2023-12-04T07:49:20.338" v="4"/>
          <ac:cxnSpMkLst>
            <pc:docMk/>
            <pc:sldMk cId="2314458288" sldId="263"/>
            <ac:cxnSpMk id="27" creationId="{C2D93264-3FF9-4175-A7FA-F927F0F77AA0}"/>
          </ac:cxnSpMkLst>
        </pc:cxnChg>
      </pc:sldChg>
      <pc:sldChg chg="modSp new">
        <pc:chgData name="Guest User" userId="" providerId="Windows Live" clId="Web-{7FE16260-6384-41B8-A8FF-4BBD91CC4D53}" dt="2023-12-04T07:58:41.520" v="197" actId="20577"/>
        <pc:sldMkLst>
          <pc:docMk/>
          <pc:sldMk cId="2590764042" sldId="267"/>
        </pc:sldMkLst>
        <pc:spChg chg="mod">
          <ac:chgData name="Guest User" userId="" providerId="Windows Live" clId="Web-{7FE16260-6384-41B8-A8FF-4BBD91CC4D53}" dt="2023-12-04T07:52:55.420" v="115" actId="20577"/>
          <ac:spMkLst>
            <pc:docMk/>
            <pc:sldMk cId="2590764042" sldId="267"/>
            <ac:spMk id="2" creationId="{8F1BB9C2-E108-B5CB-BADA-C793F29CB5AD}"/>
          </ac:spMkLst>
        </pc:spChg>
        <pc:spChg chg="mod">
          <ac:chgData name="Guest User" userId="" providerId="Windows Live" clId="Web-{7FE16260-6384-41B8-A8FF-4BBD91CC4D53}" dt="2023-12-04T07:58:41.520" v="197" actId="20577"/>
          <ac:spMkLst>
            <pc:docMk/>
            <pc:sldMk cId="2590764042" sldId="267"/>
            <ac:spMk id="3" creationId="{AB9AA34B-9439-5273-4A76-2D1C055EC797}"/>
          </ac:spMkLst>
        </pc:spChg>
      </pc:sldChg>
      <pc:sldChg chg="modSp new">
        <pc:chgData name="Guest User" userId="" providerId="Windows Live" clId="Web-{7FE16260-6384-41B8-A8FF-4BBD91CC4D53}" dt="2023-12-04T07:55:44.470" v="165" actId="20577"/>
        <pc:sldMkLst>
          <pc:docMk/>
          <pc:sldMk cId="78346346" sldId="268"/>
        </pc:sldMkLst>
        <pc:spChg chg="mod">
          <ac:chgData name="Guest User" userId="" providerId="Windows Live" clId="Web-{7FE16260-6384-41B8-A8FF-4BBD91CC4D53}" dt="2023-12-04T07:54:34.016" v="149" actId="20577"/>
          <ac:spMkLst>
            <pc:docMk/>
            <pc:sldMk cId="78346346" sldId="268"/>
            <ac:spMk id="2" creationId="{33822B28-0E6B-8BB3-ED27-8CFE24D80FF1}"/>
          </ac:spMkLst>
        </pc:spChg>
        <pc:spChg chg="mod">
          <ac:chgData name="Guest User" userId="" providerId="Windows Live" clId="Web-{7FE16260-6384-41B8-A8FF-4BBD91CC4D53}" dt="2023-12-04T07:55:44.470" v="165" actId="20577"/>
          <ac:spMkLst>
            <pc:docMk/>
            <pc:sldMk cId="78346346" sldId="268"/>
            <ac:spMk id="3" creationId="{24409966-CEE0-6E36-CC01-B523D9B5C12F}"/>
          </ac:spMkLst>
        </pc:spChg>
      </pc:sldChg>
    </pc:docChg>
  </pc:docChgLst>
  <pc:docChgLst>
    <pc:chgData name="Guest User" providerId="Windows Live" clId="Web-{6F38DB9A-BE4E-44C8-B0AD-984DB8820CB9}"/>
    <pc:docChg chg="addSld modSld">
      <pc:chgData name="Guest User" userId="" providerId="Windows Live" clId="Web-{6F38DB9A-BE4E-44C8-B0AD-984DB8820CB9}" dt="2023-11-28T02:19:33.534" v="240" actId="20577"/>
      <pc:docMkLst>
        <pc:docMk/>
      </pc:docMkLst>
      <pc:sldChg chg="modSp">
        <pc:chgData name="Guest User" userId="" providerId="Windows Live" clId="Web-{6F38DB9A-BE4E-44C8-B0AD-984DB8820CB9}" dt="2023-11-28T02:19:16.315" v="219" actId="20577"/>
        <pc:sldMkLst>
          <pc:docMk/>
          <pc:sldMk cId="3698590932" sldId="256"/>
        </pc:sldMkLst>
        <pc:spChg chg="mod">
          <ac:chgData name="Guest User" userId="" providerId="Windows Live" clId="Web-{6F38DB9A-BE4E-44C8-B0AD-984DB8820CB9}" dt="2023-11-28T02:19:16.315" v="219" actId="20577"/>
          <ac:spMkLst>
            <pc:docMk/>
            <pc:sldMk cId="3698590932" sldId="256"/>
            <ac:spMk id="3" creationId="{99578067-A4E9-3ED8-EFB5-B3999B47AC7D}"/>
          </ac:spMkLst>
        </pc:spChg>
      </pc:sldChg>
      <pc:sldChg chg="modSp new">
        <pc:chgData name="Guest User" userId="" providerId="Windows Live" clId="Web-{6F38DB9A-BE4E-44C8-B0AD-984DB8820CB9}" dt="2023-11-28T02:19:33.534" v="240" actId="20577"/>
        <pc:sldMkLst>
          <pc:docMk/>
          <pc:sldMk cId="2867249442" sldId="257"/>
        </pc:sldMkLst>
        <pc:spChg chg="mod">
          <ac:chgData name="Guest User" userId="" providerId="Windows Live" clId="Web-{6F38DB9A-BE4E-44C8-B0AD-984DB8820CB9}" dt="2023-11-28T02:16:15.576" v="11" actId="20577"/>
          <ac:spMkLst>
            <pc:docMk/>
            <pc:sldMk cId="2867249442" sldId="257"/>
            <ac:spMk id="2" creationId="{48FAD825-367E-8883-B7E7-AB39583BA457}"/>
          </ac:spMkLst>
        </pc:spChg>
        <pc:spChg chg="mod">
          <ac:chgData name="Guest User" userId="" providerId="Windows Live" clId="Web-{6F38DB9A-BE4E-44C8-B0AD-984DB8820CB9}" dt="2023-11-28T02:19:33.534" v="240" actId="20577"/>
          <ac:spMkLst>
            <pc:docMk/>
            <pc:sldMk cId="2867249442" sldId="257"/>
            <ac:spMk id="3" creationId="{D3A60871-AE92-D536-5EB0-460876D84758}"/>
          </ac:spMkLst>
        </pc:spChg>
      </pc:sldChg>
      <pc:sldChg chg="new">
        <pc:chgData name="Guest User" userId="" providerId="Windows Live" clId="Web-{6F38DB9A-BE4E-44C8-B0AD-984DB8820CB9}" dt="2023-11-28T02:16:06.716" v="1"/>
        <pc:sldMkLst>
          <pc:docMk/>
          <pc:sldMk cId="2185447007" sldId="258"/>
        </pc:sldMkLst>
      </pc:sldChg>
      <pc:sldChg chg="new">
        <pc:chgData name="Guest User" userId="" providerId="Windows Live" clId="Web-{6F38DB9A-BE4E-44C8-B0AD-984DB8820CB9}" dt="2023-11-28T02:16:09.170" v="2"/>
        <pc:sldMkLst>
          <pc:docMk/>
          <pc:sldMk cId="2926778334" sldId="259"/>
        </pc:sldMkLst>
      </pc:sldChg>
    </pc:docChg>
  </pc:docChgLst>
  <pc:docChgLst>
    <pc:chgData name="Guest User" providerId="Windows Live" clId="Web-{26859689-7CA2-42F3-B047-A99FFD4ECE67}"/>
    <pc:docChg chg="addSld modSld">
      <pc:chgData name="Guest User" userId="" providerId="Windows Live" clId="Web-{26859689-7CA2-42F3-B047-A99FFD4ECE67}" dt="2023-12-08T03:22:56.429" v="67" actId="20577"/>
      <pc:docMkLst>
        <pc:docMk/>
      </pc:docMkLst>
      <pc:sldChg chg="modSp">
        <pc:chgData name="Guest User" userId="" providerId="Windows Live" clId="Web-{26859689-7CA2-42F3-B047-A99FFD4ECE67}" dt="2023-12-08T03:22:56.429" v="67" actId="20577"/>
        <pc:sldMkLst>
          <pc:docMk/>
          <pc:sldMk cId="2185447007" sldId="258"/>
        </pc:sldMkLst>
        <pc:spChg chg="mod">
          <ac:chgData name="Guest User" userId="" providerId="Windows Live" clId="Web-{26859689-7CA2-42F3-B047-A99FFD4ECE67}" dt="2023-12-08T03:22:56.429" v="67" actId="20577"/>
          <ac:spMkLst>
            <pc:docMk/>
            <pc:sldMk cId="2185447007" sldId="258"/>
            <ac:spMk id="3" creationId="{E2EF8323-F8A2-0427-D42F-93CE4A149532}"/>
          </ac:spMkLst>
        </pc:spChg>
      </pc:sldChg>
      <pc:sldChg chg="addSp delSp modSp">
        <pc:chgData name="Guest User" userId="" providerId="Windows Live" clId="Web-{26859689-7CA2-42F3-B047-A99FFD4ECE67}" dt="2023-12-08T03:19:10.814" v="54" actId="14100"/>
        <pc:sldMkLst>
          <pc:docMk/>
          <pc:sldMk cId="1878387208" sldId="295"/>
        </pc:sldMkLst>
        <pc:picChg chg="del">
          <ac:chgData name="Guest User" userId="" providerId="Windows Live" clId="Web-{26859689-7CA2-42F3-B047-A99FFD4ECE67}" dt="2023-12-08T03:18:54.954" v="51"/>
          <ac:picMkLst>
            <pc:docMk/>
            <pc:sldMk cId="1878387208" sldId="295"/>
            <ac:picMk id="3" creationId="{DA7D006F-1409-6A88-5718-B9F67E3960EA}"/>
          </ac:picMkLst>
        </pc:picChg>
        <pc:picChg chg="add mod">
          <ac:chgData name="Guest User" userId="" providerId="Windows Live" clId="Web-{26859689-7CA2-42F3-B047-A99FFD4ECE67}" dt="2023-12-08T03:19:10.814" v="54" actId="14100"/>
          <ac:picMkLst>
            <pc:docMk/>
            <pc:sldMk cId="1878387208" sldId="295"/>
            <ac:picMk id="4" creationId="{DD08D74B-64F4-FCC7-1AEF-924208301162}"/>
          </ac:picMkLst>
        </pc:picChg>
      </pc:sldChg>
      <pc:sldChg chg="addSp delSp modSp new">
        <pc:chgData name="Guest User" userId="" providerId="Windows Live" clId="Web-{26859689-7CA2-42F3-B047-A99FFD4ECE67}" dt="2023-12-08T03:05:25.322" v="42" actId="14100"/>
        <pc:sldMkLst>
          <pc:docMk/>
          <pc:sldMk cId="1005799536" sldId="298"/>
        </pc:sldMkLst>
        <pc:picChg chg="add del mod">
          <ac:chgData name="Guest User" userId="" providerId="Windows Live" clId="Web-{26859689-7CA2-42F3-B047-A99FFD4ECE67}" dt="2023-12-08T02:57:48.153" v="35"/>
          <ac:picMkLst>
            <pc:docMk/>
            <pc:sldMk cId="1005799536" sldId="298"/>
            <ac:picMk id="3" creationId="{F7589312-DA54-5E4F-E908-86F1A62BCB35}"/>
          </ac:picMkLst>
        </pc:picChg>
        <pc:picChg chg="add del mod">
          <ac:chgData name="Guest User" userId="" providerId="Windows Live" clId="Web-{26859689-7CA2-42F3-B047-A99FFD4ECE67}" dt="2023-12-08T03:05:09.087" v="39"/>
          <ac:picMkLst>
            <pc:docMk/>
            <pc:sldMk cId="1005799536" sldId="298"/>
            <ac:picMk id="4" creationId="{0EBA4A89-5CBA-D3CE-86A4-D4812E9FB154}"/>
          </ac:picMkLst>
        </pc:picChg>
        <pc:picChg chg="add mod">
          <ac:chgData name="Guest User" userId="" providerId="Windows Live" clId="Web-{26859689-7CA2-42F3-B047-A99FFD4ECE67}" dt="2023-12-08T03:05:25.322" v="42" actId="14100"/>
          <ac:picMkLst>
            <pc:docMk/>
            <pc:sldMk cId="1005799536" sldId="298"/>
            <ac:picMk id="5" creationId="{83403037-4A0E-25B6-EC40-A49EC1E991F9}"/>
          </ac:picMkLst>
        </pc:picChg>
      </pc:sldChg>
    </pc:docChg>
  </pc:docChgLst>
  <pc:docChgLst>
    <pc:chgData name="Guest User" providerId="Windows Live" clId="Web-{6160E738-3468-4C42-A73D-8509B2928852}"/>
    <pc:docChg chg="addSld delSld modSld">
      <pc:chgData name="Guest User" userId="" providerId="Windows Live" clId="Web-{6160E738-3468-4C42-A73D-8509B2928852}" dt="2023-12-05T02:33:30.392" v="596" actId="20577"/>
      <pc:docMkLst>
        <pc:docMk/>
      </pc:docMkLst>
      <pc:sldChg chg="modSp">
        <pc:chgData name="Guest User" userId="" providerId="Windows Live" clId="Web-{6160E738-3468-4C42-A73D-8509B2928852}" dt="2023-12-05T00:22:24.196" v="7" actId="20577"/>
        <pc:sldMkLst>
          <pc:docMk/>
          <pc:sldMk cId="3698590932" sldId="256"/>
        </pc:sldMkLst>
        <pc:spChg chg="mod">
          <ac:chgData name="Guest User" userId="" providerId="Windows Live" clId="Web-{6160E738-3468-4C42-A73D-8509B2928852}" dt="2023-12-05T00:22:24.196" v="7" actId="20577"/>
          <ac:spMkLst>
            <pc:docMk/>
            <pc:sldMk cId="3698590932" sldId="256"/>
            <ac:spMk id="2" creationId="{DAF69950-72FA-FBED-8A02-9DF185917556}"/>
          </ac:spMkLst>
        </pc:spChg>
      </pc:sldChg>
      <pc:sldChg chg="delSp">
        <pc:chgData name="Guest User" userId="" providerId="Windows Live" clId="Web-{6160E738-3468-4C42-A73D-8509B2928852}" dt="2023-12-05T01:44:11.379" v="505"/>
        <pc:sldMkLst>
          <pc:docMk/>
          <pc:sldMk cId="29447809" sldId="260"/>
        </pc:sldMkLst>
        <pc:spChg chg="del">
          <ac:chgData name="Guest User" userId="" providerId="Windows Live" clId="Web-{6160E738-3468-4C42-A73D-8509B2928852}" dt="2023-12-05T01:44:11.379" v="505"/>
          <ac:spMkLst>
            <pc:docMk/>
            <pc:sldMk cId="29447809" sldId="260"/>
            <ac:spMk id="3" creationId="{0A58A012-4A9E-7EAA-5695-973C6D3E0222}"/>
          </ac:spMkLst>
        </pc:spChg>
      </pc:sldChg>
      <pc:sldChg chg="modSp">
        <pc:chgData name="Guest User" userId="" providerId="Windows Live" clId="Web-{6160E738-3468-4C42-A73D-8509B2928852}" dt="2023-12-05T00:30:49.407" v="320" actId="20577"/>
        <pc:sldMkLst>
          <pc:docMk/>
          <pc:sldMk cId="1072944651" sldId="261"/>
        </pc:sldMkLst>
        <pc:spChg chg="mod">
          <ac:chgData name="Guest User" userId="" providerId="Windows Live" clId="Web-{6160E738-3468-4C42-A73D-8509B2928852}" dt="2023-12-05T00:30:49.407" v="320" actId="20577"/>
          <ac:spMkLst>
            <pc:docMk/>
            <pc:sldMk cId="1072944651" sldId="261"/>
            <ac:spMk id="3" creationId="{7DCBA5A5-3FDE-B9C2-4A63-6A6F20D4EF91}"/>
          </ac:spMkLst>
        </pc:spChg>
      </pc:sldChg>
      <pc:sldChg chg="delSp modSp">
        <pc:chgData name="Guest User" userId="" providerId="Windows Live" clId="Web-{6160E738-3468-4C42-A73D-8509B2928852}" dt="2023-12-05T01:06:18.751" v="395" actId="1076"/>
        <pc:sldMkLst>
          <pc:docMk/>
          <pc:sldMk cId="338914213" sldId="262"/>
        </pc:sldMkLst>
        <pc:picChg chg="del">
          <ac:chgData name="Guest User" userId="" providerId="Windows Live" clId="Web-{6160E738-3468-4C42-A73D-8509B2928852}" dt="2023-12-05T01:05:32.610" v="382"/>
          <ac:picMkLst>
            <pc:docMk/>
            <pc:sldMk cId="338914213" sldId="262"/>
            <ac:picMk id="4" creationId="{EB7EFE7E-BD6C-277E-111F-66ED09948355}"/>
          </ac:picMkLst>
        </pc:picChg>
        <pc:picChg chg="mod modCrop">
          <ac:chgData name="Guest User" userId="" providerId="Windows Live" clId="Web-{6160E738-3468-4C42-A73D-8509B2928852}" dt="2023-12-05T01:06:18.751" v="395" actId="1076"/>
          <ac:picMkLst>
            <pc:docMk/>
            <pc:sldMk cId="338914213" sldId="262"/>
            <ac:picMk id="5" creationId="{6A028436-618E-D7E3-2596-44AEA29E98F5}"/>
          </ac:picMkLst>
        </pc:picChg>
      </pc:sldChg>
      <pc:sldChg chg="del">
        <pc:chgData name="Guest User" userId="" providerId="Windows Live" clId="Web-{6160E738-3468-4C42-A73D-8509B2928852}" dt="2023-12-05T00:43:41.574" v="321"/>
        <pc:sldMkLst>
          <pc:docMk/>
          <pc:sldMk cId="2314458288" sldId="263"/>
        </pc:sldMkLst>
      </pc:sldChg>
      <pc:sldChg chg="addSp delSp modSp">
        <pc:chgData name="Guest User" userId="" providerId="Windows Live" clId="Web-{6160E738-3468-4C42-A73D-8509B2928852}" dt="2023-12-05T01:03:54.843" v="381" actId="1076"/>
        <pc:sldMkLst>
          <pc:docMk/>
          <pc:sldMk cId="2590764042" sldId="267"/>
        </pc:sldMkLst>
        <pc:spChg chg="mod">
          <ac:chgData name="Guest User" userId="" providerId="Windows Live" clId="Web-{6160E738-3468-4C42-A73D-8509B2928852}" dt="2023-12-05T00:58:35.822" v="370" actId="20577"/>
          <ac:spMkLst>
            <pc:docMk/>
            <pc:sldMk cId="2590764042" sldId="267"/>
            <ac:spMk id="3" creationId="{AB9AA34B-9439-5273-4A76-2D1C055EC797}"/>
          </ac:spMkLst>
        </pc:spChg>
        <pc:picChg chg="add mod modCrop">
          <ac:chgData name="Guest User" userId="" providerId="Windows Live" clId="Web-{6160E738-3468-4C42-A73D-8509B2928852}" dt="2023-12-05T00:58:43.541" v="373" actId="1076"/>
          <ac:picMkLst>
            <pc:docMk/>
            <pc:sldMk cId="2590764042" sldId="267"/>
            <ac:picMk id="4" creationId="{5F9F9154-AE2E-0177-35FB-9101F4990FD3}"/>
          </ac:picMkLst>
        </pc:picChg>
        <pc:picChg chg="add mod">
          <ac:chgData name="Guest User" userId="" providerId="Windows Live" clId="Web-{6160E738-3468-4C42-A73D-8509B2928852}" dt="2023-12-05T00:58:41.322" v="372" actId="1076"/>
          <ac:picMkLst>
            <pc:docMk/>
            <pc:sldMk cId="2590764042" sldId="267"/>
            <ac:picMk id="5" creationId="{96AAF1B8-0F2F-2157-A840-56F8A0032B92}"/>
          </ac:picMkLst>
        </pc:picChg>
        <pc:picChg chg="add mod">
          <ac:chgData name="Guest User" userId="" providerId="Windows Live" clId="Web-{6160E738-3468-4C42-A73D-8509B2928852}" dt="2023-12-05T00:58:38.150" v="371" actId="1076"/>
          <ac:picMkLst>
            <pc:docMk/>
            <pc:sldMk cId="2590764042" sldId="267"/>
            <ac:picMk id="6" creationId="{DC101EA0-81E4-010F-8899-D3E60B9727C9}"/>
          </ac:picMkLst>
        </pc:picChg>
        <pc:picChg chg="add del mod">
          <ac:chgData name="Guest User" userId="" providerId="Windows Live" clId="Web-{6160E738-3468-4C42-A73D-8509B2928852}" dt="2023-12-05T01:03:38.124" v="377"/>
          <ac:picMkLst>
            <pc:docMk/>
            <pc:sldMk cId="2590764042" sldId="267"/>
            <ac:picMk id="7" creationId="{089691C2-212B-C973-EF26-AFC8D84219FA}"/>
          </ac:picMkLst>
        </pc:picChg>
        <pc:picChg chg="add mod">
          <ac:chgData name="Guest User" userId="" providerId="Windows Live" clId="Web-{6160E738-3468-4C42-A73D-8509B2928852}" dt="2023-12-05T01:03:54.843" v="381" actId="1076"/>
          <ac:picMkLst>
            <pc:docMk/>
            <pc:sldMk cId="2590764042" sldId="267"/>
            <ac:picMk id="8" creationId="{E137076A-36D5-B29A-FDE2-6037D6427435}"/>
          </ac:picMkLst>
        </pc:picChg>
      </pc:sldChg>
      <pc:sldChg chg="modSp">
        <pc:chgData name="Guest User" userId="" providerId="Windows Live" clId="Web-{6160E738-3468-4C42-A73D-8509B2928852}" dt="2023-12-05T01:09:38.567" v="409" actId="20577"/>
        <pc:sldMkLst>
          <pc:docMk/>
          <pc:sldMk cId="78346346" sldId="268"/>
        </pc:sldMkLst>
        <pc:spChg chg="mod">
          <ac:chgData name="Guest User" userId="" providerId="Windows Live" clId="Web-{6160E738-3468-4C42-A73D-8509B2928852}" dt="2023-12-05T01:09:38.567" v="409" actId="20577"/>
          <ac:spMkLst>
            <pc:docMk/>
            <pc:sldMk cId="78346346" sldId="268"/>
            <ac:spMk id="3" creationId="{24409966-CEE0-6E36-CC01-B523D9B5C12F}"/>
          </ac:spMkLst>
        </pc:spChg>
      </pc:sldChg>
      <pc:sldChg chg="addSp delSp modSp add replId">
        <pc:chgData name="Guest User" userId="" providerId="Windows Live" clId="Web-{6160E738-3468-4C42-A73D-8509B2928852}" dt="2023-12-05T01:26:36.160" v="429" actId="20577"/>
        <pc:sldMkLst>
          <pc:docMk/>
          <pc:sldMk cId="1344658648" sldId="269"/>
        </pc:sldMkLst>
        <pc:spChg chg="mod">
          <ac:chgData name="Guest User" userId="" providerId="Windows Live" clId="Web-{6160E738-3468-4C42-A73D-8509B2928852}" dt="2023-12-05T01:26:36.160" v="429" actId="20577"/>
          <ac:spMkLst>
            <pc:docMk/>
            <pc:sldMk cId="1344658648" sldId="269"/>
            <ac:spMk id="2" creationId="{AE46C710-5937-10A7-A937-32E46C81624E}"/>
          </ac:spMkLst>
        </pc:spChg>
        <pc:picChg chg="del">
          <ac:chgData name="Guest User" userId="" providerId="Windows Live" clId="Web-{6160E738-3468-4C42-A73D-8509B2928852}" dt="2023-12-05T00:24:32.198" v="25"/>
          <ac:picMkLst>
            <pc:docMk/>
            <pc:sldMk cId="1344658648" sldId="269"/>
            <ac:picMk id="4" creationId="{EB7EFE7E-BD6C-277E-111F-66ED09948355}"/>
          </ac:picMkLst>
        </pc:picChg>
        <pc:picChg chg="del">
          <ac:chgData name="Guest User" userId="" providerId="Windows Live" clId="Web-{6160E738-3468-4C42-A73D-8509B2928852}" dt="2023-12-05T00:24:16.729" v="20"/>
          <ac:picMkLst>
            <pc:docMk/>
            <pc:sldMk cId="1344658648" sldId="269"/>
            <ac:picMk id="5" creationId="{6A028436-618E-D7E3-2596-44AEA29E98F5}"/>
          </ac:picMkLst>
        </pc:picChg>
        <pc:picChg chg="add del mod modCrop">
          <ac:chgData name="Guest User" userId="" providerId="Windows Live" clId="Web-{6160E738-3468-4C42-A73D-8509B2928852}" dt="2023-12-05T01:06:26.486" v="396"/>
          <ac:picMkLst>
            <pc:docMk/>
            <pc:sldMk cId="1344658648" sldId="269"/>
            <ac:picMk id="6" creationId="{6D8E47C5-E2C9-4625-8A5B-13025E5D9431}"/>
          </ac:picMkLst>
        </pc:picChg>
        <pc:picChg chg="add mod modCrop">
          <ac:chgData name="Guest User" userId="" providerId="Windows Live" clId="Web-{6160E738-3468-4C42-A73D-8509B2928852}" dt="2023-12-05T01:06:53.111" v="404" actId="1076"/>
          <ac:picMkLst>
            <pc:docMk/>
            <pc:sldMk cId="1344658648" sldId="269"/>
            <ac:picMk id="8" creationId="{F670E672-9001-3197-09F8-FAE9D2AED3D7}"/>
          </ac:picMkLst>
        </pc:picChg>
      </pc:sldChg>
      <pc:sldChg chg="addSp delSp modSp new">
        <pc:chgData name="Guest User" userId="" providerId="Windows Live" clId="Web-{6160E738-3468-4C42-A73D-8509B2928852}" dt="2023-12-05T01:58:44.439" v="581" actId="20577"/>
        <pc:sldMkLst>
          <pc:docMk/>
          <pc:sldMk cId="3726655940" sldId="270"/>
        </pc:sldMkLst>
        <pc:spChg chg="mod">
          <ac:chgData name="Guest User" userId="" providerId="Windows Live" clId="Web-{6160E738-3468-4C42-A73D-8509B2928852}" dt="2023-12-05T01:30:28.945" v="492" actId="20577"/>
          <ac:spMkLst>
            <pc:docMk/>
            <pc:sldMk cId="3726655940" sldId="270"/>
            <ac:spMk id="2" creationId="{28C338FD-2708-09BB-2A05-9C20982BF1E2}"/>
          </ac:spMkLst>
        </pc:spChg>
        <pc:spChg chg="del">
          <ac:chgData name="Guest User" userId="" providerId="Windows Live" clId="Web-{6160E738-3468-4C42-A73D-8509B2928852}" dt="2023-12-05T01:16:31.963" v="421"/>
          <ac:spMkLst>
            <pc:docMk/>
            <pc:sldMk cId="3726655940" sldId="270"/>
            <ac:spMk id="3" creationId="{4520851A-9B0D-3C81-51F2-6F3722CA444C}"/>
          </ac:spMkLst>
        </pc:spChg>
        <pc:spChg chg="add mod">
          <ac:chgData name="Guest User" userId="" providerId="Windows Live" clId="Web-{6160E738-3468-4C42-A73D-8509B2928852}" dt="2023-12-05T01:41:29.861" v="500" actId="20577"/>
          <ac:spMkLst>
            <pc:docMk/>
            <pc:sldMk cId="3726655940" sldId="270"/>
            <ac:spMk id="6" creationId="{7C52AD56-8EFF-D026-2A80-201C8E18095A}"/>
          </ac:spMkLst>
        </pc:spChg>
        <pc:spChg chg="add mod">
          <ac:chgData name="Guest User" userId="" providerId="Windows Live" clId="Web-{6160E738-3468-4C42-A73D-8509B2928852}" dt="2023-12-05T01:58:09.767" v="561" actId="20577"/>
          <ac:spMkLst>
            <pc:docMk/>
            <pc:sldMk cId="3726655940" sldId="270"/>
            <ac:spMk id="9" creationId="{58C56D61-4A3B-175A-AEA5-CF8DFC586C36}"/>
          </ac:spMkLst>
        </pc:spChg>
        <pc:spChg chg="add mod">
          <ac:chgData name="Guest User" userId="" providerId="Windows Live" clId="Web-{6160E738-3468-4C42-A73D-8509B2928852}" dt="2023-12-05T01:58:44.439" v="581" actId="20577"/>
          <ac:spMkLst>
            <pc:docMk/>
            <pc:sldMk cId="3726655940" sldId="270"/>
            <ac:spMk id="10" creationId="{279C23D2-DCB9-31A5-FAB5-BF02EE799916}"/>
          </ac:spMkLst>
        </pc:spChg>
        <pc:picChg chg="add del mod ord">
          <ac:chgData name="Guest User" userId="" providerId="Windows Live" clId="Web-{6160E738-3468-4C42-A73D-8509B2928852}" dt="2023-12-05T01:26:41.848" v="432"/>
          <ac:picMkLst>
            <pc:docMk/>
            <pc:sldMk cId="3726655940" sldId="270"/>
            <ac:picMk id="4" creationId="{1C25F173-DD23-A968-C2F6-56480DFB86F4}"/>
          </ac:picMkLst>
        </pc:picChg>
        <pc:picChg chg="add mod">
          <ac:chgData name="Guest User" userId="" providerId="Windows Live" clId="Web-{6160E738-3468-4C42-A73D-8509B2928852}" dt="2023-12-05T01:58:18.548" v="563" actId="1076"/>
          <ac:picMkLst>
            <pc:docMk/>
            <pc:sldMk cId="3726655940" sldId="270"/>
            <ac:picMk id="7" creationId="{868B65F6-3480-5F7C-CA45-6B42731EF598}"/>
          </ac:picMkLst>
        </pc:picChg>
        <pc:picChg chg="add mod">
          <ac:chgData name="Guest User" userId="" providerId="Windows Live" clId="Web-{6160E738-3468-4C42-A73D-8509B2928852}" dt="2023-12-05T01:57:12.938" v="507" actId="1076"/>
          <ac:picMkLst>
            <pc:docMk/>
            <pc:sldMk cId="3726655940" sldId="270"/>
            <ac:picMk id="8" creationId="{B11153F5-DD65-BF95-6729-C6D8B614E595}"/>
          </ac:picMkLst>
        </pc:picChg>
      </pc:sldChg>
      <pc:sldChg chg="modSp">
        <pc:chgData name="Guest User" userId="" providerId="Windows Live" clId="Web-{6160E738-3468-4C42-A73D-8509B2928852}" dt="2023-12-05T02:33:30.392" v="596" actId="20577"/>
        <pc:sldMkLst>
          <pc:docMk/>
          <pc:sldMk cId="3943489410" sldId="275"/>
        </pc:sldMkLst>
        <pc:spChg chg="mod">
          <ac:chgData name="Guest User" userId="" providerId="Windows Live" clId="Web-{6160E738-3468-4C42-A73D-8509B2928852}" dt="2023-12-05T02:33:30.392" v="596" actId="20577"/>
          <ac:spMkLst>
            <pc:docMk/>
            <pc:sldMk cId="3943489410" sldId="275"/>
            <ac:spMk id="3" creationId="{E4D58894-B532-01DD-3E13-0548DF6D0016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https://d.docs.live.net/3bc966e5fc093690/Desktop/CS442/Parallel-Processing-Project/transpose/timing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https://d.docs.live.net/3bc966e5fc093690/Desktop/CS442/Parallel-Processing-Project/transpose/timing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https://d.docs.live.net/3bc966e5fc093690/Desktop/CS442/Parallel-Processing-Project/transpose/timing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https://d.docs.live.net/3bc966e5fc093690/Desktop/CS442/Parallel-Processing-Project/transpose/timings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https://d.docs.live.net/3bc966e5fc093690/Desktop/CS442/Parallel-Processing-Project/transpose/timings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https://d.docs.live.net/3bc966e5fc093690/Desktop/CS442/Parallel-Processing-Project/transpose/timing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CSR vs Dense </a:t>
            </a:r>
            <a:r>
              <a:rPr lang="en-US" err="1"/>
              <a:t>Tranpose</a:t>
            </a:r>
            <a:r>
              <a:rPr lang="en-US" baseline="0"/>
              <a:t> </a:t>
            </a:r>
            <a:r>
              <a:rPr lang="en-US"/>
              <a:t>1000x1000, 1 proc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CSR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Sheet1!$B$13:$B$21</c:f>
              <c:numCache>
                <c:formatCode>General</c:formatCode>
                <c:ptCount val="9"/>
                <c:pt idx="0">
                  <c:v>0.1009</c:v>
                </c:pt>
                <c:pt idx="1">
                  <c:v>0.20080000000000001</c:v>
                </c:pt>
                <c:pt idx="2">
                  <c:v>0.30070000000000002</c:v>
                </c:pt>
                <c:pt idx="3">
                  <c:v>0.40060000000000001</c:v>
                </c:pt>
                <c:pt idx="4">
                  <c:v>0.50049999999999994</c:v>
                </c:pt>
                <c:pt idx="5">
                  <c:v>0.60040000000000004</c:v>
                </c:pt>
                <c:pt idx="6">
                  <c:v>0.70030000000000003</c:v>
                </c:pt>
                <c:pt idx="7">
                  <c:v>0.80020000000000002</c:v>
                </c:pt>
                <c:pt idx="8">
                  <c:v>0.90010000000000001</c:v>
                </c:pt>
              </c:numCache>
            </c:numRef>
          </c:xVal>
          <c:yVal>
            <c:numRef>
              <c:f>Sheet1!$E$13:$E$21</c:f>
              <c:numCache>
                <c:formatCode>General</c:formatCode>
                <c:ptCount val="9"/>
                <c:pt idx="0">
                  <c:v>2.2129999999999997E-3</c:v>
                </c:pt>
                <c:pt idx="1">
                  <c:v>5.1265E-3</c:v>
                </c:pt>
                <c:pt idx="2">
                  <c:v>8.8400000000000006E-3</c:v>
                </c:pt>
                <c:pt idx="3">
                  <c:v>1.2900999999999999E-2</c:v>
                </c:pt>
                <c:pt idx="4">
                  <c:v>1.7090500000000002E-2</c:v>
                </c:pt>
                <c:pt idx="5">
                  <c:v>2.0697E-2</c:v>
                </c:pt>
                <c:pt idx="6">
                  <c:v>2.4355999999999999E-2</c:v>
                </c:pt>
                <c:pt idx="7">
                  <c:v>2.7781500000000001E-2</c:v>
                </c:pt>
                <c:pt idx="8">
                  <c:v>2.85755E-2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F14-4EF1-BAF4-3DBDDB795D34}"/>
            </c:ext>
          </c:extLst>
        </c:ser>
        <c:ser>
          <c:idx val="1"/>
          <c:order val="1"/>
          <c:tx>
            <c:v>Dense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Sheet1!$B$13:$B$21</c:f>
              <c:numCache>
                <c:formatCode>General</c:formatCode>
                <c:ptCount val="9"/>
                <c:pt idx="0">
                  <c:v>0.1009</c:v>
                </c:pt>
                <c:pt idx="1">
                  <c:v>0.20080000000000001</c:v>
                </c:pt>
                <c:pt idx="2">
                  <c:v>0.30070000000000002</c:v>
                </c:pt>
                <c:pt idx="3">
                  <c:v>0.40060000000000001</c:v>
                </c:pt>
                <c:pt idx="4">
                  <c:v>0.50049999999999994</c:v>
                </c:pt>
                <c:pt idx="5">
                  <c:v>0.60040000000000004</c:v>
                </c:pt>
                <c:pt idx="6">
                  <c:v>0.70030000000000003</c:v>
                </c:pt>
                <c:pt idx="7">
                  <c:v>0.80020000000000002</c:v>
                </c:pt>
                <c:pt idx="8">
                  <c:v>0.90010000000000001</c:v>
                </c:pt>
              </c:numCache>
            </c:numRef>
          </c:xVal>
          <c:yVal>
            <c:numRef>
              <c:f>Sheet1!$P$13:$P$21</c:f>
              <c:numCache>
                <c:formatCode>General</c:formatCode>
                <c:ptCount val="9"/>
                <c:pt idx="0">
                  <c:v>5.4198999999999997E-2</c:v>
                </c:pt>
                <c:pt idx="1">
                  <c:v>5.4290999999999999E-2</c:v>
                </c:pt>
                <c:pt idx="2">
                  <c:v>5.4238000000000001E-2</c:v>
                </c:pt>
                <c:pt idx="3">
                  <c:v>5.4239000000000002E-2</c:v>
                </c:pt>
                <c:pt idx="4">
                  <c:v>5.4244000000000001E-2</c:v>
                </c:pt>
                <c:pt idx="5">
                  <c:v>5.4303999999999998E-2</c:v>
                </c:pt>
                <c:pt idx="6">
                  <c:v>5.4245000000000002E-2</c:v>
                </c:pt>
                <c:pt idx="7">
                  <c:v>5.4227999999999998E-2</c:v>
                </c:pt>
                <c:pt idx="8">
                  <c:v>5.4102999999999998E-2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F14-4EF1-BAF4-3DBDDB795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7371295"/>
        <c:axId val="661771807"/>
      </c:scatterChart>
      <c:valAx>
        <c:axId val="5773712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Density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1771807"/>
        <c:crosses val="autoZero"/>
        <c:crossBetween val="midCat"/>
      </c:valAx>
      <c:valAx>
        <c:axId val="661771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37129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Semilogy: CSR Transpose 100x100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1 proc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Sheet1!$B$3:$B$11</c:f>
              <c:numCache>
                <c:formatCode>General</c:formatCode>
                <c:ptCount val="9"/>
                <c:pt idx="0">
                  <c:v>0.109</c:v>
                </c:pt>
                <c:pt idx="1">
                  <c:v>0.20799999999999999</c:v>
                </c:pt>
                <c:pt idx="2">
                  <c:v>0.307</c:v>
                </c:pt>
                <c:pt idx="3">
                  <c:v>0.40600000000000003</c:v>
                </c:pt>
                <c:pt idx="4">
                  <c:v>0.505</c:v>
                </c:pt>
                <c:pt idx="5">
                  <c:v>0.60399999999999998</c:v>
                </c:pt>
                <c:pt idx="6">
                  <c:v>0.70299999999999996</c:v>
                </c:pt>
                <c:pt idx="7">
                  <c:v>0.80200000000000005</c:v>
                </c:pt>
                <c:pt idx="8">
                  <c:v>0.90100000000000002</c:v>
                </c:pt>
              </c:numCache>
            </c:numRef>
          </c:xVal>
          <c:yVal>
            <c:numRef>
              <c:f>Sheet1!$E$3:$E$11</c:f>
              <c:numCache>
                <c:formatCode>General</c:formatCode>
                <c:ptCount val="9"/>
                <c:pt idx="0">
                  <c:v>2.3E-5</c:v>
                </c:pt>
                <c:pt idx="1">
                  <c:v>6.4000000000000011E-5</c:v>
                </c:pt>
                <c:pt idx="2">
                  <c:v>1.37E-4</c:v>
                </c:pt>
                <c:pt idx="3">
                  <c:v>1.6750000000000001E-4</c:v>
                </c:pt>
                <c:pt idx="4">
                  <c:v>1.6800000000000002E-4</c:v>
                </c:pt>
                <c:pt idx="5">
                  <c:v>1.6699999999999999E-4</c:v>
                </c:pt>
                <c:pt idx="6">
                  <c:v>1.6699999999999999E-4</c:v>
                </c:pt>
                <c:pt idx="7">
                  <c:v>1.6750000000000001E-4</c:v>
                </c:pt>
                <c:pt idx="8">
                  <c:v>1.6800000000000002E-4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5AC-4BDA-A484-B757AE69D62E}"/>
            </c:ext>
          </c:extLst>
        </c:ser>
        <c:ser>
          <c:idx val="1"/>
          <c:order val="1"/>
          <c:tx>
            <c:v>5 procs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Sheet1!$B$3:$B$11</c:f>
              <c:numCache>
                <c:formatCode>General</c:formatCode>
                <c:ptCount val="9"/>
                <c:pt idx="0">
                  <c:v>0.109</c:v>
                </c:pt>
                <c:pt idx="1">
                  <c:v>0.20799999999999999</c:v>
                </c:pt>
                <c:pt idx="2">
                  <c:v>0.307</c:v>
                </c:pt>
                <c:pt idx="3">
                  <c:v>0.40600000000000003</c:v>
                </c:pt>
                <c:pt idx="4">
                  <c:v>0.505</c:v>
                </c:pt>
                <c:pt idx="5">
                  <c:v>0.60399999999999998</c:v>
                </c:pt>
                <c:pt idx="6">
                  <c:v>0.70299999999999996</c:v>
                </c:pt>
                <c:pt idx="7">
                  <c:v>0.80200000000000005</c:v>
                </c:pt>
                <c:pt idx="8">
                  <c:v>0.90100000000000002</c:v>
                </c:pt>
              </c:numCache>
            </c:numRef>
          </c:xVal>
          <c:yVal>
            <c:numRef>
              <c:f>Sheet1!$H$3:$H$11</c:f>
              <c:numCache>
                <c:formatCode>General</c:formatCode>
                <c:ptCount val="9"/>
                <c:pt idx="0">
                  <c:v>2.2499999999999998E-5</c:v>
                </c:pt>
                <c:pt idx="1">
                  <c:v>5.3000000000000001E-5</c:v>
                </c:pt>
                <c:pt idx="2">
                  <c:v>1.79285E-2</c:v>
                </c:pt>
                <c:pt idx="3">
                  <c:v>1.2849999999999998E-4</c:v>
                </c:pt>
                <c:pt idx="4">
                  <c:v>1.295E-4</c:v>
                </c:pt>
                <c:pt idx="5">
                  <c:v>1.3200000000000001E-4</c:v>
                </c:pt>
                <c:pt idx="6">
                  <c:v>1.34E-4</c:v>
                </c:pt>
                <c:pt idx="7">
                  <c:v>1.36E-4</c:v>
                </c:pt>
                <c:pt idx="8">
                  <c:v>1.3799999999999999E-4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5AC-4BDA-A484-B757AE69D62E}"/>
            </c:ext>
          </c:extLst>
        </c:ser>
        <c:ser>
          <c:idx val="2"/>
          <c:order val="2"/>
          <c:tx>
            <c:v>10 procs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Sheet1!$B$3:$B$11</c:f>
              <c:numCache>
                <c:formatCode>General</c:formatCode>
                <c:ptCount val="9"/>
                <c:pt idx="0">
                  <c:v>0.109</c:v>
                </c:pt>
                <c:pt idx="1">
                  <c:v>0.20799999999999999</c:v>
                </c:pt>
                <c:pt idx="2">
                  <c:v>0.307</c:v>
                </c:pt>
                <c:pt idx="3">
                  <c:v>0.40600000000000003</c:v>
                </c:pt>
                <c:pt idx="4">
                  <c:v>0.505</c:v>
                </c:pt>
                <c:pt idx="5">
                  <c:v>0.60399999999999998</c:v>
                </c:pt>
                <c:pt idx="6">
                  <c:v>0.70299999999999996</c:v>
                </c:pt>
                <c:pt idx="7">
                  <c:v>0.80200000000000005</c:v>
                </c:pt>
                <c:pt idx="8">
                  <c:v>0.90100000000000002</c:v>
                </c:pt>
              </c:numCache>
            </c:numRef>
          </c:xVal>
          <c:yVal>
            <c:numRef>
              <c:f>Sheet1!$K$3:$K$11</c:f>
              <c:numCache>
                <c:formatCode>General</c:formatCode>
                <c:ptCount val="9"/>
                <c:pt idx="0">
                  <c:v>5.9500000000000004E-3</c:v>
                </c:pt>
                <c:pt idx="1">
                  <c:v>1.2109999999999999E-2</c:v>
                </c:pt>
                <c:pt idx="2">
                  <c:v>9.4455000000000008E-3</c:v>
                </c:pt>
                <c:pt idx="3">
                  <c:v>9.8569999999999994E-3</c:v>
                </c:pt>
                <c:pt idx="4">
                  <c:v>9.2589999999999999E-3</c:v>
                </c:pt>
                <c:pt idx="5">
                  <c:v>1.9245499999999999E-2</c:v>
                </c:pt>
                <c:pt idx="6">
                  <c:v>9.5895000000000008E-3</c:v>
                </c:pt>
                <c:pt idx="7">
                  <c:v>9.6604999999999989E-3</c:v>
                </c:pt>
                <c:pt idx="8">
                  <c:v>9.2629999999999987E-3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5AC-4BDA-A484-B757AE69D62E}"/>
            </c:ext>
          </c:extLst>
        </c:ser>
        <c:ser>
          <c:idx val="3"/>
          <c:order val="3"/>
          <c:tx>
            <c:v>25 procs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Sheet1!$B$3:$B$11</c:f>
              <c:numCache>
                <c:formatCode>General</c:formatCode>
                <c:ptCount val="9"/>
                <c:pt idx="0">
                  <c:v>0.109</c:v>
                </c:pt>
                <c:pt idx="1">
                  <c:v>0.20799999999999999</c:v>
                </c:pt>
                <c:pt idx="2">
                  <c:v>0.307</c:v>
                </c:pt>
                <c:pt idx="3">
                  <c:v>0.40600000000000003</c:v>
                </c:pt>
                <c:pt idx="4">
                  <c:v>0.505</c:v>
                </c:pt>
                <c:pt idx="5">
                  <c:v>0.60399999999999998</c:v>
                </c:pt>
                <c:pt idx="6">
                  <c:v>0.70299999999999996</c:v>
                </c:pt>
                <c:pt idx="7">
                  <c:v>0.80200000000000005</c:v>
                </c:pt>
                <c:pt idx="8">
                  <c:v>0.90100000000000002</c:v>
                </c:pt>
              </c:numCache>
            </c:numRef>
          </c:xVal>
          <c:yVal>
            <c:numRef>
              <c:f>Sheet1!$N$3:$N$11</c:f>
              <c:numCache>
                <c:formatCode>General</c:formatCode>
                <c:ptCount val="9"/>
                <c:pt idx="0">
                  <c:v>1.5000000000000001E-4</c:v>
                </c:pt>
                <c:pt idx="1">
                  <c:v>6.9500000000000009E-5</c:v>
                </c:pt>
                <c:pt idx="2">
                  <c:v>1.0400000000000001E-4</c:v>
                </c:pt>
                <c:pt idx="3">
                  <c:v>1.37E-4</c:v>
                </c:pt>
                <c:pt idx="4">
                  <c:v>1.3650000000000001E-4</c:v>
                </c:pt>
                <c:pt idx="5">
                  <c:v>1.3749999999999998E-4</c:v>
                </c:pt>
                <c:pt idx="6">
                  <c:v>1.37E-4</c:v>
                </c:pt>
                <c:pt idx="7">
                  <c:v>1.3749999999999998E-4</c:v>
                </c:pt>
                <c:pt idx="8">
                  <c:v>1.3999999999999999E-4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5AC-4BDA-A484-B757AE69D6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7940063"/>
        <c:axId val="532745647"/>
      </c:scatterChart>
      <c:valAx>
        <c:axId val="3279400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Density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745647"/>
        <c:crosses val="autoZero"/>
        <c:crossBetween val="midCat"/>
      </c:valAx>
      <c:valAx>
        <c:axId val="53274564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94006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CSR Transpose</a:t>
            </a:r>
            <a:r>
              <a:rPr lang="en-US" baseline="0"/>
              <a:t> 1000x1000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1 proc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Sheet1!$B$13:$B$21</c:f>
              <c:numCache>
                <c:formatCode>General</c:formatCode>
                <c:ptCount val="9"/>
                <c:pt idx="0">
                  <c:v>0.1009</c:v>
                </c:pt>
                <c:pt idx="1">
                  <c:v>0.20080000000000001</c:v>
                </c:pt>
                <c:pt idx="2">
                  <c:v>0.30070000000000002</c:v>
                </c:pt>
                <c:pt idx="3">
                  <c:v>0.40060000000000001</c:v>
                </c:pt>
                <c:pt idx="4">
                  <c:v>0.50049999999999994</c:v>
                </c:pt>
                <c:pt idx="5">
                  <c:v>0.60040000000000004</c:v>
                </c:pt>
                <c:pt idx="6">
                  <c:v>0.70030000000000003</c:v>
                </c:pt>
                <c:pt idx="7">
                  <c:v>0.80020000000000002</c:v>
                </c:pt>
                <c:pt idx="8">
                  <c:v>0.90010000000000001</c:v>
                </c:pt>
              </c:numCache>
            </c:numRef>
          </c:xVal>
          <c:yVal>
            <c:numRef>
              <c:f>Sheet1!$E$13:$E$21</c:f>
              <c:numCache>
                <c:formatCode>General</c:formatCode>
                <c:ptCount val="9"/>
                <c:pt idx="0">
                  <c:v>2.2129999999999997E-3</c:v>
                </c:pt>
                <c:pt idx="1">
                  <c:v>5.1265E-3</c:v>
                </c:pt>
                <c:pt idx="2">
                  <c:v>8.8400000000000006E-3</c:v>
                </c:pt>
                <c:pt idx="3">
                  <c:v>1.2900999999999999E-2</c:v>
                </c:pt>
                <c:pt idx="4">
                  <c:v>1.7090500000000002E-2</c:v>
                </c:pt>
                <c:pt idx="5">
                  <c:v>2.0697E-2</c:v>
                </c:pt>
                <c:pt idx="6">
                  <c:v>2.4355999999999999E-2</c:v>
                </c:pt>
                <c:pt idx="7">
                  <c:v>2.7781500000000001E-2</c:v>
                </c:pt>
                <c:pt idx="8">
                  <c:v>2.85755E-2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B34-4AD2-8503-78E47453C254}"/>
            </c:ext>
          </c:extLst>
        </c:ser>
        <c:ser>
          <c:idx val="1"/>
          <c:order val="1"/>
          <c:tx>
            <c:v>5 procs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Sheet1!$B$13:$B$21</c:f>
              <c:numCache>
                <c:formatCode>General</c:formatCode>
                <c:ptCount val="9"/>
                <c:pt idx="0">
                  <c:v>0.1009</c:v>
                </c:pt>
                <c:pt idx="1">
                  <c:v>0.20080000000000001</c:v>
                </c:pt>
                <c:pt idx="2">
                  <c:v>0.30070000000000002</c:v>
                </c:pt>
                <c:pt idx="3">
                  <c:v>0.40060000000000001</c:v>
                </c:pt>
                <c:pt idx="4">
                  <c:v>0.50049999999999994</c:v>
                </c:pt>
                <c:pt idx="5">
                  <c:v>0.60040000000000004</c:v>
                </c:pt>
                <c:pt idx="6">
                  <c:v>0.70030000000000003</c:v>
                </c:pt>
                <c:pt idx="7">
                  <c:v>0.80020000000000002</c:v>
                </c:pt>
                <c:pt idx="8">
                  <c:v>0.90010000000000001</c:v>
                </c:pt>
              </c:numCache>
            </c:numRef>
          </c:xVal>
          <c:yVal>
            <c:numRef>
              <c:f>Sheet1!$H$13:$H$21</c:f>
              <c:numCache>
                <c:formatCode>General</c:formatCode>
                <c:ptCount val="9"/>
                <c:pt idx="0">
                  <c:v>1.8449999999999999E-3</c:v>
                </c:pt>
                <c:pt idx="1">
                  <c:v>4.0489999999999996E-3</c:v>
                </c:pt>
                <c:pt idx="2">
                  <c:v>5.816E-3</c:v>
                </c:pt>
                <c:pt idx="3">
                  <c:v>9.1114999999999998E-3</c:v>
                </c:pt>
                <c:pt idx="4">
                  <c:v>4.9418499999999997E-2</c:v>
                </c:pt>
                <c:pt idx="5">
                  <c:v>5.2095499999999996E-2</c:v>
                </c:pt>
                <c:pt idx="6">
                  <c:v>1.78865E-2</c:v>
                </c:pt>
                <c:pt idx="7">
                  <c:v>2.0726000000000001E-2</c:v>
                </c:pt>
                <c:pt idx="8">
                  <c:v>1.8937000000000002E-2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B34-4AD2-8503-78E47453C254}"/>
            </c:ext>
          </c:extLst>
        </c:ser>
        <c:ser>
          <c:idx val="2"/>
          <c:order val="2"/>
          <c:tx>
            <c:v>10 procs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Sheet1!$B$13:$B$21</c:f>
              <c:numCache>
                <c:formatCode>General</c:formatCode>
                <c:ptCount val="9"/>
                <c:pt idx="0">
                  <c:v>0.1009</c:v>
                </c:pt>
                <c:pt idx="1">
                  <c:v>0.20080000000000001</c:v>
                </c:pt>
                <c:pt idx="2">
                  <c:v>0.30070000000000002</c:v>
                </c:pt>
                <c:pt idx="3">
                  <c:v>0.40060000000000001</c:v>
                </c:pt>
                <c:pt idx="4">
                  <c:v>0.50049999999999994</c:v>
                </c:pt>
                <c:pt idx="5">
                  <c:v>0.60040000000000004</c:v>
                </c:pt>
                <c:pt idx="6">
                  <c:v>0.70030000000000003</c:v>
                </c:pt>
                <c:pt idx="7">
                  <c:v>0.80020000000000002</c:v>
                </c:pt>
                <c:pt idx="8">
                  <c:v>0.90010000000000001</c:v>
                </c:pt>
              </c:numCache>
            </c:numRef>
          </c:xVal>
          <c:yVal>
            <c:numRef>
              <c:f>Sheet1!$K$13:$K$211</c:f>
              <c:numCache>
                <c:formatCode>General</c:formatCode>
                <c:ptCount val="199"/>
                <c:pt idx="0">
                  <c:v>1.0538E-2</c:v>
                </c:pt>
                <c:pt idx="1">
                  <c:v>1.6558E-2</c:v>
                </c:pt>
                <c:pt idx="2">
                  <c:v>1.9927500000000001E-2</c:v>
                </c:pt>
                <c:pt idx="3">
                  <c:v>1.4409499999999999E-2</c:v>
                </c:pt>
                <c:pt idx="4">
                  <c:v>1.6043000000000002E-2</c:v>
                </c:pt>
                <c:pt idx="5">
                  <c:v>1.72485E-2</c:v>
                </c:pt>
                <c:pt idx="6">
                  <c:v>1.8996499999999999E-2</c:v>
                </c:pt>
                <c:pt idx="7">
                  <c:v>2.7108E-2</c:v>
                </c:pt>
                <c:pt idx="8">
                  <c:v>2.4223999999999999E-2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B34-4AD2-8503-78E47453C254}"/>
            </c:ext>
          </c:extLst>
        </c:ser>
        <c:ser>
          <c:idx val="3"/>
          <c:order val="3"/>
          <c:tx>
            <c:v>25 procs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Sheet1!$B$13:$B$21</c:f>
              <c:numCache>
                <c:formatCode>General</c:formatCode>
                <c:ptCount val="9"/>
                <c:pt idx="0">
                  <c:v>0.1009</c:v>
                </c:pt>
                <c:pt idx="1">
                  <c:v>0.20080000000000001</c:v>
                </c:pt>
                <c:pt idx="2">
                  <c:v>0.30070000000000002</c:v>
                </c:pt>
                <c:pt idx="3">
                  <c:v>0.40060000000000001</c:v>
                </c:pt>
                <c:pt idx="4">
                  <c:v>0.50049999999999994</c:v>
                </c:pt>
                <c:pt idx="5">
                  <c:v>0.60040000000000004</c:v>
                </c:pt>
                <c:pt idx="6">
                  <c:v>0.70030000000000003</c:v>
                </c:pt>
                <c:pt idx="7">
                  <c:v>0.80020000000000002</c:v>
                </c:pt>
                <c:pt idx="8">
                  <c:v>0.90010000000000001</c:v>
                </c:pt>
              </c:numCache>
            </c:numRef>
          </c:xVal>
          <c:yVal>
            <c:numRef>
              <c:f>Sheet1!$N$13:$N$21</c:f>
              <c:numCache>
                <c:formatCode>General</c:formatCode>
                <c:ptCount val="9"/>
                <c:pt idx="0">
                  <c:v>2.3814999999999999E-3</c:v>
                </c:pt>
                <c:pt idx="1">
                  <c:v>4.1364999999999996E-3</c:v>
                </c:pt>
                <c:pt idx="2">
                  <c:v>7.0849999999999993E-3</c:v>
                </c:pt>
                <c:pt idx="3">
                  <c:v>1.0175500000000001E-2</c:v>
                </c:pt>
                <c:pt idx="4">
                  <c:v>1.34275E-2</c:v>
                </c:pt>
                <c:pt idx="5">
                  <c:v>1.6719999999999999E-2</c:v>
                </c:pt>
                <c:pt idx="6">
                  <c:v>1.951E-2</c:v>
                </c:pt>
                <c:pt idx="7">
                  <c:v>2.2578500000000001E-2</c:v>
                </c:pt>
                <c:pt idx="8">
                  <c:v>2.4303499999999999E-2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B34-4AD2-8503-78E47453C2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8386559"/>
        <c:axId val="1791080751"/>
      </c:scatterChart>
      <c:valAx>
        <c:axId val="5083865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Density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1080751"/>
        <c:crosses val="autoZero"/>
        <c:crossBetween val="midCat"/>
      </c:valAx>
      <c:valAx>
        <c:axId val="1791080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38655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COO</a:t>
            </a:r>
            <a:r>
              <a:rPr lang="en-US" baseline="0"/>
              <a:t> Transpose 100x100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1 proc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Sheet1!$B$3:$B$11</c:f>
              <c:numCache>
                <c:formatCode>General</c:formatCode>
                <c:ptCount val="9"/>
                <c:pt idx="0">
                  <c:v>0.109</c:v>
                </c:pt>
                <c:pt idx="1">
                  <c:v>0.20799999999999999</c:v>
                </c:pt>
                <c:pt idx="2">
                  <c:v>0.307</c:v>
                </c:pt>
                <c:pt idx="3">
                  <c:v>0.40600000000000003</c:v>
                </c:pt>
                <c:pt idx="4">
                  <c:v>0.505</c:v>
                </c:pt>
                <c:pt idx="5">
                  <c:v>0.60399999999999998</c:v>
                </c:pt>
                <c:pt idx="6">
                  <c:v>0.70299999999999996</c:v>
                </c:pt>
                <c:pt idx="7">
                  <c:v>0.80200000000000005</c:v>
                </c:pt>
                <c:pt idx="8">
                  <c:v>0.90100000000000002</c:v>
                </c:pt>
              </c:numCache>
            </c:numRef>
          </c:xVal>
          <c:yVal>
            <c:numRef>
              <c:f>Sheet1!$W$3:$W$11</c:f>
              <c:numCache>
                <c:formatCode>General</c:formatCode>
                <c:ptCount val="9"/>
                <c:pt idx="0">
                  <c:v>1.9999999999999999E-6</c:v>
                </c:pt>
                <c:pt idx="1">
                  <c:v>3.0000000000000001E-6</c:v>
                </c:pt>
                <c:pt idx="2">
                  <c:v>6.0000000000000002E-6</c:v>
                </c:pt>
                <c:pt idx="3">
                  <c:v>1.1E-5</c:v>
                </c:pt>
                <c:pt idx="4">
                  <c:v>1.1E-5</c:v>
                </c:pt>
                <c:pt idx="5">
                  <c:v>1.5999999999999999E-5</c:v>
                </c:pt>
                <c:pt idx="6">
                  <c:v>2.0000000000000002E-5</c:v>
                </c:pt>
                <c:pt idx="7">
                  <c:v>2.0000000000000002E-5</c:v>
                </c:pt>
                <c:pt idx="8">
                  <c:v>2.5999999999999998E-5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341-4ED6-856A-EC0BB24A2CD1}"/>
            </c:ext>
          </c:extLst>
        </c:ser>
        <c:ser>
          <c:idx val="1"/>
          <c:order val="1"/>
          <c:tx>
            <c:v>5 procs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Sheet1!$B$3:$B$11</c:f>
              <c:numCache>
                <c:formatCode>General</c:formatCode>
                <c:ptCount val="9"/>
                <c:pt idx="0">
                  <c:v>0.109</c:v>
                </c:pt>
                <c:pt idx="1">
                  <c:v>0.20799999999999999</c:v>
                </c:pt>
                <c:pt idx="2">
                  <c:v>0.307</c:v>
                </c:pt>
                <c:pt idx="3">
                  <c:v>0.40600000000000003</c:v>
                </c:pt>
                <c:pt idx="4">
                  <c:v>0.505</c:v>
                </c:pt>
                <c:pt idx="5">
                  <c:v>0.60399999999999998</c:v>
                </c:pt>
                <c:pt idx="6">
                  <c:v>0.70299999999999996</c:v>
                </c:pt>
                <c:pt idx="7">
                  <c:v>0.80200000000000005</c:v>
                </c:pt>
                <c:pt idx="8">
                  <c:v>0.90100000000000002</c:v>
                </c:pt>
              </c:numCache>
            </c:numRef>
          </c:xVal>
          <c:yVal>
            <c:numRef>
              <c:f>Sheet1!$X$3:$X$11</c:f>
              <c:numCache>
                <c:formatCode>General</c:formatCode>
                <c:ptCount val="9"/>
                <c:pt idx="0">
                  <c:v>3.8999999999999999E-5</c:v>
                </c:pt>
                <c:pt idx="1">
                  <c:v>4.0000000000000003E-5</c:v>
                </c:pt>
                <c:pt idx="2">
                  <c:v>5.1E-5</c:v>
                </c:pt>
                <c:pt idx="3">
                  <c:v>6.3E-5</c:v>
                </c:pt>
                <c:pt idx="4">
                  <c:v>6.9999999999999994E-5</c:v>
                </c:pt>
                <c:pt idx="5">
                  <c:v>1.15E-4</c:v>
                </c:pt>
                <c:pt idx="6">
                  <c:v>1.2400000000000001E-4</c:v>
                </c:pt>
                <c:pt idx="7">
                  <c:v>1.7799999999999999E-4</c:v>
                </c:pt>
                <c:pt idx="8">
                  <c:v>1.56E-4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341-4ED6-856A-EC0BB24A2CD1}"/>
            </c:ext>
          </c:extLst>
        </c:ser>
        <c:ser>
          <c:idx val="2"/>
          <c:order val="2"/>
          <c:tx>
            <c:v>10 procs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Sheet1!$B$4:$B$11</c:f>
              <c:numCache>
                <c:formatCode>General</c:formatCode>
                <c:ptCount val="8"/>
                <c:pt idx="0">
                  <c:v>0.20799999999999999</c:v>
                </c:pt>
                <c:pt idx="1">
                  <c:v>0.307</c:v>
                </c:pt>
                <c:pt idx="2">
                  <c:v>0.40600000000000003</c:v>
                </c:pt>
                <c:pt idx="3">
                  <c:v>0.505</c:v>
                </c:pt>
                <c:pt idx="4">
                  <c:v>0.60399999999999998</c:v>
                </c:pt>
                <c:pt idx="5">
                  <c:v>0.70299999999999996</c:v>
                </c:pt>
                <c:pt idx="6">
                  <c:v>0.80200000000000005</c:v>
                </c:pt>
                <c:pt idx="7">
                  <c:v>0.90100000000000002</c:v>
                </c:pt>
              </c:numCache>
            </c:numRef>
          </c:xVal>
          <c:yVal>
            <c:numRef>
              <c:f>Sheet1!$Y$3:$Y$11</c:f>
              <c:numCache>
                <c:formatCode>General</c:formatCode>
                <c:ptCount val="9"/>
                <c:pt idx="0">
                  <c:v>1.2799999999999999E-4</c:v>
                </c:pt>
                <c:pt idx="1">
                  <c:v>1.8599999999999999E-4</c:v>
                </c:pt>
                <c:pt idx="2">
                  <c:v>3.3300000000000002E-4</c:v>
                </c:pt>
                <c:pt idx="3">
                  <c:v>3.4900000000000003E-4</c:v>
                </c:pt>
                <c:pt idx="4">
                  <c:v>2.0100000000000001E-4</c:v>
                </c:pt>
                <c:pt idx="5">
                  <c:v>2.14E-4</c:v>
                </c:pt>
                <c:pt idx="6">
                  <c:v>2.7399999999999999E-4</c:v>
                </c:pt>
                <c:pt idx="7">
                  <c:v>2.52E-4</c:v>
                </c:pt>
                <c:pt idx="8">
                  <c:v>2.5399999999999999E-4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341-4ED6-856A-EC0BB24A2C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995135"/>
        <c:axId val="545211599"/>
      </c:scatterChart>
      <c:valAx>
        <c:axId val="5419951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Density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211599"/>
        <c:crosses val="autoZero"/>
        <c:crossBetween val="midCat"/>
      </c:valAx>
      <c:valAx>
        <c:axId val="545211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99513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COO</a:t>
            </a:r>
            <a:r>
              <a:rPr lang="en-US" baseline="0"/>
              <a:t> Transpose 1000x1000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1 proc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Sheet1!$B$13:$B$21</c:f>
              <c:numCache>
                <c:formatCode>General</c:formatCode>
                <c:ptCount val="9"/>
                <c:pt idx="0">
                  <c:v>0.1009</c:v>
                </c:pt>
                <c:pt idx="1">
                  <c:v>0.20080000000000001</c:v>
                </c:pt>
                <c:pt idx="2">
                  <c:v>0.30070000000000002</c:v>
                </c:pt>
                <c:pt idx="3">
                  <c:v>0.40060000000000001</c:v>
                </c:pt>
                <c:pt idx="4">
                  <c:v>0.50049999999999994</c:v>
                </c:pt>
                <c:pt idx="5">
                  <c:v>0.60040000000000004</c:v>
                </c:pt>
                <c:pt idx="6">
                  <c:v>0.70030000000000003</c:v>
                </c:pt>
                <c:pt idx="7">
                  <c:v>0.80020000000000002</c:v>
                </c:pt>
                <c:pt idx="8">
                  <c:v>0.90010000000000001</c:v>
                </c:pt>
              </c:numCache>
            </c:numRef>
          </c:xVal>
          <c:yVal>
            <c:numRef>
              <c:f>Sheet1!$W$13:$W$21</c:f>
              <c:numCache>
                <c:formatCode>General</c:formatCode>
                <c:ptCount val="9"/>
                <c:pt idx="0">
                  <c:v>3.1199999999999999E-4</c:v>
                </c:pt>
                <c:pt idx="1">
                  <c:v>6.4599999999999998E-4</c:v>
                </c:pt>
                <c:pt idx="2">
                  <c:v>9.8999999999999999E-4</c:v>
                </c:pt>
                <c:pt idx="3">
                  <c:v>1.338E-3</c:v>
                </c:pt>
                <c:pt idx="4">
                  <c:v>1.668E-3</c:v>
                </c:pt>
                <c:pt idx="5">
                  <c:v>2.1029999999999998E-3</c:v>
                </c:pt>
                <c:pt idx="6">
                  <c:v>2.9529999999999999E-3</c:v>
                </c:pt>
                <c:pt idx="7">
                  <c:v>3.7100000000000002E-3</c:v>
                </c:pt>
                <c:pt idx="8">
                  <c:v>5.5209999999999999E-3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BEC-4C81-838B-58E3843A91E3}"/>
            </c:ext>
          </c:extLst>
        </c:ser>
        <c:ser>
          <c:idx val="1"/>
          <c:order val="1"/>
          <c:tx>
            <c:v>5 procs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Sheet1!$B$13:$B$21</c:f>
              <c:numCache>
                <c:formatCode>General</c:formatCode>
                <c:ptCount val="9"/>
                <c:pt idx="0">
                  <c:v>0.1009</c:v>
                </c:pt>
                <c:pt idx="1">
                  <c:v>0.20080000000000001</c:v>
                </c:pt>
                <c:pt idx="2">
                  <c:v>0.30070000000000002</c:v>
                </c:pt>
                <c:pt idx="3">
                  <c:v>0.40060000000000001</c:v>
                </c:pt>
                <c:pt idx="4">
                  <c:v>0.50049999999999994</c:v>
                </c:pt>
                <c:pt idx="5">
                  <c:v>0.60040000000000004</c:v>
                </c:pt>
                <c:pt idx="6">
                  <c:v>0.70030000000000003</c:v>
                </c:pt>
                <c:pt idx="7">
                  <c:v>0.80020000000000002</c:v>
                </c:pt>
                <c:pt idx="8">
                  <c:v>0.90010000000000001</c:v>
                </c:pt>
              </c:numCache>
            </c:numRef>
          </c:xVal>
          <c:yVal>
            <c:numRef>
              <c:f>Sheet1!$X$13:$X$21</c:f>
              <c:numCache>
                <c:formatCode>General</c:formatCode>
                <c:ptCount val="9"/>
                <c:pt idx="0">
                  <c:v>8.1999999999999998E-4</c:v>
                </c:pt>
                <c:pt idx="1">
                  <c:v>2.2950000000000002E-3</c:v>
                </c:pt>
                <c:pt idx="2">
                  <c:v>2.3219999999999998E-3</c:v>
                </c:pt>
                <c:pt idx="3">
                  <c:v>3.153E-3</c:v>
                </c:pt>
                <c:pt idx="4">
                  <c:v>3.9880000000000002E-3</c:v>
                </c:pt>
                <c:pt idx="5">
                  <c:v>4.849E-3</c:v>
                </c:pt>
                <c:pt idx="6">
                  <c:v>6.0879999999999997E-3</c:v>
                </c:pt>
                <c:pt idx="7">
                  <c:v>7.2240000000000004E-3</c:v>
                </c:pt>
                <c:pt idx="8">
                  <c:v>8.5179999999999995E-3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BEC-4C81-838B-58E3843A91E3}"/>
            </c:ext>
          </c:extLst>
        </c:ser>
        <c:ser>
          <c:idx val="2"/>
          <c:order val="2"/>
          <c:tx>
            <c:v>10 procs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Sheet1!$B$13:$B$21</c:f>
              <c:numCache>
                <c:formatCode>General</c:formatCode>
                <c:ptCount val="9"/>
                <c:pt idx="0">
                  <c:v>0.1009</c:v>
                </c:pt>
                <c:pt idx="1">
                  <c:v>0.20080000000000001</c:v>
                </c:pt>
                <c:pt idx="2">
                  <c:v>0.30070000000000002</c:v>
                </c:pt>
                <c:pt idx="3">
                  <c:v>0.40060000000000001</c:v>
                </c:pt>
                <c:pt idx="4">
                  <c:v>0.50049999999999994</c:v>
                </c:pt>
                <c:pt idx="5">
                  <c:v>0.60040000000000004</c:v>
                </c:pt>
                <c:pt idx="6">
                  <c:v>0.70030000000000003</c:v>
                </c:pt>
                <c:pt idx="7">
                  <c:v>0.80020000000000002</c:v>
                </c:pt>
                <c:pt idx="8">
                  <c:v>0.90010000000000001</c:v>
                </c:pt>
              </c:numCache>
            </c:numRef>
          </c:xVal>
          <c:yVal>
            <c:numRef>
              <c:f>Sheet1!$Y$13:$Y$21</c:f>
              <c:numCache>
                <c:formatCode>General</c:formatCode>
                <c:ptCount val="9"/>
                <c:pt idx="0">
                  <c:v>2.3119999999999998E-3</c:v>
                </c:pt>
                <c:pt idx="1">
                  <c:v>3.8760000000000001E-3</c:v>
                </c:pt>
                <c:pt idx="2">
                  <c:v>4.8279999999999998E-3</c:v>
                </c:pt>
                <c:pt idx="3">
                  <c:v>5.3730000000000002E-3</c:v>
                </c:pt>
                <c:pt idx="4">
                  <c:v>8.3099999999999997E-3</c:v>
                </c:pt>
                <c:pt idx="5">
                  <c:v>9.2230000000000003E-3</c:v>
                </c:pt>
                <c:pt idx="6">
                  <c:v>1.0649E-2</c:v>
                </c:pt>
                <c:pt idx="7">
                  <c:v>1.082E-2</c:v>
                </c:pt>
                <c:pt idx="8">
                  <c:v>1.4281E-2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BEC-4C81-838B-58E3843A91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8391839"/>
        <c:axId val="666057743"/>
      </c:scatterChart>
      <c:valAx>
        <c:axId val="5083918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Density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6057743"/>
        <c:crosses val="autoZero"/>
        <c:crossBetween val="midCat"/>
      </c:valAx>
      <c:valAx>
        <c:axId val="666057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3918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CSR vs COO vs Dense Transpose</a:t>
            </a:r>
            <a:r>
              <a:rPr lang="en-US" baseline="0"/>
              <a:t> 1000x1000, 1 proc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CSR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Sheet1!$B$13:$B$21</c:f>
              <c:numCache>
                <c:formatCode>General</c:formatCode>
                <c:ptCount val="9"/>
                <c:pt idx="0">
                  <c:v>0.1009</c:v>
                </c:pt>
                <c:pt idx="1">
                  <c:v>0.20080000000000001</c:v>
                </c:pt>
                <c:pt idx="2">
                  <c:v>0.30070000000000002</c:v>
                </c:pt>
                <c:pt idx="3">
                  <c:v>0.40060000000000001</c:v>
                </c:pt>
                <c:pt idx="4">
                  <c:v>0.50049999999999994</c:v>
                </c:pt>
                <c:pt idx="5">
                  <c:v>0.60040000000000004</c:v>
                </c:pt>
                <c:pt idx="6">
                  <c:v>0.70030000000000003</c:v>
                </c:pt>
                <c:pt idx="7">
                  <c:v>0.80020000000000002</c:v>
                </c:pt>
                <c:pt idx="8">
                  <c:v>0.90010000000000001</c:v>
                </c:pt>
              </c:numCache>
            </c:numRef>
          </c:xVal>
          <c:yVal>
            <c:numRef>
              <c:f>Sheet1!$E$13:$E$21</c:f>
              <c:numCache>
                <c:formatCode>General</c:formatCode>
                <c:ptCount val="9"/>
                <c:pt idx="0">
                  <c:v>2.2129999999999997E-3</c:v>
                </c:pt>
                <c:pt idx="1">
                  <c:v>5.1265E-3</c:v>
                </c:pt>
                <c:pt idx="2">
                  <c:v>8.8400000000000006E-3</c:v>
                </c:pt>
                <c:pt idx="3">
                  <c:v>1.2900999999999999E-2</c:v>
                </c:pt>
                <c:pt idx="4">
                  <c:v>1.7090500000000002E-2</c:v>
                </c:pt>
                <c:pt idx="5">
                  <c:v>2.0697E-2</c:v>
                </c:pt>
                <c:pt idx="6">
                  <c:v>2.4355999999999999E-2</c:v>
                </c:pt>
                <c:pt idx="7">
                  <c:v>2.7781500000000001E-2</c:v>
                </c:pt>
                <c:pt idx="8">
                  <c:v>2.85755E-2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2A4-4F16-9A4F-354078FA51E0}"/>
            </c:ext>
          </c:extLst>
        </c:ser>
        <c:ser>
          <c:idx val="1"/>
          <c:order val="1"/>
          <c:tx>
            <c:v>COO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Sheet1!$B$13:$B$21</c:f>
              <c:numCache>
                <c:formatCode>General</c:formatCode>
                <c:ptCount val="9"/>
                <c:pt idx="0">
                  <c:v>0.1009</c:v>
                </c:pt>
                <c:pt idx="1">
                  <c:v>0.20080000000000001</c:v>
                </c:pt>
                <c:pt idx="2">
                  <c:v>0.30070000000000002</c:v>
                </c:pt>
                <c:pt idx="3">
                  <c:v>0.40060000000000001</c:v>
                </c:pt>
                <c:pt idx="4">
                  <c:v>0.50049999999999994</c:v>
                </c:pt>
                <c:pt idx="5">
                  <c:v>0.60040000000000004</c:v>
                </c:pt>
                <c:pt idx="6">
                  <c:v>0.70030000000000003</c:v>
                </c:pt>
                <c:pt idx="7">
                  <c:v>0.80020000000000002</c:v>
                </c:pt>
                <c:pt idx="8">
                  <c:v>0.90010000000000001</c:v>
                </c:pt>
              </c:numCache>
            </c:numRef>
          </c:xVal>
          <c:yVal>
            <c:numRef>
              <c:f>Sheet1!$W$13:$W$21</c:f>
              <c:numCache>
                <c:formatCode>General</c:formatCode>
                <c:ptCount val="9"/>
                <c:pt idx="0">
                  <c:v>3.1199999999999999E-4</c:v>
                </c:pt>
                <c:pt idx="1">
                  <c:v>6.4599999999999998E-4</c:v>
                </c:pt>
                <c:pt idx="2">
                  <c:v>9.8999999999999999E-4</c:v>
                </c:pt>
                <c:pt idx="3">
                  <c:v>1.338E-3</c:v>
                </c:pt>
                <c:pt idx="4">
                  <c:v>1.668E-3</c:v>
                </c:pt>
                <c:pt idx="5">
                  <c:v>2.1029999999999998E-3</c:v>
                </c:pt>
                <c:pt idx="6">
                  <c:v>2.9529999999999999E-3</c:v>
                </c:pt>
                <c:pt idx="7">
                  <c:v>3.7100000000000002E-3</c:v>
                </c:pt>
                <c:pt idx="8">
                  <c:v>5.5209999999999999E-3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2A4-4F16-9A4F-354078FA51E0}"/>
            </c:ext>
          </c:extLst>
        </c:ser>
        <c:ser>
          <c:idx val="2"/>
          <c:order val="2"/>
          <c:tx>
            <c:v>Dense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Sheet1!$B$13:$B$21</c:f>
              <c:numCache>
                <c:formatCode>General</c:formatCode>
                <c:ptCount val="9"/>
                <c:pt idx="0">
                  <c:v>0.1009</c:v>
                </c:pt>
                <c:pt idx="1">
                  <c:v>0.20080000000000001</c:v>
                </c:pt>
                <c:pt idx="2">
                  <c:v>0.30070000000000002</c:v>
                </c:pt>
                <c:pt idx="3">
                  <c:v>0.40060000000000001</c:v>
                </c:pt>
                <c:pt idx="4">
                  <c:v>0.50049999999999994</c:v>
                </c:pt>
                <c:pt idx="5">
                  <c:v>0.60040000000000004</c:v>
                </c:pt>
                <c:pt idx="6">
                  <c:v>0.70030000000000003</c:v>
                </c:pt>
                <c:pt idx="7">
                  <c:v>0.80020000000000002</c:v>
                </c:pt>
                <c:pt idx="8">
                  <c:v>0.90010000000000001</c:v>
                </c:pt>
              </c:numCache>
            </c:numRef>
          </c:xVal>
          <c:yVal>
            <c:numRef>
              <c:f>Sheet1!$P$13:$P$21</c:f>
              <c:numCache>
                <c:formatCode>General</c:formatCode>
                <c:ptCount val="9"/>
                <c:pt idx="0">
                  <c:v>5.4198999999999997E-2</c:v>
                </c:pt>
                <c:pt idx="1">
                  <c:v>5.4290999999999999E-2</c:v>
                </c:pt>
                <c:pt idx="2">
                  <c:v>5.4238000000000001E-2</c:v>
                </c:pt>
                <c:pt idx="3">
                  <c:v>5.4239000000000002E-2</c:v>
                </c:pt>
                <c:pt idx="4">
                  <c:v>5.4244000000000001E-2</c:v>
                </c:pt>
                <c:pt idx="5">
                  <c:v>5.4303999999999998E-2</c:v>
                </c:pt>
                <c:pt idx="6">
                  <c:v>5.4245000000000002E-2</c:v>
                </c:pt>
                <c:pt idx="7">
                  <c:v>5.4227999999999998E-2</c:v>
                </c:pt>
                <c:pt idx="8">
                  <c:v>5.4102999999999998E-2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2A4-4F16-9A4F-354078FA51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6518720"/>
        <c:axId val="346345712"/>
      </c:scatterChart>
      <c:valAx>
        <c:axId val="346518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Density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6345712"/>
        <c:crosses val="autoZero"/>
        <c:crossBetween val="midCat"/>
      </c:valAx>
      <c:valAx>
        <c:axId val="346345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65187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A5149B-2738-4062-B0B2-F0D80043E8BA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D325D94-8963-4FCE-9958-C0847E125003}">
      <dgm:prSet/>
      <dgm:spPr>
        <a:solidFill>
          <a:schemeClr val="accent1"/>
        </a:solidFill>
      </dgm:spPr>
      <dgm:t>
        <a:bodyPr/>
        <a:lstStyle/>
        <a:p>
          <a:r>
            <a:rPr lang="en-US">
              <a:solidFill>
                <a:schemeClr val="bg1"/>
              </a:solidFill>
            </a:rPr>
            <a:t>Optimal performance of sparse matrices is bounded by O(n) non-zero values in the matrix.</a:t>
          </a:r>
        </a:p>
      </dgm:t>
    </dgm:pt>
    <dgm:pt modelId="{D511CAF3-5662-4467-AFCE-D40D9802A6EF}" type="parTrans" cxnId="{EB0D4EA1-A137-4626-B99F-86060311BE8C}">
      <dgm:prSet/>
      <dgm:spPr/>
      <dgm:t>
        <a:bodyPr/>
        <a:lstStyle/>
        <a:p>
          <a:endParaRPr lang="en-US"/>
        </a:p>
      </dgm:t>
    </dgm:pt>
    <dgm:pt modelId="{00818D67-964E-4C19-9882-8916F58F37FC}" type="sibTrans" cxnId="{EB0D4EA1-A137-4626-B99F-86060311BE8C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04E2F768-55B7-45FA-B469-ABE7ED417417}">
      <dgm:prSet/>
      <dgm:spPr>
        <a:solidFill>
          <a:schemeClr val="accent1"/>
        </a:solidFill>
      </dgm:spPr>
      <dgm:t>
        <a:bodyPr/>
        <a:lstStyle/>
        <a:p>
          <a:r>
            <a:rPr lang="en-US">
              <a:solidFill>
                <a:schemeClr val="bg1"/>
              </a:solidFill>
            </a:rPr>
            <a:t>Performance will be analyzed through communication costs, storage overhead, and operation runtime (Algorithms) </a:t>
          </a:r>
        </a:p>
      </dgm:t>
    </dgm:pt>
    <dgm:pt modelId="{6711165F-591E-45D4-9488-769AC9C6B242}" type="parTrans" cxnId="{15B3752D-E4D8-4455-981F-0078769433BD}">
      <dgm:prSet/>
      <dgm:spPr/>
      <dgm:t>
        <a:bodyPr/>
        <a:lstStyle/>
        <a:p>
          <a:endParaRPr lang="en-US"/>
        </a:p>
      </dgm:t>
    </dgm:pt>
    <dgm:pt modelId="{DB0B5D24-DB70-4458-AB9B-76265E576514}" type="sibTrans" cxnId="{15B3752D-E4D8-4455-981F-0078769433BD}">
      <dgm:prSet/>
      <dgm:spPr/>
      <dgm:t>
        <a:bodyPr/>
        <a:lstStyle/>
        <a:p>
          <a:endParaRPr lang="en-US"/>
        </a:p>
      </dgm:t>
    </dgm:pt>
    <dgm:pt modelId="{8B1FCCA4-EFBD-4956-9C9F-12A8D5452E20}" type="pres">
      <dgm:prSet presAssocID="{2EA5149B-2738-4062-B0B2-F0D80043E8BA}" presName="diagram" presStyleCnt="0">
        <dgm:presLayoutVars>
          <dgm:dir/>
          <dgm:resizeHandles val="exact"/>
        </dgm:presLayoutVars>
      </dgm:prSet>
      <dgm:spPr/>
    </dgm:pt>
    <dgm:pt modelId="{671FAC51-FFE4-440A-8062-DBC4227232D1}" type="pres">
      <dgm:prSet presAssocID="{4D325D94-8963-4FCE-9958-C0847E125003}" presName="node" presStyleLbl="node1" presStyleIdx="0" presStyleCnt="2">
        <dgm:presLayoutVars>
          <dgm:bulletEnabled val="1"/>
        </dgm:presLayoutVars>
      </dgm:prSet>
      <dgm:spPr/>
    </dgm:pt>
    <dgm:pt modelId="{BF16E570-0419-41C3-BC63-D428DB8EB0DF}" type="pres">
      <dgm:prSet presAssocID="{00818D67-964E-4C19-9882-8916F58F37FC}" presName="sibTrans" presStyleLbl="sibTrans2D1" presStyleIdx="0" presStyleCnt="1"/>
      <dgm:spPr/>
    </dgm:pt>
    <dgm:pt modelId="{28FB1B17-4207-4C43-A16F-808CC516307C}" type="pres">
      <dgm:prSet presAssocID="{00818D67-964E-4C19-9882-8916F58F37FC}" presName="connectorText" presStyleLbl="sibTrans2D1" presStyleIdx="0" presStyleCnt="1"/>
      <dgm:spPr/>
    </dgm:pt>
    <dgm:pt modelId="{2B5B1103-42F6-45ED-96C9-6A9FB4530A70}" type="pres">
      <dgm:prSet presAssocID="{04E2F768-55B7-45FA-B469-ABE7ED417417}" presName="node" presStyleLbl="node1" presStyleIdx="1" presStyleCnt="2">
        <dgm:presLayoutVars>
          <dgm:bulletEnabled val="1"/>
        </dgm:presLayoutVars>
      </dgm:prSet>
      <dgm:spPr/>
    </dgm:pt>
  </dgm:ptLst>
  <dgm:cxnLst>
    <dgm:cxn modelId="{475D4C12-9C9B-447D-99FA-FB17C3366307}" type="presOf" srcId="{00818D67-964E-4C19-9882-8916F58F37FC}" destId="{BF16E570-0419-41C3-BC63-D428DB8EB0DF}" srcOrd="0" destOrd="0" presId="urn:microsoft.com/office/officeart/2005/8/layout/process5"/>
    <dgm:cxn modelId="{15B3752D-E4D8-4455-981F-0078769433BD}" srcId="{2EA5149B-2738-4062-B0B2-F0D80043E8BA}" destId="{04E2F768-55B7-45FA-B469-ABE7ED417417}" srcOrd="1" destOrd="0" parTransId="{6711165F-591E-45D4-9488-769AC9C6B242}" sibTransId="{DB0B5D24-DB70-4458-AB9B-76265E576514}"/>
    <dgm:cxn modelId="{F358A255-D176-4FC1-AFF7-44F4B648758D}" type="presOf" srcId="{2EA5149B-2738-4062-B0B2-F0D80043E8BA}" destId="{8B1FCCA4-EFBD-4956-9C9F-12A8D5452E20}" srcOrd="0" destOrd="0" presId="urn:microsoft.com/office/officeart/2005/8/layout/process5"/>
    <dgm:cxn modelId="{EB0D4EA1-A137-4626-B99F-86060311BE8C}" srcId="{2EA5149B-2738-4062-B0B2-F0D80043E8BA}" destId="{4D325D94-8963-4FCE-9958-C0847E125003}" srcOrd="0" destOrd="0" parTransId="{D511CAF3-5662-4467-AFCE-D40D9802A6EF}" sibTransId="{00818D67-964E-4C19-9882-8916F58F37FC}"/>
    <dgm:cxn modelId="{AE741EB9-CFBD-4D69-B538-B2B02B39F34E}" type="presOf" srcId="{04E2F768-55B7-45FA-B469-ABE7ED417417}" destId="{2B5B1103-42F6-45ED-96C9-6A9FB4530A70}" srcOrd="0" destOrd="0" presId="urn:microsoft.com/office/officeart/2005/8/layout/process5"/>
    <dgm:cxn modelId="{E82631BF-2096-43B9-83C0-D751BC606353}" type="presOf" srcId="{00818D67-964E-4C19-9882-8916F58F37FC}" destId="{28FB1B17-4207-4C43-A16F-808CC516307C}" srcOrd="1" destOrd="0" presId="urn:microsoft.com/office/officeart/2005/8/layout/process5"/>
    <dgm:cxn modelId="{17F12BF1-2FAE-4A1C-BCDE-7D2874C1558C}" type="presOf" srcId="{4D325D94-8963-4FCE-9958-C0847E125003}" destId="{671FAC51-FFE4-440A-8062-DBC4227232D1}" srcOrd="0" destOrd="0" presId="urn:microsoft.com/office/officeart/2005/8/layout/process5"/>
    <dgm:cxn modelId="{D7498803-B19E-41C6-9C25-A35E9F6BC7FB}" type="presParOf" srcId="{8B1FCCA4-EFBD-4956-9C9F-12A8D5452E20}" destId="{671FAC51-FFE4-440A-8062-DBC4227232D1}" srcOrd="0" destOrd="0" presId="urn:microsoft.com/office/officeart/2005/8/layout/process5"/>
    <dgm:cxn modelId="{AFC79ABE-0F30-4717-8F2D-7E242C3BF478}" type="presParOf" srcId="{8B1FCCA4-EFBD-4956-9C9F-12A8D5452E20}" destId="{BF16E570-0419-41C3-BC63-D428DB8EB0DF}" srcOrd="1" destOrd="0" presId="urn:microsoft.com/office/officeart/2005/8/layout/process5"/>
    <dgm:cxn modelId="{8E540488-05E6-4E01-9B70-0BADDF10D339}" type="presParOf" srcId="{BF16E570-0419-41C3-BC63-D428DB8EB0DF}" destId="{28FB1B17-4207-4C43-A16F-808CC516307C}" srcOrd="0" destOrd="0" presId="urn:microsoft.com/office/officeart/2005/8/layout/process5"/>
    <dgm:cxn modelId="{75FF9A7D-AA8A-4EC5-BABE-9198B60CA677}" type="presParOf" srcId="{8B1FCCA4-EFBD-4956-9C9F-12A8D5452E20}" destId="{2B5B1103-42F6-45ED-96C9-6A9FB4530A70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EFD676-A857-4B0E-8BD0-E0D174AD042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EFF5527-F1B8-47CD-BD63-2ADF36E30172}">
      <dgm:prSet custT="1"/>
      <dgm:spPr/>
      <dgm:t>
        <a:bodyPr/>
        <a:lstStyle/>
        <a:p>
          <a:r>
            <a:rPr lang="en-US" sz="2800"/>
            <a:t>20 Matrices used by all team-member implementations</a:t>
          </a:r>
        </a:p>
      </dgm:t>
    </dgm:pt>
    <dgm:pt modelId="{5D82C759-98B4-4000-A1DD-6C87E7456232}" type="parTrans" cxnId="{1A58DD44-B4FA-4B6A-A1B4-F9849FC1A7A8}">
      <dgm:prSet/>
      <dgm:spPr/>
      <dgm:t>
        <a:bodyPr/>
        <a:lstStyle/>
        <a:p>
          <a:endParaRPr lang="en-US"/>
        </a:p>
      </dgm:t>
    </dgm:pt>
    <dgm:pt modelId="{88191D8B-C1B8-4CB1-A752-873A43581D68}" type="sibTrans" cxnId="{1A58DD44-B4FA-4B6A-A1B4-F9849FC1A7A8}">
      <dgm:prSet/>
      <dgm:spPr/>
      <dgm:t>
        <a:bodyPr/>
        <a:lstStyle/>
        <a:p>
          <a:endParaRPr lang="en-US"/>
        </a:p>
      </dgm:t>
    </dgm:pt>
    <dgm:pt modelId="{4E0C1AE8-CE9C-43F5-94E3-B13F65DE9A12}">
      <dgm:prSet custT="1"/>
      <dgm:spPr/>
      <dgm:t>
        <a:bodyPr/>
        <a:lstStyle/>
        <a:p>
          <a:r>
            <a:rPr lang="en-US" sz="2800"/>
            <a:t>10 matrices of 100x100 [10% dense – 90% dense] </a:t>
          </a:r>
        </a:p>
      </dgm:t>
    </dgm:pt>
    <dgm:pt modelId="{F05B8B1E-1489-47A8-BCFD-C5016CC3E4BA}" type="parTrans" cxnId="{69276F54-3A0B-4452-9528-A3D15F21A4AD}">
      <dgm:prSet/>
      <dgm:spPr/>
      <dgm:t>
        <a:bodyPr/>
        <a:lstStyle/>
        <a:p>
          <a:endParaRPr lang="en-US"/>
        </a:p>
      </dgm:t>
    </dgm:pt>
    <dgm:pt modelId="{C8C6AFF1-0D99-4874-9477-28FB810912EA}" type="sibTrans" cxnId="{69276F54-3A0B-4452-9528-A3D15F21A4AD}">
      <dgm:prSet/>
      <dgm:spPr/>
      <dgm:t>
        <a:bodyPr/>
        <a:lstStyle/>
        <a:p>
          <a:endParaRPr lang="en-US"/>
        </a:p>
      </dgm:t>
    </dgm:pt>
    <dgm:pt modelId="{F358E7D2-44E3-4267-8AD3-90AE7CA984AC}">
      <dgm:prSet custT="1"/>
      <dgm:spPr/>
      <dgm:t>
        <a:bodyPr/>
        <a:lstStyle/>
        <a:p>
          <a:r>
            <a:rPr lang="en-US" sz="2800"/>
            <a:t>10 matrices of 1000x1000[10% dense – 90% dense] </a:t>
          </a:r>
        </a:p>
      </dgm:t>
    </dgm:pt>
    <dgm:pt modelId="{B133124E-99C4-4866-9D4D-DD85B0BA2172}" type="parTrans" cxnId="{43D091AC-3B6F-4C21-BF25-EDF3D0F3090C}">
      <dgm:prSet/>
      <dgm:spPr/>
      <dgm:t>
        <a:bodyPr/>
        <a:lstStyle/>
        <a:p>
          <a:endParaRPr lang="en-US"/>
        </a:p>
      </dgm:t>
    </dgm:pt>
    <dgm:pt modelId="{311F35D3-00ED-42E1-AB42-1C000E77A1B2}" type="sibTrans" cxnId="{43D091AC-3B6F-4C21-BF25-EDF3D0F3090C}">
      <dgm:prSet/>
      <dgm:spPr/>
      <dgm:t>
        <a:bodyPr/>
        <a:lstStyle/>
        <a:p>
          <a:endParaRPr lang="en-US"/>
        </a:p>
      </dgm:t>
    </dgm:pt>
    <dgm:pt modelId="{45AD3666-F4E2-4BB1-A83B-D67880FE64EC}">
      <dgm:prSet custT="1"/>
      <dgm:spPr/>
      <dgm:t>
        <a:bodyPr/>
        <a:lstStyle/>
        <a:p>
          <a:r>
            <a:rPr lang="en-US" sz="2800"/>
            <a:t>Our smallest Density is the Diagonal Matrix </a:t>
          </a:r>
        </a:p>
      </dgm:t>
    </dgm:pt>
    <dgm:pt modelId="{034CD23E-DFB1-4411-AFA2-C7A87A1CE900}" type="parTrans" cxnId="{F6849435-C3EF-41E0-9D68-F388F154DF09}">
      <dgm:prSet/>
      <dgm:spPr/>
      <dgm:t>
        <a:bodyPr/>
        <a:lstStyle/>
        <a:p>
          <a:endParaRPr lang="en-US"/>
        </a:p>
      </dgm:t>
    </dgm:pt>
    <dgm:pt modelId="{165A7319-F1F7-4755-9F61-0E9D33772A23}" type="sibTrans" cxnId="{F6849435-C3EF-41E0-9D68-F388F154DF09}">
      <dgm:prSet/>
      <dgm:spPr/>
      <dgm:t>
        <a:bodyPr/>
        <a:lstStyle/>
        <a:p>
          <a:endParaRPr lang="en-US"/>
        </a:p>
      </dgm:t>
    </dgm:pt>
    <dgm:pt modelId="{F78EB079-44DE-4D29-A68B-D15BA99CD911}" type="pres">
      <dgm:prSet presAssocID="{60EFD676-A857-4B0E-8BD0-E0D174AD042A}" presName="vert0" presStyleCnt="0">
        <dgm:presLayoutVars>
          <dgm:dir/>
          <dgm:animOne val="branch"/>
          <dgm:animLvl val="lvl"/>
        </dgm:presLayoutVars>
      </dgm:prSet>
      <dgm:spPr/>
    </dgm:pt>
    <dgm:pt modelId="{2755402B-1750-4EDD-9D8C-E8A9CB4B24B4}" type="pres">
      <dgm:prSet presAssocID="{9EFF5527-F1B8-47CD-BD63-2ADF36E30172}" presName="thickLine" presStyleLbl="alignNode1" presStyleIdx="0" presStyleCnt="4"/>
      <dgm:spPr/>
    </dgm:pt>
    <dgm:pt modelId="{7F45284F-E382-4896-845B-CD767B006B70}" type="pres">
      <dgm:prSet presAssocID="{9EFF5527-F1B8-47CD-BD63-2ADF36E30172}" presName="horz1" presStyleCnt="0"/>
      <dgm:spPr/>
    </dgm:pt>
    <dgm:pt modelId="{C3918681-1AE0-44A2-9F6D-37E97EB595E5}" type="pres">
      <dgm:prSet presAssocID="{9EFF5527-F1B8-47CD-BD63-2ADF36E30172}" presName="tx1" presStyleLbl="revTx" presStyleIdx="0" presStyleCnt="4"/>
      <dgm:spPr/>
    </dgm:pt>
    <dgm:pt modelId="{6F62D52F-34A6-4EC2-95C3-C52C0C87C46F}" type="pres">
      <dgm:prSet presAssocID="{9EFF5527-F1B8-47CD-BD63-2ADF36E30172}" presName="vert1" presStyleCnt="0"/>
      <dgm:spPr/>
    </dgm:pt>
    <dgm:pt modelId="{18C490C6-F0CB-4F18-86B6-7F8B390C1E70}" type="pres">
      <dgm:prSet presAssocID="{4E0C1AE8-CE9C-43F5-94E3-B13F65DE9A12}" presName="thickLine" presStyleLbl="alignNode1" presStyleIdx="1" presStyleCnt="4"/>
      <dgm:spPr/>
    </dgm:pt>
    <dgm:pt modelId="{96E1931B-4FE4-442A-84D7-7D8D01893D82}" type="pres">
      <dgm:prSet presAssocID="{4E0C1AE8-CE9C-43F5-94E3-B13F65DE9A12}" presName="horz1" presStyleCnt="0"/>
      <dgm:spPr/>
    </dgm:pt>
    <dgm:pt modelId="{15707C69-AC64-4E68-AC19-76E96DCD7BE7}" type="pres">
      <dgm:prSet presAssocID="{4E0C1AE8-CE9C-43F5-94E3-B13F65DE9A12}" presName="tx1" presStyleLbl="revTx" presStyleIdx="1" presStyleCnt="4"/>
      <dgm:spPr/>
    </dgm:pt>
    <dgm:pt modelId="{FBB9BB55-2C7E-4C71-BE9F-F5C0C0140535}" type="pres">
      <dgm:prSet presAssocID="{4E0C1AE8-CE9C-43F5-94E3-B13F65DE9A12}" presName="vert1" presStyleCnt="0"/>
      <dgm:spPr/>
    </dgm:pt>
    <dgm:pt modelId="{D48ACF0F-D902-4641-857E-E017F95E65F9}" type="pres">
      <dgm:prSet presAssocID="{F358E7D2-44E3-4267-8AD3-90AE7CA984AC}" presName="thickLine" presStyleLbl="alignNode1" presStyleIdx="2" presStyleCnt="4"/>
      <dgm:spPr/>
    </dgm:pt>
    <dgm:pt modelId="{93DD9D90-1C6F-45A5-A49F-49F4158ECB83}" type="pres">
      <dgm:prSet presAssocID="{F358E7D2-44E3-4267-8AD3-90AE7CA984AC}" presName="horz1" presStyleCnt="0"/>
      <dgm:spPr/>
    </dgm:pt>
    <dgm:pt modelId="{55CAFD2F-4CC9-4400-B96A-8C2DC1BBD3D1}" type="pres">
      <dgm:prSet presAssocID="{F358E7D2-44E3-4267-8AD3-90AE7CA984AC}" presName="tx1" presStyleLbl="revTx" presStyleIdx="2" presStyleCnt="4"/>
      <dgm:spPr/>
    </dgm:pt>
    <dgm:pt modelId="{61C35B5A-4951-4950-85C6-8ADE845F0994}" type="pres">
      <dgm:prSet presAssocID="{F358E7D2-44E3-4267-8AD3-90AE7CA984AC}" presName="vert1" presStyleCnt="0"/>
      <dgm:spPr/>
    </dgm:pt>
    <dgm:pt modelId="{D3D8F6C6-6385-427D-8AE7-AC222C84C3A4}" type="pres">
      <dgm:prSet presAssocID="{45AD3666-F4E2-4BB1-A83B-D67880FE64EC}" presName="thickLine" presStyleLbl="alignNode1" presStyleIdx="3" presStyleCnt="4"/>
      <dgm:spPr/>
    </dgm:pt>
    <dgm:pt modelId="{47136EF7-2257-4B2D-8E93-E643BAB2013A}" type="pres">
      <dgm:prSet presAssocID="{45AD3666-F4E2-4BB1-A83B-D67880FE64EC}" presName="horz1" presStyleCnt="0"/>
      <dgm:spPr/>
    </dgm:pt>
    <dgm:pt modelId="{94BCF655-3D2B-4DB2-BF07-2FDE46578536}" type="pres">
      <dgm:prSet presAssocID="{45AD3666-F4E2-4BB1-A83B-D67880FE64EC}" presName="tx1" presStyleLbl="revTx" presStyleIdx="3" presStyleCnt="4"/>
      <dgm:spPr/>
    </dgm:pt>
    <dgm:pt modelId="{A80AFD5A-B0F6-4FDF-B465-98D1F328751A}" type="pres">
      <dgm:prSet presAssocID="{45AD3666-F4E2-4BB1-A83B-D67880FE64EC}" presName="vert1" presStyleCnt="0"/>
      <dgm:spPr/>
    </dgm:pt>
  </dgm:ptLst>
  <dgm:cxnLst>
    <dgm:cxn modelId="{346D0321-6755-451D-BD82-F897A59BD3FE}" type="presOf" srcId="{4E0C1AE8-CE9C-43F5-94E3-B13F65DE9A12}" destId="{15707C69-AC64-4E68-AC19-76E96DCD7BE7}" srcOrd="0" destOrd="0" presId="urn:microsoft.com/office/officeart/2008/layout/LinedList"/>
    <dgm:cxn modelId="{8F2E4222-3635-4CAD-9DC8-D26488489FED}" type="presOf" srcId="{45AD3666-F4E2-4BB1-A83B-D67880FE64EC}" destId="{94BCF655-3D2B-4DB2-BF07-2FDE46578536}" srcOrd="0" destOrd="0" presId="urn:microsoft.com/office/officeart/2008/layout/LinedList"/>
    <dgm:cxn modelId="{F6849435-C3EF-41E0-9D68-F388F154DF09}" srcId="{60EFD676-A857-4B0E-8BD0-E0D174AD042A}" destId="{45AD3666-F4E2-4BB1-A83B-D67880FE64EC}" srcOrd="3" destOrd="0" parTransId="{034CD23E-DFB1-4411-AFA2-C7A87A1CE900}" sibTransId="{165A7319-F1F7-4755-9F61-0E9D33772A23}"/>
    <dgm:cxn modelId="{1A58DD44-B4FA-4B6A-A1B4-F9849FC1A7A8}" srcId="{60EFD676-A857-4B0E-8BD0-E0D174AD042A}" destId="{9EFF5527-F1B8-47CD-BD63-2ADF36E30172}" srcOrd="0" destOrd="0" parTransId="{5D82C759-98B4-4000-A1DD-6C87E7456232}" sibTransId="{88191D8B-C1B8-4CB1-A752-873A43581D68}"/>
    <dgm:cxn modelId="{A5AD3A6B-7397-41A3-A7F4-6DDEF7199D66}" type="presOf" srcId="{9EFF5527-F1B8-47CD-BD63-2ADF36E30172}" destId="{C3918681-1AE0-44A2-9F6D-37E97EB595E5}" srcOrd="0" destOrd="0" presId="urn:microsoft.com/office/officeart/2008/layout/LinedList"/>
    <dgm:cxn modelId="{69276F54-3A0B-4452-9528-A3D15F21A4AD}" srcId="{60EFD676-A857-4B0E-8BD0-E0D174AD042A}" destId="{4E0C1AE8-CE9C-43F5-94E3-B13F65DE9A12}" srcOrd="1" destOrd="0" parTransId="{F05B8B1E-1489-47A8-BCFD-C5016CC3E4BA}" sibTransId="{C8C6AFF1-0D99-4874-9477-28FB810912EA}"/>
    <dgm:cxn modelId="{8D1EBE86-53D6-4FB0-9D78-B3F22337B217}" type="presOf" srcId="{F358E7D2-44E3-4267-8AD3-90AE7CA984AC}" destId="{55CAFD2F-4CC9-4400-B96A-8C2DC1BBD3D1}" srcOrd="0" destOrd="0" presId="urn:microsoft.com/office/officeart/2008/layout/LinedList"/>
    <dgm:cxn modelId="{43D091AC-3B6F-4C21-BF25-EDF3D0F3090C}" srcId="{60EFD676-A857-4B0E-8BD0-E0D174AD042A}" destId="{F358E7D2-44E3-4267-8AD3-90AE7CA984AC}" srcOrd="2" destOrd="0" parTransId="{B133124E-99C4-4866-9D4D-DD85B0BA2172}" sibTransId="{311F35D3-00ED-42E1-AB42-1C000E77A1B2}"/>
    <dgm:cxn modelId="{9652A2BC-C0A4-494D-A2B8-2B68B48D9F62}" type="presOf" srcId="{60EFD676-A857-4B0E-8BD0-E0D174AD042A}" destId="{F78EB079-44DE-4D29-A68B-D15BA99CD911}" srcOrd="0" destOrd="0" presId="urn:microsoft.com/office/officeart/2008/layout/LinedList"/>
    <dgm:cxn modelId="{073886F9-EE1D-496E-ADF3-BB24F2D84737}" type="presParOf" srcId="{F78EB079-44DE-4D29-A68B-D15BA99CD911}" destId="{2755402B-1750-4EDD-9D8C-E8A9CB4B24B4}" srcOrd="0" destOrd="0" presId="urn:microsoft.com/office/officeart/2008/layout/LinedList"/>
    <dgm:cxn modelId="{10128D95-347A-491A-9001-6F075234E9EF}" type="presParOf" srcId="{F78EB079-44DE-4D29-A68B-D15BA99CD911}" destId="{7F45284F-E382-4896-845B-CD767B006B70}" srcOrd="1" destOrd="0" presId="urn:microsoft.com/office/officeart/2008/layout/LinedList"/>
    <dgm:cxn modelId="{B68E3AE1-B2A3-4C89-95B4-222315C6C15A}" type="presParOf" srcId="{7F45284F-E382-4896-845B-CD767B006B70}" destId="{C3918681-1AE0-44A2-9F6D-37E97EB595E5}" srcOrd="0" destOrd="0" presId="urn:microsoft.com/office/officeart/2008/layout/LinedList"/>
    <dgm:cxn modelId="{13A3D445-B0C3-4893-8D26-2D3568C581CC}" type="presParOf" srcId="{7F45284F-E382-4896-845B-CD767B006B70}" destId="{6F62D52F-34A6-4EC2-95C3-C52C0C87C46F}" srcOrd="1" destOrd="0" presId="urn:microsoft.com/office/officeart/2008/layout/LinedList"/>
    <dgm:cxn modelId="{96FA3412-A68B-4C5C-940A-3CB840CD7070}" type="presParOf" srcId="{F78EB079-44DE-4D29-A68B-D15BA99CD911}" destId="{18C490C6-F0CB-4F18-86B6-7F8B390C1E70}" srcOrd="2" destOrd="0" presId="urn:microsoft.com/office/officeart/2008/layout/LinedList"/>
    <dgm:cxn modelId="{7FA9465A-6C73-49B2-A57E-C34CB3A59973}" type="presParOf" srcId="{F78EB079-44DE-4D29-A68B-D15BA99CD911}" destId="{96E1931B-4FE4-442A-84D7-7D8D01893D82}" srcOrd="3" destOrd="0" presId="urn:microsoft.com/office/officeart/2008/layout/LinedList"/>
    <dgm:cxn modelId="{8A0EF0D8-E86C-4A94-B462-90F1E99AF20B}" type="presParOf" srcId="{96E1931B-4FE4-442A-84D7-7D8D01893D82}" destId="{15707C69-AC64-4E68-AC19-76E96DCD7BE7}" srcOrd="0" destOrd="0" presId="urn:microsoft.com/office/officeart/2008/layout/LinedList"/>
    <dgm:cxn modelId="{964D4ED2-A860-415B-A988-90512E5DFF85}" type="presParOf" srcId="{96E1931B-4FE4-442A-84D7-7D8D01893D82}" destId="{FBB9BB55-2C7E-4C71-BE9F-F5C0C0140535}" srcOrd="1" destOrd="0" presId="urn:microsoft.com/office/officeart/2008/layout/LinedList"/>
    <dgm:cxn modelId="{38AB1A7F-99C9-40DE-BAFF-02783DC9411E}" type="presParOf" srcId="{F78EB079-44DE-4D29-A68B-D15BA99CD911}" destId="{D48ACF0F-D902-4641-857E-E017F95E65F9}" srcOrd="4" destOrd="0" presId="urn:microsoft.com/office/officeart/2008/layout/LinedList"/>
    <dgm:cxn modelId="{24DBC4FE-F052-4D51-9263-E2E45117C021}" type="presParOf" srcId="{F78EB079-44DE-4D29-A68B-D15BA99CD911}" destId="{93DD9D90-1C6F-45A5-A49F-49F4158ECB83}" srcOrd="5" destOrd="0" presId="urn:microsoft.com/office/officeart/2008/layout/LinedList"/>
    <dgm:cxn modelId="{762B5AB8-180A-49B0-BE6E-02C959E94FBD}" type="presParOf" srcId="{93DD9D90-1C6F-45A5-A49F-49F4158ECB83}" destId="{55CAFD2F-4CC9-4400-B96A-8C2DC1BBD3D1}" srcOrd="0" destOrd="0" presId="urn:microsoft.com/office/officeart/2008/layout/LinedList"/>
    <dgm:cxn modelId="{1FC7CCDA-AF04-4646-A5E5-F9CB3C0D19A4}" type="presParOf" srcId="{93DD9D90-1C6F-45A5-A49F-49F4158ECB83}" destId="{61C35B5A-4951-4950-85C6-8ADE845F0994}" srcOrd="1" destOrd="0" presId="urn:microsoft.com/office/officeart/2008/layout/LinedList"/>
    <dgm:cxn modelId="{82A78004-20D1-4934-8B98-4E87B1D3CCDE}" type="presParOf" srcId="{F78EB079-44DE-4D29-A68B-D15BA99CD911}" destId="{D3D8F6C6-6385-427D-8AE7-AC222C84C3A4}" srcOrd="6" destOrd="0" presId="urn:microsoft.com/office/officeart/2008/layout/LinedList"/>
    <dgm:cxn modelId="{CD8828D6-46F0-4E78-808A-AD404F2394AD}" type="presParOf" srcId="{F78EB079-44DE-4D29-A68B-D15BA99CD911}" destId="{47136EF7-2257-4B2D-8E93-E643BAB2013A}" srcOrd="7" destOrd="0" presId="urn:microsoft.com/office/officeart/2008/layout/LinedList"/>
    <dgm:cxn modelId="{7FEDD524-CA04-4A9D-AA42-EA51E079A8D6}" type="presParOf" srcId="{47136EF7-2257-4B2D-8E93-E643BAB2013A}" destId="{94BCF655-3D2B-4DB2-BF07-2FDE46578536}" srcOrd="0" destOrd="0" presId="urn:microsoft.com/office/officeart/2008/layout/LinedList"/>
    <dgm:cxn modelId="{74AE3A3C-E587-42D9-90E0-486809AC1485}" type="presParOf" srcId="{47136EF7-2257-4B2D-8E93-E643BAB2013A}" destId="{A80AFD5A-B0F6-4FDF-B465-98D1F328751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4AE514-56EF-4490-B287-D10B512B29CE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2F8A3360-8E91-449C-9CD7-66ADDA169161}">
          <dgm:prSet phldrT="[Text]"/>
          <dgm:spPr/>
          <dgm:t>
            <a:bodyPr/>
            <a:lstStyle/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𝐶𝑆𝑅</m:t>
                    </m:r>
                  </m:oMath>
                </m:oMathPara>
              </a14:m>
              <a:endParaRPr lang="en-US" dirty="0"/>
            </a:p>
          </dgm:t>
        </dgm:pt>
      </mc:Choice>
      <mc:Fallback>
        <dgm:pt modelId="{2F8A3360-8E91-449C-9CD7-66ADDA169161}">
          <dgm:prSet phldrT="[Text]"/>
          <dgm:spPr/>
          <dgm:t>
            <a:bodyPr/>
            <a:lstStyle/>
            <a:p>
              <a:r>
                <a:rPr lang="en-US" b="0" i="0">
                  <a:latin typeface="Cambria Math" panose="02040503050406030204" pitchFamily="18" charset="0"/>
                </a:rPr>
                <a:t>𝐶𝑆𝑅</a:t>
              </a:r>
              <a:endParaRPr lang="en-US" dirty="0"/>
            </a:p>
          </dgm:t>
        </dgm:pt>
      </mc:Fallback>
    </mc:AlternateContent>
    <dgm:pt modelId="{D21C4058-BD9E-402F-ADEC-ADD19CB7CEB2}" type="parTrans" cxnId="{47B41B62-3D74-45CD-88F5-16CE88FE7FE2}">
      <dgm:prSet/>
      <dgm:spPr/>
      <dgm:t>
        <a:bodyPr/>
        <a:lstStyle/>
        <a:p>
          <a:endParaRPr lang="en-US"/>
        </a:p>
      </dgm:t>
    </dgm:pt>
    <dgm:pt modelId="{7B14F952-3C2F-4FDE-A1F9-7FAE55573B72}" type="sibTrans" cxnId="{47B41B62-3D74-45CD-88F5-16CE88FE7FE2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5459BD14-7E26-4D4F-ACFF-120D70C692B1}">
          <dgm:prSet phldrT="[Text]"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𝐶𝑆𝑅</m:t>
                    </m:r>
                  </m:oMath>
                </m:oMathPara>
              </a14:m>
              <a:endParaRPr lang="en-US" dirty="0"/>
            </a:p>
          </dgm:t>
        </dgm:pt>
      </mc:Choice>
      <mc:Fallback>
        <dgm:pt modelId="{5459BD14-7E26-4D4F-ACFF-120D70C692B1}">
          <dgm:prSet phldrT="[Text]"/>
          <dgm:spPr/>
          <dgm:t>
            <a:bodyPr/>
            <a:lstStyle/>
            <a:p>
              <a:pPr>
                <a:buNone/>
              </a:pPr>
              <a:r>
                <a:rPr lang="en-US" b="0" i="0">
                  <a:latin typeface="Cambria Math" panose="02040503050406030204" pitchFamily="18" charset="0"/>
                </a:rPr>
                <a:t>𝐶𝑆𝑅</a:t>
              </a:r>
              <a:endParaRPr lang="en-US" dirty="0"/>
            </a:p>
          </dgm:t>
        </dgm:pt>
      </mc:Fallback>
    </mc:AlternateContent>
    <dgm:pt modelId="{580920D1-0098-44CA-BE63-E2E524F72BE6}" type="parTrans" cxnId="{CED00204-AA8A-4B45-9DF0-C8BD4B815DC2}">
      <dgm:prSet/>
      <dgm:spPr/>
      <dgm:t>
        <a:bodyPr/>
        <a:lstStyle/>
        <a:p>
          <a:endParaRPr lang="en-US"/>
        </a:p>
      </dgm:t>
    </dgm:pt>
    <dgm:pt modelId="{EB214206-07DD-4A91-A0C3-762B21B43878}" type="sibTrans" cxnId="{CED00204-AA8A-4B45-9DF0-C8BD4B815DC2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0A501C88-702C-4CBE-A7F3-96B6E5BFA590}">
          <dgm:prSet phldrT="[Text]"/>
          <dgm:spPr/>
          <dgm:t>
            <a:bodyPr/>
            <a:lstStyle/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𝐶𝑆𝑅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m:oMathPara>
              </a14:m>
              <a:endParaRPr lang="en-US" dirty="0"/>
            </a:p>
          </dgm:t>
        </dgm:pt>
      </mc:Choice>
      <mc:Fallback>
        <dgm:pt modelId="{0A501C88-702C-4CBE-A7F3-96B6E5BFA590}">
          <dgm:prSet phldrT="[Text]"/>
          <dgm:spPr/>
          <dgm:t>
            <a:bodyPr/>
            <a:lstStyle/>
            <a:p>
              <a:r>
                <a:rPr lang="en-US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〖𝐶𝑆𝑅〗^𝑇</a:t>
              </a:r>
              <a:endParaRPr lang="en-US" dirty="0"/>
            </a:p>
          </dgm:t>
        </dgm:pt>
      </mc:Fallback>
    </mc:AlternateContent>
    <dgm:pt modelId="{207D9990-E1A4-48B9-9E6B-710FD229C051}" type="parTrans" cxnId="{D3119E57-7F21-4A83-B58D-DD982E2D8CBF}">
      <dgm:prSet/>
      <dgm:spPr/>
      <dgm:t>
        <a:bodyPr/>
        <a:lstStyle/>
        <a:p>
          <a:endParaRPr lang="en-US"/>
        </a:p>
      </dgm:t>
    </dgm:pt>
    <dgm:pt modelId="{34BF92A8-F675-4ECB-8481-FC2D02A6E133}" type="sibTrans" cxnId="{D3119E57-7F21-4A83-B58D-DD982E2D8CBF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7A924405-1125-4A35-A952-0A337B97D367}">
          <dgm:prSet phldrT="[Text]"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𝐶𝑆𝐶</m:t>
                    </m:r>
                  </m:oMath>
                </m:oMathPara>
              </a14:m>
              <a:endParaRPr lang="en-US" dirty="0"/>
            </a:p>
          </dgm:t>
        </dgm:pt>
      </mc:Choice>
      <mc:Fallback>
        <dgm:pt modelId="{7A924405-1125-4A35-A952-0A337B97D367}">
          <dgm:prSet phldrT="[Text]"/>
          <dgm:spPr/>
          <dgm:t>
            <a:bodyPr/>
            <a:lstStyle/>
            <a:p>
              <a:pPr>
                <a:buNone/>
              </a:pPr>
              <a:r>
                <a:rPr lang="en-US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𝐶𝑆𝐶</a:t>
              </a:r>
              <a:endParaRPr lang="en-US" dirty="0"/>
            </a:p>
          </dgm:t>
        </dgm:pt>
      </mc:Fallback>
    </mc:AlternateContent>
    <dgm:pt modelId="{418FA91D-2E31-4E20-AE53-86DDBD21FB27}" type="parTrans" cxnId="{ACC28D15-E804-431D-8517-74FCA5375BAD}">
      <dgm:prSet/>
      <dgm:spPr/>
      <dgm:t>
        <a:bodyPr/>
        <a:lstStyle/>
        <a:p>
          <a:endParaRPr lang="en-US"/>
        </a:p>
      </dgm:t>
    </dgm:pt>
    <dgm:pt modelId="{3F723ADF-D930-4539-93E4-60F7174AF31B}" type="sibTrans" cxnId="{ACC28D15-E804-431D-8517-74FCA5375BAD}">
      <dgm:prSet/>
      <dgm:spPr/>
      <dgm:t>
        <a:bodyPr/>
        <a:lstStyle/>
        <a:p>
          <a:endParaRPr lang="en-US"/>
        </a:p>
      </dgm:t>
    </dgm:pt>
    <dgm:pt modelId="{C6916E43-D646-4C01-8FF5-71D79915A4F0}">
      <dgm:prSet phldrT="[Text]"/>
      <dgm:spPr>
        <a:ln>
          <a:solidFill>
            <a:schemeClr val="bg1"/>
          </a:solidFill>
        </a:ln>
      </dgm:spPr>
      <dgm:t>
        <a:bodyPr/>
        <a:lstStyle/>
        <a:p>
          <a:pPr>
            <a:buNone/>
          </a:pPr>
          <a:r>
            <a:rPr lang="en-US" dirty="0"/>
            <a:t> </a:t>
          </a:r>
        </a:p>
      </dgm:t>
    </dgm:pt>
    <dgm:pt modelId="{41E57A76-080A-4C75-8F3E-99B9C753ED76}" type="parTrans" cxnId="{9C16D526-1119-4C10-8F0E-75574116EAA3}">
      <dgm:prSet/>
      <dgm:spPr/>
      <dgm:t>
        <a:bodyPr/>
        <a:lstStyle/>
        <a:p>
          <a:endParaRPr lang="en-US"/>
        </a:p>
      </dgm:t>
    </dgm:pt>
    <dgm:pt modelId="{46500605-FE53-40E2-97D2-C66328505D55}" type="sibTrans" cxnId="{9C16D526-1119-4C10-8F0E-75574116EAA3}">
      <dgm:prSet/>
      <dgm:spPr/>
      <dgm:t>
        <a:bodyPr/>
        <a:lstStyle/>
        <a:p>
          <a:endParaRPr lang="en-US"/>
        </a:p>
      </dgm:t>
    </dgm:pt>
    <dgm:pt modelId="{B338088D-B33B-4885-84D4-C6B93172E303}">
      <dgm:prSet phldrT="[Text]" phldr="1"/>
      <dgm:spPr>
        <a:solidFill>
          <a:schemeClr val="bg1"/>
        </a:solidFill>
      </dgm:spPr>
      <dgm:t>
        <a:bodyPr/>
        <a:lstStyle/>
        <a:p>
          <a:endParaRPr lang="en-US" dirty="0"/>
        </a:p>
      </dgm:t>
    </dgm:pt>
    <dgm:pt modelId="{BD9C322A-7FFC-4FEA-BAB4-670934D947A2}" type="sibTrans" cxnId="{B27D9DB3-3AA5-4651-9200-86ABE9FAA460}">
      <dgm:prSet/>
      <dgm:spPr/>
      <dgm:t>
        <a:bodyPr/>
        <a:lstStyle/>
        <a:p>
          <a:endParaRPr lang="en-US"/>
        </a:p>
      </dgm:t>
    </dgm:pt>
    <dgm:pt modelId="{B384F0E6-6126-4687-95F2-9E84F8EB861C}" type="parTrans" cxnId="{B27D9DB3-3AA5-4651-9200-86ABE9FAA460}">
      <dgm:prSet/>
      <dgm:spPr/>
      <dgm:t>
        <a:bodyPr/>
        <a:lstStyle/>
        <a:p>
          <a:endParaRPr lang="en-US"/>
        </a:p>
      </dgm:t>
    </dgm:pt>
    <dgm:pt modelId="{0C40196F-B670-42A8-BC9F-D70546E57CA4}" type="pres">
      <dgm:prSet presAssocID="{554AE514-56EF-4490-B287-D10B512B29CE}" presName="linearFlow" presStyleCnt="0">
        <dgm:presLayoutVars>
          <dgm:dir/>
          <dgm:animLvl val="lvl"/>
          <dgm:resizeHandles val="exact"/>
        </dgm:presLayoutVars>
      </dgm:prSet>
      <dgm:spPr/>
    </dgm:pt>
    <dgm:pt modelId="{63ED0A34-A59B-4C58-8505-68BA0A7A5A01}" type="pres">
      <dgm:prSet presAssocID="{2F8A3360-8E91-449C-9CD7-66ADDA169161}" presName="composite" presStyleCnt="0"/>
      <dgm:spPr/>
    </dgm:pt>
    <dgm:pt modelId="{62777C5A-AC10-41A8-8592-436FC2A787F1}" type="pres">
      <dgm:prSet presAssocID="{2F8A3360-8E91-449C-9CD7-66ADDA169161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7E680A7-6165-4BE9-B96D-DD07AA07312A}" type="pres">
      <dgm:prSet presAssocID="{2F8A3360-8E91-449C-9CD7-66ADDA169161}" presName="parSh" presStyleLbl="node1" presStyleIdx="0" presStyleCnt="3"/>
      <dgm:spPr/>
    </dgm:pt>
    <dgm:pt modelId="{13865825-CFC0-43B9-8CA2-0559C9AA4770}" type="pres">
      <dgm:prSet presAssocID="{2F8A3360-8E91-449C-9CD7-66ADDA169161}" presName="desTx" presStyleLbl="fgAcc1" presStyleIdx="0" presStyleCnt="3">
        <dgm:presLayoutVars>
          <dgm:bulletEnabled val="1"/>
        </dgm:presLayoutVars>
      </dgm:prSet>
      <dgm:spPr/>
    </dgm:pt>
    <dgm:pt modelId="{E7C43A14-1BB3-4E4E-84C1-8826EF560624}" type="pres">
      <dgm:prSet presAssocID="{7B14F952-3C2F-4FDE-A1F9-7FAE55573B72}" presName="sibTrans" presStyleLbl="sibTrans2D1" presStyleIdx="0" presStyleCnt="2"/>
      <dgm:spPr/>
    </dgm:pt>
    <dgm:pt modelId="{CDCE8AD9-4CB5-4E83-9F56-C939F89795CA}" type="pres">
      <dgm:prSet presAssocID="{7B14F952-3C2F-4FDE-A1F9-7FAE55573B72}" presName="connTx" presStyleLbl="sibTrans2D1" presStyleIdx="0" presStyleCnt="2"/>
      <dgm:spPr/>
    </dgm:pt>
    <dgm:pt modelId="{587D77E2-EBF9-43D1-A5EE-CEC66CD61D22}" type="pres">
      <dgm:prSet presAssocID="{0A501C88-702C-4CBE-A7F3-96B6E5BFA590}" presName="composite" presStyleCnt="0"/>
      <dgm:spPr/>
    </dgm:pt>
    <dgm:pt modelId="{2DE7826D-040C-4584-8F98-4002620FD789}" type="pres">
      <dgm:prSet presAssocID="{0A501C88-702C-4CBE-A7F3-96B6E5BFA59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BC17BD2-4621-4935-8F30-25506BF8BC32}" type="pres">
      <dgm:prSet presAssocID="{0A501C88-702C-4CBE-A7F3-96B6E5BFA590}" presName="parSh" presStyleLbl="node1" presStyleIdx="1" presStyleCnt="3"/>
      <dgm:spPr/>
    </dgm:pt>
    <dgm:pt modelId="{607879EA-23ED-4F7C-AED5-4C60CC06BA6C}" type="pres">
      <dgm:prSet presAssocID="{0A501C88-702C-4CBE-A7F3-96B6E5BFA590}" presName="desTx" presStyleLbl="fgAcc1" presStyleIdx="1" presStyleCnt="3">
        <dgm:presLayoutVars>
          <dgm:bulletEnabled val="1"/>
        </dgm:presLayoutVars>
      </dgm:prSet>
      <dgm:spPr/>
    </dgm:pt>
    <dgm:pt modelId="{A0F6C30D-E53E-4654-BD19-5691F39595F8}" type="pres">
      <dgm:prSet presAssocID="{34BF92A8-F675-4ECB-8481-FC2D02A6E133}" presName="sibTrans" presStyleLbl="sibTrans2D1" presStyleIdx="1" presStyleCnt="2"/>
      <dgm:spPr/>
    </dgm:pt>
    <dgm:pt modelId="{C31E5DA1-8A1A-4F24-9E15-D34AC371FB9D}" type="pres">
      <dgm:prSet presAssocID="{34BF92A8-F675-4ECB-8481-FC2D02A6E133}" presName="connTx" presStyleLbl="sibTrans2D1" presStyleIdx="1" presStyleCnt="2"/>
      <dgm:spPr/>
    </dgm:pt>
    <dgm:pt modelId="{0187BA9E-D5DD-409A-8988-CC60167B9E79}" type="pres">
      <dgm:prSet presAssocID="{B338088D-B33B-4885-84D4-C6B93172E303}" presName="composite" presStyleCnt="0"/>
      <dgm:spPr/>
    </dgm:pt>
    <dgm:pt modelId="{757DF8A5-5AEE-4566-BD40-2BD876E82BBE}" type="pres">
      <dgm:prSet presAssocID="{B338088D-B33B-4885-84D4-C6B93172E303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126881B-F36C-46BF-B405-00F9B650E731}" type="pres">
      <dgm:prSet presAssocID="{B338088D-B33B-4885-84D4-C6B93172E303}" presName="parSh" presStyleLbl="node1" presStyleIdx="2" presStyleCnt="3"/>
      <dgm:spPr/>
    </dgm:pt>
    <dgm:pt modelId="{8EAE1F8C-8DBA-43A7-89CC-6EA11DC4E0C8}" type="pres">
      <dgm:prSet presAssocID="{B338088D-B33B-4885-84D4-C6B93172E303}" presName="desTx" presStyleLbl="fgAcc1" presStyleIdx="2" presStyleCnt="3">
        <dgm:presLayoutVars>
          <dgm:bulletEnabled val="1"/>
        </dgm:presLayoutVars>
      </dgm:prSet>
      <dgm:spPr/>
    </dgm:pt>
  </dgm:ptLst>
  <dgm:cxnLst>
    <dgm:cxn modelId="{CED00204-AA8A-4B45-9DF0-C8BD4B815DC2}" srcId="{2F8A3360-8E91-449C-9CD7-66ADDA169161}" destId="{5459BD14-7E26-4D4F-ACFF-120D70C692B1}" srcOrd="0" destOrd="0" parTransId="{580920D1-0098-44CA-BE63-E2E524F72BE6}" sibTransId="{EB214206-07DD-4A91-A0C3-762B21B43878}"/>
    <dgm:cxn modelId="{ACC28D15-E804-431D-8517-74FCA5375BAD}" srcId="{0A501C88-702C-4CBE-A7F3-96B6E5BFA590}" destId="{7A924405-1125-4A35-A952-0A337B97D367}" srcOrd="0" destOrd="0" parTransId="{418FA91D-2E31-4E20-AE53-86DDBD21FB27}" sibTransId="{3F723ADF-D930-4539-93E4-60F7174AF31B}"/>
    <dgm:cxn modelId="{37875919-E204-496F-A2C7-D88FFC2720ED}" type="presOf" srcId="{0A501C88-702C-4CBE-A7F3-96B6E5BFA590}" destId="{2DE7826D-040C-4584-8F98-4002620FD789}" srcOrd="0" destOrd="0" presId="urn:microsoft.com/office/officeart/2005/8/layout/process3"/>
    <dgm:cxn modelId="{57821E1E-A85D-4B94-AEDC-312AD10D2D48}" type="presOf" srcId="{34BF92A8-F675-4ECB-8481-FC2D02A6E133}" destId="{C31E5DA1-8A1A-4F24-9E15-D34AC371FB9D}" srcOrd="1" destOrd="0" presId="urn:microsoft.com/office/officeart/2005/8/layout/process3"/>
    <dgm:cxn modelId="{64196425-9832-4449-83E4-1A0B2F308954}" type="presOf" srcId="{2F8A3360-8E91-449C-9CD7-66ADDA169161}" destId="{62777C5A-AC10-41A8-8592-436FC2A787F1}" srcOrd="0" destOrd="0" presId="urn:microsoft.com/office/officeart/2005/8/layout/process3"/>
    <dgm:cxn modelId="{9C16D526-1119-4C10-8F0E-75574116EAA3}" srcId="{B338088D-B33B-4885-84D4-C6B93172E303}" destId="{C6916E43-D646-4C01-8FF5-71D79915A4F0}" srcOrd="0" destOrd="0" parTransId="{41E57A76-080A-4C75-8F3E-99B9C753ED76}" sibTransId="{46500605-FE53-40E2-97D2-C66328505D55}"/>
    <dgm:cxn modelId="{422EC02D-8365-4E1F-B24A-41E646AC2361}" type="presOf" srcId="{7A924405-1125-4A35-A952-0A337B97D367}" destId="{607879EA-23ED-4F7C-AED5-4C60CC06BA6C}" srcOrd="0" destOrd="0" presId="urn:microsoft.com/office/officeart/2005/8/layout/process3"/>
    <dgm:cxn modelId="{A71F7237-4283-4095-A1BA-C554796E969D}" type="presOf" srcId="{5459BD14-7E26-4D4F-ACFF-120D70C692B1}" destId="{13865825-CFC0-43B9-8CA2-0559C9AA4770}" srcOrd="0" destOrd="0" presId="urn:microsoft.com/office/officeart/2005/8/layout/process3"/>
    <dgm:cxn modelId="{42C20F3B-9A33-47C5-A362-86A5CA8A7F4E}" type="presOf" srcId="{7B14F952-3C2F-4FDE-A1F9-7FAE55573B72}" destId="{E7C43A14-1BB3-4E4E-84C1-8826EF560624}" srcOrd="0" destOrd="0" presId="urn:microsoft.com/office/officeart/2005/8/layout/process3"/>
    <dgm:cxn modelId="{47B41B62-3D74-45CD-88F5-16CE88FE7FE2}" srcId="{554AE514-56EF-4490-B287-D10B512B29CE}" destId="{2F8A3360-8E91-449C-9CD7-66ADDA169161}" srcOrd="0" destOrd="0" parTransId="{D21C4058-BD9E-402F-ADEC-ADD19CB7CEB2}" sibTransId="{7B14F952-3C2F-4FDE-A1F9-7FAE55573B72}"/>
    <dgm:cxn modelId="{90F65443-8230-49DB-99DD-AD6483AADEBC}" type="presOf" srcId="{34BF92A8-F675-4ECB-8481-FC2D02A6E133}" destId="{A0F6C30D-E53E-4654-BD19-5691F39595F8}" srcOrd="0" destOrd="0" presId="urn:microsoft.com/office/officeart/2005/8/layout/process3"/>
    <dgm:cxn modelId="{C056F347-741F-4EDF-B362-BFE4902D2DE0}" type="presOf" srcId="{554AE514-56EF-4490-B287-D10B512B29CE}" destId="{0C40196F-B670-42A8-BC9F-D70546E57CA4}" srcOrd="0" destOrd="0" presId="urn:microsoft.com/office/officeart/2005/8/layout/process3"/>
    <dgm:cxn modelId="{CAF9CF68-1ECD-47DA-ABDF-3F7B5F19C351}" type="presOf" srcId="{2F8A3360-8E91-449C-9CD7-66ADDA169161}" destId="{37E680A7-6165-4BE9-B96D-DD07AA07312A}" srcOrd="1" destOrd="0" presId="urn:microsoft.com/office/officeart/2005/8/layout/process3"/>
    <dgm:cxn modelId="{D3119E57-7F21-4A83-B58D-DD982E2D8CBF}" srcId="{554AE514-56EF-4490-B287-D10B512B29CE}" destId="{0A501C88-702C-4CBE-A7F3-96B6E5BFA590}" srcOrd="1" destOrd="0" parTransId="{207D9990-E1A4-48B9-9E6B-710FD229C051}" sibTransId="{34BF92A8-F675-4ECB-8481-FC2D02A6E133}"/>
    <dgm:cxn modelId="{F9F64F5A-590C-4B21-A614-A2ED913B90F0}" type="presOf" srcId="{B338088D-B33B-4885-84D4-C6B93172E303}" destId="{757DF8A5-5AEE-4566-BD40-2BD876E82BBE}" srcOrd="0" destOrd="0" presId="urn:microsoft.com/office/officeart/2005/8/layout/process3"/>
    <dgm:cxn modelId="{05623293-129A-475B-9D52-7278CE25F544}" type="presOf" srcId="{0A501C88-702C-4CBE-A7F3-96B6E5BFA590}" destId="{EBC17BD2-4621-4935-8F30-25506BF8BC32}" srcOrd="1" destOrd="0" presId="urn:microsoft.com/office/officeart/2005/8/layout/process3"/>
    <dgm:cxn modelId="{0CE8A49E-A8CF-44BF-985B-7EC456D4FA81}" type="presOf" srcId="{B338088D-B33B-4885-84D4-C6B93172E303}" destId="{5126881B-F36C-46BF-B405-00F9B650E731}" srcOrd="1" destOrd="0" presId="urn:microsoft.com/office/officeart/2005/8/layout/process3"/>
    <dgm:cxn modelId="{62D02CA2-EB6E-4879-B412-332A3F4DE033}" type="presOf" srcId="{7B14F952-3C2F-4FDE-A1F9-7FAE55573B72}" destId="{CDCE8AD9-4CB5-4E83-9F56-C939F89795CA}" srcOrd="1" destOrd="0" presId="urn:microsoft.com/office/officeart/2005/8/layout/process3"/>
    <dgm:cxn modelId="{B27D9DB3-3AA5-4651-9200-86ABE9FAA460}" srcId="{554AE514-56EF-4490-B287-D10B512B29CE}" destId="{B338088D-B33B-4885-84D4-C6B93172E303}" srcOrd="2" destOrd="0" parTransId="{B384F0E6-6126-4687-95F2-9E84F8EB861C}" sibTransId="{BD9C322A-7FFC-4FEA-BAB4-670934D947A2}"/>
    <dgm:cxn modelId="{09A2A8C6-92A7-4B12-A426-D2F26E977ED9}" type="presOf" srcId="{C6916E43-D646-4C01-8FF5-71D79915A4F0}" destId="{8EAE1F8C-8DBA-43A7-89CC-6EA11DC4E0C8}" srcOrd="0" destOrd="0" presId="urn:microsoft.com/office/officeart/2005/8/layout/process3"/>
    <dgm:cxn modelId="{F6595A25-EC19-4DD9-B141-6D80B1056CC7}" type="presParOf" srcId="{0C40196F-B670-42A8-BC9F-D70546E57CA4}" destId="{63ED0A34-A59B-4C58-8505-68BA0A7A5A01}" srcOrd="0" destOrd="0" presId="urn:microsoft.com/office/officeart/2005/8/layout/process3"/>
    <dgm:cxn modelId="{D6DE02BC-C84A-45ED-B687-06BDD6B98901}" type="presParOf" srcId="{63ED0A34-A59B-4C58-8505-68BA0A7A5A01}" destId="{62777C5A-AC10-41A8-8592-436FC2A787F1}" srcOrd="0" destOrd="0" presId="urn:microsoft.com/office/officeart/2005/8/layout/process3"/>
    <dgm:cxn modelId="{D7D47129-2AF9-4C7E-B4CB-7A8F199C7F3D}" type="presParOf" srcId="{63ED0A34-A59B-4C58-8505-68BA0A7A5A01}" destId="{37E680A7-6165-4BE9-B96D-DD07AA07312A}" srcOrd="1" destOrd="0" presId="urn:microsoft.com/office/officeart/2005/8/layout/process3"/>
    <dgm:cxn modelId="{B8EEC5D3-0FD7-47CB-A7BC-0CEBDB860E87}" type="presParOf" srcId="{63ED0A34-A59B-4C58-8505-68BA0A7A5A01}" destId="{13865825-CFC0-43B9-8CA2-0559C9AA4770}" srcOrd="2" destOrd="0" presId="urn:microsoft.com/office/officeart/2005/8/layout/process3"/>
    <dgm:cxn modelId="{215CC3AA-E62B-4F21-8C27-7609FA733DCF}" type="presParOf" srcId="{0C40196F-B670-42A8-BC9F-D70546E57CA4}" destId="{E7C43A14-1BB3-4E4E-84C1-8826EF560624}" srcOrd="1" destOrd="0" presId="urn:microsoft.com/office/officeart/2005/8/layout/process3"/>
    <dgm:cxn modelId="{2E4005D9-47BE-4C3B-92A6-3E7D011D903B}" type="presParOf" srcId="{E7C43A14-1BB3-4E4E-84C1-8826EF560624}" destId="{CDCE8AD9-4CB5-4E83-9F56-C939F89795CA}" srcOrd="0" destOrd="0" presId="urn:microsoft.com/office/officeart/2005/8/layout/process3"/>
    <dgm:cxn modelId="{DDCFEF72-7CD4-49C2-923A-3B2488EF1630}" type="presParOf" srcId="{0C40196F-B670-42A8-BC9F-D70546E57CA4}" destId="{587D77E2-EBF9-43D1-A5EE-CEC66CD61D22}" srcOrd="2" destOrd="0" presId="urn:microsoft.com/office/officeart/2005/8/layout/process3"/>
    <dgm:cxn modelId="{75A428E7-DFA0-48F6-9B12-F73987294EAB}" type="presParOf" srcId="{587D77E2-EBF9-43D1-A5EE-CEC66CD61D22}" destId="{2DE7826D-040C-4584-8F98-4002620FD789}" srcOrd="0" destOrd="0" presId="urn:microsoft.com/office/officeart/2005/8/layout/process3"/>
    <dgm:cxn modelId="{F6FA9ADB-4994-4153-993F-E78D40CC593C}" type="presParOf" srcId="{587D77E2-EBF9-43D1-A5EE-CEC66CD61D22}" destId="{EBC17BD2-4621-4935-8F30-25506BF8BC32}" srcOrd="1" destOrd="0" presId="urn:microsoft.com/office/officeart/2005/8/layout/process3"/>
    <dgm:cxn modelId="{D2409D5F-4D9B-4A8D-8CC7-6FA9F5D90A1E}" type="presParOf" srcId="{587D77E2-EBF9-43D1-A5EE-CEC66CD61D22}" destId="{607879EA-23ED-4F7C-AED5-4C60CC06BA6C}" srcOrd="2" destOrd="0" presId="urn:microsoft.com/office/officeart/2005/8/layout/process3"/>
    <dgm:cxn modelId="{6CBEA08F-6591-453B-AD02-D64AD6D7093C}" type="presParOf" srcId="{0C40196F-B670-42A8-BC9F-D70546E57CA4}" destId="{A0F6C30D-E53E-4654-BD19-5691F39595F8}" srcOrd="3" destOrd="0" presId="urn:microsoft.com/office/officeart/2005/8/layout/process3"/>
    <dgm:cxn modelId="{1EF29ADF-7AF8-49BD-BA72-4BED8A6A9A07}" type="presParOf" srcId="{A0F6C30D-E53E-4654-BD19-5691F39595F8}" destId="{C31E5DA1-8A1A-4F24-9E15-D34AC371FB9D}" srcOrd="0" destOrd="0" presId="urn:microsoft.com/office/officeart/2005/8/layout/process3"/>
    <dgm:cxn modelId="{7EF7F7AC-7440-4813-87F0-D7CD197ADE0C}" type="presParOf" srcId="{0C40196F-B670-42A8-BC9F-D70546E57CA4}" destId="{0187BA9E-D5DD-409A-8988-CC60167B9E79}" srcOrd="4" destOrd="0" presId="urn:microsoft.com/office/officeart/2005/8/layout/process3"/>
    <dgm:cxn modelId="{36481F8B-BD0E-45F8-B36F-D25DA42202BF}" type="presParOf" srcId="{0187BA9E-D5DD-409A-8988-CC60167B9E79}" destId="{757DF8A5-5AEE-4566-BD40-2BD876E82BBE}" srcOrd="0" destOrd="0" presId="urn:microsoft.com/office/officeart/2005/8/layout/process3"/>
    <dgm:cxn modelId="{9619B7DB-219A-45FB-9574-C410A1128DF5}" type="presParOf" srcId="{0187BA9E-D5DD-409A-8988-CC60167B9E79}" destId="{5126881B-F36C-46BF-B405-00F9B650E731}" srcOrd="1" destOrd="0" presId="urn:microsoft.com/office/officeart/2005/8/layout/process3"/>
    <dgm:cxn modelId="{DA8126F2-1CF8-465F-9BA6-AAF10BF4E1C5}" type="presParOf" srcId="{0187BA9E-D5DD-409A-8988-CC60167B9E79}" destId="{8EAE1F8C-8DBA-43A7-89CC-6EA11DC4E0C8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4AE514-56EF-4490-B287-D10B512B29CE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8A3360-8E91-449C-9CD7-66ADDA169161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D21C4058-BD9E-402F-ADEC-ADD19CB7CEB2}" type="parTrans" cxnId="{47B41B62-3D74-45CD-88F5-16CE88FE7FE2}">
      <dgm:prSet/>
      <dgm:spPr/>
      <dgm:t>
        <a:bodyPr/>
        <a:lstStyle/>
        <a:p>
          <a:endParaRPr lang="en-US"/>
        </a:p>
      </dgm:t>
    </dgm:pt>
    <dgm:pt modelId="{7B14F952-3C2F-4FDE-A1F9-7FAE55573B72}" type="sibTrans" cxnId="{47B41B62-3D74-45CD-88F5-16CE88FE7FE2}">
      <dgm:prSet/>
      <dgm:spPr/>
      <dgm:t>
        <a:bodyPr/>
        <a:lstStyle/>
        <a:p>
          <a:endParaRPr lang="en-US"/>
        </a:p>
      </dgm:t>
    </dgm:pt>
    <dgm:pt modelId="{5459BD14-7E26-4D4F-ACFF-120D70C692B1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580920D1-0098-44CA-BE63-E2E524F72BE6}" type="parTrans" cxnId="{CED00204-AA8A-4B45-9DF0-C8BD4B815DC2}">
      <dgm:prSet/>
      <dgm:spPr/>
      <dgm:t>
        <a:bodyPr/>
        <a:lstStyle/>
        <a:p>
          <a:endParaRPr lang="en-US"/>
        </a:p>
      </dgm:t>
    </dgm:pt>
    <dgm:pt modelId="{EB214206-07DD-4A91-A0C3-762B21B43878}" type="sibTrans" cxnId="{CED00204-AA8A-4B45-9DF0-C8BD4B815DC2}">
      <dgm:prSet/>
      <dgm:spPr/>
      <dgm:t>
        <a:bodyPr/>
        <a:lstStyle/>
        <a:p>
          <a:endParaRPr lang="en-US"/>
        </a:p>
      </dgm:t>
    </dgm:pt>
    <dgm:pt modelId="{0A501C88-702C-4CBE-A7F3-96B6E5BFA590}">
      <dgm:prSet phldrT="[Text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207D9990-E1A4-48B9-9E6B-710FD229C051}" type="parTrans" cxnId="{D3119E57-7F21-4A83-B58D-DD982E2D8CBF}">
      <dgm:prSet/>
      <dgm:spPr/>
      <dgm:t>
        <a:bodyPr/>
        <a:lstStyle/>
        <a:p>
          <a:endParaRPr lang="en-US"/>
        </a:p>
      </dgm:t>
    </dgm:pt>
    <dgm:pt modelId="{34BF92A8-F675-4ECB-8481-FC2D02A6E133}" type="sibTrans" cxnId="{D3119E57-7F21-4A83-B58D-DD982E2D8CBF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7A924405-1125-4A35-A952-0A337B97D367}">
      <dgm:prSet phldrT="[Text]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418FA91D-2E31-4E20-AE53-86DDBD21FB27}" type="parTrans" cxnId="{ACC28D15-E804-431D-8517-74FCA5375BAD}">
      <dgm:prSet/>
      <dgm:spPr/>
      <dgm:t>
        <a:bodyPr/>
        <a:lstStyle/>
        <a:p>
          <a:endParaRPr lang="en-US"/>
        </a:p>
      </dgm:t>
    </dgm:pt>
    <dgm:pt modelId="{3F723ADF-D930-4539-93E4-60F7174AF31B}" type="sibTrans" cxnId="{ACC28D15-E804-431D-8517-74FCA5375BAD}">
      <dgm:prSet/>
      <dgm:spPr/>
      <dgm:t>
        <a:bodyPr/>
        <a:lstStyle/>
        <a:p>
          <a:endParaRPr lang="en-US"/>
        </a:p>
      </dgm:t>
    </dgm:pt>
    <dgm:pt modelId="{C6916E43-D646-4C01-8FF5-71D79915A4F0}">
      <dgm:prSet phldrT="[Text]"/>
      <dgm:spPr>
        <a:ln>
          <a:solidFill>
            <a:schemeClr val="bg1"/>
          </a:solidFill>
        </a:ln>
      </dgm:spPr>
      <dgm:t>
        <a:bodyPr/>
        <a:lstStyle/>
        <a:p>
          <a:pPr>
            <a:buNone/>
          </a:pPr>
          <a:r>
            <a:rPr lang="en-US" dirty="0"/>
            <a:t> </a:t>
          </a:r>
        </a:p>
      </dgm:t>
    </dgm:pt>
    <dgm:pt modelId="{41E57A76-080A-4C75-8F3E-99B9C753ED76}" type="parTrans" cxnId="{9C16D526-1119-4C10-8F0E-75574116EAA3}">
      <dgm:prSet/>
      <dgm:spPr/>
      <dgm:t>
        <a:bodyPr/>
        <a:lstStyle/>
        <a:p>
          <a:endParaRPr lang="en-US"/>
        </a:p>
      </dgm:t>
    </dgm:pt>
    <dgm:pt modelId="{46500605-FE53-40E2-97D2-C66328505D55}" type="sibTrans" cxnId="{9C16D526-1119-4C10-8F0E-75574116EAA3}">
      <dgm:prSet/>
      <dgm:spPr/>
      <dgm:t>
        <a:bodyPr/>
        <a:lstStyle/>
        <a:p>
          <a:endParaRPr lang="en-US"/>
        </a:p>
      </dgm:t>
    </dgm:pt>
    <dgm:pt modelId="{B338088D-B33B-4885-84D4-C6B93172E303}">
      <dgm:prSet phldrT="[Text]" phldr="1"/>
      <dgm:spPr>
        <a:solidFill>
          <a:schemeClr val="bg1"/>
        </a:solidFill>
      </dgm:spPr>
      <dgm:t>
        <a:bodyPr/>
        <a:lstStyle/>
        <a:p>
          <a:endParaRPr lang="en-US" dirty="0"/>
        </a:p>
      </dgm:t>
    </dgm:pt>
    <dgm:pt modelId="{BD9C322A-7FFC-4FEA-BAB4-670934D947A2}" type="sibTrans" cxnId="{B27D9DB3-3AA5-4651-9200-86ABE9FAA460}">
      <dgm:prSet/>
      <dgm:spPr/>
      <dgm:t>
        <a:bodyPr/>
        <a:lstStyle/>
        <a:p>
          <a:endParaRPr lang="en-US"/>
        </a:p>
      </dgm:t>
    </dgm:pt>
    <dgm:pt modelId="{B384F0E6-6126-4687-95F2-9E84F8EB861C}" type="parTrans" cxnId="{B27D9DB3-3AA5-4651-9200-86ABE9FAA460}">
      <dgm:prSet/>
      <dgm:spPr/>
      <dgm:t>
        <a:bodyPr/>
        <a:lstStyle/>
        <a:p>
          <a:endParaRPr lang="en-US"/>
        </a:p>
      </dgm:t>
    </dgm:pt>
    <dgm:pt modelId="{0C40196F-B670-42A8-BC9F-D70546E57CA4}" type="pres">
      <dgm:prSet presAssocID="{554AE514-56EF-4490-B287-D10B512B29CE}" presName="linearFlow" presStyleCnt="0">
        <dgm:presLayoutVars>
          <dgm:dir/>
          <dgm:animLvl val="lvl"/>
          <dgm:resizeHandles val="exact"/>
        </dgm:presLayoutVars>
      </dgm:prSet>
      <dgm:spPr/>
    </dgm:pt>
    <dgm:pt modelId="{63ED0A34-A59B-4C58-8505-68BA0A7A5A01}" type="pres">
      <dgm:prSet presAssocID="{2F8A3360-8E91-449C-9CD7-66ADDA169161}" presName="composite" presStyleCnt="0"/>
      <dgm:spPr/>
    </dgm:pt>
    <dgm:pt modelId="{62777C5A-AC10-41A8-8592-436FC2A787F1}" type="pres">
      <dgm:prSet presAssocID="{2F8A3360-8E91-449C-9CD7-66ADDA169161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7E680A7-6165-4BE9-B96D-DD07AA07312A}" type="pres">
      <dgm:prSet presAssocID="{2F8A3360-8E91-449C-9CD7-66ADDA169161}" presName="parSh" presStyleLbl="node1" presStyleIdx="0" presStyleCnt="3"/>
      <dgm:spPr/>
    </dgm:pt>
    <dgm:pt modelId="{13865825-CFC0-43B9-8CA2-0559C9AA4770}" type="pres">
      <dgm:prSet presAssocID="{2F8A3360-8E91-449C-9CD7-66ADDA169161}" presName="desTx" presStyleLbl="fgAcc1" presStyleIdx="0" presStyleCnt="3">
        <dgm:presLayoutVars>
          <dgm:bulletEnabled val="1"/>
        </dgm:presLayoutVars>
      </dgm:prSet>
      <dgm:spPr/>
    </dgm:pt>
    <dgm:pt modelId="{E7C43A14-1BB3-4E4E-84C1-8826EF560624}" type="pres">
      <dgm:prSet presAssocID="{7B14F952-3C2F-4FDE-A1F9-7FAE55573B72}" presName="sibTrans" presStyleLbl="sibTrans2D1" presStyleIdx="0" presStyleCnt="2"/>
      <dgm:spPr/>
    </dgm:pt>
    <dgm:pt modelId="{CDCE8AD9-4CB5-4E83-9F56-C939F89795CA}" type="pres">
      <dgm:prSet presAssocID="{7B14F952-3C2F-4FDE-A1F9-7FAE55573B72}" presName="connTx" presStyleLbl="sibTrans2D1" presStyleIdx="0" presStyleCnt="2"/>
      <dgm:spPr/>
    </dgm:pt>
    <dgm:pt modelId="{587D77E2-EBF9-43D1-A5EE-CEC66CD61D22}" type="pres">
      <dgm:prSet presAssocID="{0A501C88-702C-4CBE-A7F3-96B6E5BFA590}" presName="composite" presStyleCnt="0"/>
      <dgm:spPr/>
    </dgm:pt>
    <dgm:pt modelId="{2DE7826D-040C-4584-8F98-4002620FD789}" type="pres">
      <dgm:prSet presAssocID="{0A501C88-702C-4CBE-A7F3-96B6E5BFA59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BC17BD2-4621-4935-8F30-25506BF8BC32}" type="pres">
      <dgm:prSet presAssocID="{0A501C88-702C-4CBE-A7F3-96B6E5BFA590}" presName="parSh" presStyleLbl="node1" presStyleIdx="1" presStyleCnt="3"/>
      <dgm:spPr/>
    </dgm:pt>
    <dgm:pt modelId="{607879EA-23ED-4F7C-AED5-4C60CC06BA6C}" type="pres">
      <dgm:prSet presAssocID="{0A501C88-702C-4CBE-A7F3-96B6E5BFA590}" presName="desTx" presStyleLbl="fgAcc1" presStyleIdx="1" presStyleCnt="3">
        <dgm:presLayoutVars>
          <dgm:bulletEnabled val="1"/>
        </dgm:presLayoutVars>
      </dgm:prSet>
      <dgm:spPr/>
    </dgm:pt>
    <dgm:pt modelId="{A0F6C30D-E53E-4654-BD19-5691F39595F8}" type="pres">
      <dgm:prSet presAssocID="{34BF92A8-F675-4ECB-8481-FC2D02A6E133}" presName="sibTrans" presStyleLbl="sibTrans2D1" presStyleIdx="1" presStyleCnt="2"/>
      <dgm:spPr/>
    </dgm:pt>
    <dgm:pt modelId="{C31E5DA1-8A1A-4F24-9E15-D34AC371FB9D}" type="pres">
      <dgm:prSet presAssocID="{34BF92A8-F675-4ECB-8481-FC2D02A6E133}" presName="connTx" presStyleLbl="sibTrans2D1" presStyleIdx="1" presStyleCnt="2"/>
      <dgm:spPr/>
    </dgm:pt>
    <dgm:pt modelId="{0187BA9E-D5DD-409A-8988-CC60167B9E79}" type="pres">
      <dgm:prSet presAssocID="{B338088D-B33B-4885-84D4-C6B93172E303}" presName="composite" presStyleCnt="0"/>
      <dgm:spPr/>
    </dgm:pt>
    <dgm:pt modelId="{757DF8A5-5AEE-4566-BD40-2BD876E82BBE}" type="pres">
      <dgm:prSet presAssocID="{B338088D-B33B-4885-84D4-C6B93172E303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126881B-F36C-46BF-B405-00F9B650E731}" type="pres">
      <dgm:prSet presAssocID="{B338088D-B33B-4885-84D4-C6B93172E303}" presName="parSh" presStyleLbl="node1" presStyleIdx="2" presStyleCnt="3"/>
      <dgm:spPr/>
    </dgm:pt>
    <dgm:pt modelId="{8EAE1F8C-8DBA-43A7-89CC-6EA11DC4E0C8}" type="pres">
      <dgm:prSet presAssocID="{B338088D-B33B-4885-84D4-C6B93172E303}" presName="desTx" presStyleLbl="fgAcc1" presStyleIdx="2" presStyleCnt="3">
        <dgm:presLayoutVars>
          <dgm:bulletEnabled val="1"/>
        </dgm:presLayoutVars>
      </dgm:prSet>
      <dgm:spPr/>
    </dgm:pt>
  </dgm:ptLst>
  <dgm:cxnLst>
    <dgm:cxn modelId="{CED00204-AA8A-4B45-9DF0-C8BD4B815DC2}" srcId="{2F8A3360-8E91-449C-9CD7-66ADDA169161}" destId="{5459BD14-7E26-4D4F-ACFF-120D70C692B1}" srcOrd="0" destOrd="0" parTransId="{580920D1-0098-44CA-BE63-E2E524F72BE6}" sibTransId="{EB214206-07DD-4A91-A0C3-762B21B43878}"/>
    <dgm:cxn modelId="{ACC28D15-E804-431D-8517-74FCA5375BAD}" srcId="{0A501C88-702C-4CBE-A7F3-96B6E5BFA590}" destId="{7A924405-1125-4A35-A952-0A337B97D367}" srcOrd="0" destOrd="0" parTransId="{418FA91D-2E31-4E20-AE53-86DDBD21FB27}" sibTransId="{3F723ADF-D930-4539-93E4-60F7174AF31B}"/>
    <dgm:cxn modelId="{37875919-E204-496F-A2C7-D88FFC2720ED}" type="presOf" srcId="{0A501C88-702C-4CBE-A7F3-96B6E5BFA590}" destId="{2DE7826D-040C-4584-8F98-4002620FD789}" srcOrd="0" destOrd="0" presId="urn:microsoft.com/office/officeart/2005/8/layout/process3"/>
    <dgm:cxn modelId="{57821E1E-A85D-4B94-AEDC-312AD10D2D48}" type="presOf" srcId="{34BF92A8-F675-4ECB-8481-FC2D02A6E133}" destId="{C31E5DA1-8A1A-4F24-9E15-D34AC371FB9D}" srcOrd="1" destOrd="0" presId="urn:microsoft.com/office/officeart/2005/8/layout/process3"/>
    <dgm:cxn modelId="{64196425-9832-4449-83E4-1A0B2F308954}" type="presOf" srcId="{2F8A3360-8E91-449C-9CD7-66ADDA169161}" destId="{62777C5A-AC10-41A8-8592-436FC2A787F1}" srcOrd="0" destOrd="0" presId="urn:microsoft.com/office/officeart/2005/8/layout/process3"/>
    <dgm:cxn modelId="{9C16D526-1119-4C10-8F0E-75574116EAA3}" srcId="{B338088D-B33B-4885-84D4-C6B93172E303}" destId="{C6916E43-D646-4C01-8FF5-71D79915A4F0}" srcOrd="0" destOrd="0" parTransId="{41E57A76-080A-4C75-8F3E-99B9C753ED76}" sibTransId="{46500605-FE53-40E2-97D2-C66328505D55}"/>
    <dgm:cxn modelId="{422EC02D-8365-4E1F-B24A-41E646AC2361}" type="presOf" srcId="{7A924405-1125-4A35-A952-0A337B97D367}" destId="{607879EA-23ED-4F7C-AED5-4C60CC06BA6C}" srcOrd="0" destOrd="0" presId="urn:microsoft.com/office/officeart/2005/8/layout/process3"/>
    <dgm:cxn modelId="{A71F7237-4283-4095-A1BA-C554796E969D}" type="presOf" srcId="{5459BD14-7E26-4D4F-ACFF-120D70C692B1}" destId="{13865825-CFC0-43B9-8CA2-0559C9AA4770}" srcOrd="0" destOrd="0" presId="urn:microsoft.com/office/officeart/2005/8/layout/process3"/>
    <dgm:cxn modelId="{42C20F3B-9A33-47C5-A362-86A5CA8A7F4E}" type="presOf" srcId="{7B14F952-3C2F-4FDE-A1F9-7FAE55573B72}" destId="{E7C43A14-1BB3-4E4E-84C1-8826EF560624}" srcOrd="0" destOrd="0" presId="urn:microsoft.com/office/officeart/2005/8/layout/process3"/>
    <dgm:cxn modelId="{47B41B62-3D74-45CD-88F5-16CE88FE7FE2}" srcId="{554AE514-56EF-4490-B287-D10B512B29CE}" destId="{2F8A3360-8E91-449C-9CD7-66ADDA169161}" srcOrd="0" destOrd="0" parTransId="{D21C4058-BD9E-402F-ADEC-ADD19CB7CEB2}" sibTransId="{7B14F952-3C2F-4FDE-A1F9-7FAE55573B72}"/>
    <dgm:cxn modelId="{90F65443-8230-49DB-99DD-AD6483AADEBC}" type="presOf" srcId="{34BF92A8-F675-4ECB-8481-FC2D02A6E133}" destId="{A0F6C30D-E53E-4654-BD19-5691F39595F8}" srcOrd="0" destOrd="0" presId="urn:microsoft.com/office/officeart/2005/8/layout/process3"/>
    <dgm:cxn modelId="{C056F347-741F-4EDF-B362-BFE4902D2DE0}" type="presOf" srcId="{554AE514-56EF-4490-B287-D10B512B29CE}" destId="{0C40196F-B670-42A8-BC9F-D70546E57CA4}" srcOrd="0" destOrd="0" presId="urn:microsoft.com/office/officeart/2005/8/layout/process3"/>
    <dgm:cxn modelId="{CAF9CF68-1ECD-47DA-ABDF-3F7B5F19C351}" type="presOf" srcId="{2F8A3360-8E91-449C-9CD7-66ADDA169161}" destId="{37E680A7-6165-4BE9-B96D-DD07AA07312A}" srcOrd="1" destOrd="0" presId="urn:microsoft.com/office/officeart/2005/8/layout/process3"/>
    <dgm:cxn modelId="{D3119E57-7F21-4A83-B58D-DD982E2D8CBF}" srcId="{554AE514-56EF-4490-B287-D10B512B29CE}" destId="{0A501C88-702C-4CBE-A7F3-96B6E5BFA590}" srcOrd="1" destOrd="0" parTransId="{207D9990-E1A4-48B9-9E6B-710FD229C051}" sibTransId="{34BF92A8-F675-4ECB-8481-FC2D02A6E133}"/>
    <dgm:cxn modelId="{F9F64F5A-590C-4B21-A614-A2ED913B90F0}" type="presOf" srcId="{B338088D-B33B-4885-84D4-C6B93172E303}" destId="{757DF8A5-5AEE-4566-BD40-2BD876E82BBE}" srcOrd="0" destOrd="0" presId="urn:microsoft.com/office/officeart/2005/8/layout/process3"/>
    <dgm:cxn modelId="{05623293-129A-475B-9D52-7278CE25F544}" type="presOf" srcId="{0A501C88-702C-4CBE-A7F3-96B6E5BFA590}" destId="{EBC17BD2-4621-4935-8F30-25506BF8BC32}" srcOrd="1" destOrd="0" presId="urn:microsoft.com/office/officeart/2005/8/layout/process3"/>
    <dgm:cxn modelId="{0CE8A49E-A8CF-44BF-985B-7EC456D4FA81}" type="presOf" srcId="{B338088D-B33B-4885-84D4-C6B93172E303}" destId="{5126881B-F36C-46BF-B405-00F9B650E731}" srcOrd="1" destOrd="0" presId="urn:microsoft.com/office/officeart/2005/8/layout/process3"/>
    <dgm:cxn modelId="{62D02CA2-EB6E-4879-B412-332A3F4DE033}" type="presOf" srcId="{7B14F952-3C2F-4FDE-A1F9-7FAE55573B72}" destId="{CDCE8AD9-4CB5-4E83-9F56-C939F89795CA}" srcOrd="1" destOrd="0" presId="urn:microsoft.com/office/officeart/2005/8/layout/process3"/>
    <dgm:cxn modelId="{B27D9DB3-3AA5-4651-9200-86ABE9FAA460}" srcId="{554AE514-56EF-4490-B287-D10B512B29CE}" destId="{B338088D-B33B-4885-84D4-C6B93172E303}" srcOrd="2" destOrd="0" parTransId="{B384F0E6-6126-4687-95F2-9E84F8EB861C}" sibTransId="{BD9C322A-7FFC-4FEA-BAB4-670934D947A2}"/>
    <dgm:cxn modelId="{09A2A8C6-92A7-4B12-A426-D2F26E977ED9}" type="presOf" srcId="{C6916E43-D646-4C01-8FF5-71D79915A4F0}" destId="{8EAE1F8C-8DBA-43A7-89CC-6EA11DC4E0C8}" srcOrd="0" destOrd="0" presId="urn:microsoft.com/office/officeart/2005/8/layout/process3"/>
    <dgm:cxn modelId="{F6595A25-EC19-4DD9-B141-6D80B1056CC7}" type="presParOf" srcId="{0C40196F-B670-42A8-BC9F-D70546E57CA4}" destId="{63ED0A34-A59B-4C58-8505-68BA0A7A5A01}" srcOrd="0" destOrd="0" presId="urn:microsoft.com/office/officeart/2005/8/layout/process3"/>
    <dgm:cxn modelId="{D6DE02BC-C84A-45ED-B687-06BDD6B98901}" type="presParOf" srcId="{63ED0A34-A59B-4C58-8505-68BA0A7A5A01}" destId="{62777C5A-AC10-41A8-8592-436FC2A787F1}" srcOrd="0" destOrd="0" presId="urn:microsoft.com/office/officeart/2005/8/layout/process3"/>
    <dgm:cxn modelId="{D7D47129-2AF9-4C7E-B4CB-7A8F199C7F3D}" type="presParOf" srcId="{63ED0A34-A59B-4C58-8505-68BA0A7A5A01}" destId="{37E680A7-6165-4BE9-B96D-DD07AA07312A}" srcOrd="1" destOrd="0" presId="urn:microsoft.com/office/officeart/2005/8/layout/process3"/>
    <dgm:cxn modelId="{B8EEC5D3-0FD7-47CB-A7BC-0CEBDB860E87}" type="presParOf" srcId="{63ED0A34-A59B-4C58-8505-68BA0A7A5A01}" destId="{13865825-CFC0-43B9-8CA2-0559C9AA4770}" srcOrd="2" destOrd="0" presId="urn:microsoft.com/office/officeart/2005/8/layout/process3"/>
    <dgm:cxn modelId="{215CC3AA-E62B-4F21-8C27-7609FA733DCF}" type="presParOf" srcId="{0C40196F-B670-42A8-BC9F-D70546E57CA4}" destId="{E7C43A14-1BB3-4E4E-84C1-8826EF560624}" srcOrd="1" destOrd="0" presId="urn:microsoft.com/office/officeart/2005/8/layout/process3"/>
    <dgm:cxn modelId="{2E4005D9-47BE-4C3B-92A6-3E7D011D903B}" type="presParOf" srcId="{E7C43A14-1BB3-4E4E-84C1-8826EF560624}" destId="{CDCE8AD9-4CB5-4E83-9F56-C939F89795CA}" srcOrd="0" destOrd="0" presId="urn:microsoft.com/office/officeart/2005/8/layout/process3"/>
    <dgm:cxn modelId="{DDCFEF72-7CD4-49C2-923A-3B2488EF1630}" type="presParOf" srcId="{0C40196F-B670-42A8-BC9F-D70546E57CA4}" destId="{587D77E2-EBF9-43D1-A5EE-CEC66CD61D22}" srcOrd="2" destOrd="0" presId="urn:microsoft.com/office/officeart/2005/8/layout/process3"/>
    <dgm:cxn modelId="{75A428E7-DFA0-48F6-9B12-F73987294EAB}" type="presParOf" srcId="{587D77E2-EBF9-43D1-A5EE-CEC66CD61D22}" destId="{2DE7826D-040C-4584-8F98-4002620FD789}" srcOrd="0" destOrd="0" presId="urn:microsoft.com/office/officeart/2005/8/layout/process3"/>
    <dgm:cxn modelId="{F6FA9ADB-4994-4153-993F-E78D40CC593C}" type="presParOf" srcId="{587D77E2-EBF9-43D1-A5EE-CEC66CD61D22}" destId="{EBC17BD2-4621-4935-8F30-25506BF8BC32}" srcOrd="1" destOrd="0" presId="urn:microsoft.com/office/officeart/2005/8/layout/process3"/>
    <dgm:cxn modelId="{D2409D5F-4D9B-4A8D-8CC7-6FA9F5D90A1E}" type="presParOf" srcId="{587D77E2-EBF9-43D1-A5EE-CEC66CD61D22}" destId="{607879EA-23ED-4F7C-AED5-4C60CC06BA6C}" srcOrd="2" destOrd="0" presId="urn:microsoft.com/office/officeart/2005/8/layout/process3"/>
    <dgm:cxn modelId="{6CBEA08F-6591-453B-AD02-D64AD6D7093C}" type="presParOf" srcId="{0C40196F-B670-42A8-BC9F-D70546E57CA4}" destId="{A0F6C30D-E53E-4654-BD19-5691F39595F8}" srcOrd="3" destOrd="0" presId="urn:microsoft.com/office/officeart/2005/8/layout/process3"/>
    <dgm:cxn modelId="{1EF29ADF-7AF8-49BD-BA72-4BED8A6A9A07}" type="presParOf" srcId="{A0F6C30D-E53E-4654-BD19-5691F39595F8}" destId="{C31E5DA1-8A1A-4F24-9E15-D34AC371FB9D}" srcOrd="0" destOrd="0" presId="urn:microsoft.com/office/officeart/2005/8/layout/process3"/>
    <dgm:cxn modelId="{7EF7F7AC-7440-4813-87F0-D7CD197ADE0C}" type="presParOf" srcId="{0C40196F-B670-42A8-BC9F-D70546E57CA4}" destId="{0187BA9E-D5DD-409A-8988-CC60167B9E79}" srcOrd="4" destOrd="0" presId="urn:microsoft.com/office/officeart/2005/8/layout/process3"/>
    <dgm:cxn modelId="{36481F8B-BD0E-45F8-B36F-D25DA42202BF}" type="presParOf" srcId="{0187BA9E-D5DD-409A-8988-CC60167B9E79}" destId="{757DF8A5-5AEE-4566-BD40-2BD876E82BBE}" srcOrd="0" destOrd="0" presId="urn:microsoft.com/office/officeart/2005/8/layout/process3"/>
    <dgm:cxn modelId="{9619B7DB-219A-45FB-9574-C410A1128DF5}" type="presParOf" srcId="{0187BA9E-D5DD-409A-8988-CC60167B9E79}" destId="{5126881B-F36C-46BF-B405-00F9B650E731}" srcOrd="1" destOrd="0" presId="urn:microsoft.com/office/officeart/2005/8/layout/process3"/>
    <dgm:cxn modelId="{DA8126F2-1CF8-465F-9BA6-AAF10BF4E1C5}" type="presParOf" srcId="{0187BA9E-D5DD-409A-8988-CC60167B9E79}" destId="{8EAE1F8C-8DBA-43A7-89CC-6EA11DC4E0C8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9B14186-17D3-476D-96DA-FA52FFA0B22F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09F95A-0EFB-4E36-A31E-5C0480E52EE0}">
      <dgm:prSet/>
      <dgm:spPr/>
      <dgm:t>
        <a:bodyPr/>
        <a:lstStyle/>
        <a:p>
          <a:r>
            <a:rPr lang="en-US"/>
            <a:t>Partition</a:t>
          </a:r>
        </a:p>
      </dgm:t>
    </dgm:pt>
    <dgm:pt modelId="{46E503F4-AE4F-431A-8AE4-64BC7181A712}" type="parTrans" cxnId="{A8842D96-E40C-4DD2-9D58-12B5F08AA2B7}">
      <dgm:prSet/>
      <dgm:spPr/>
      <dgm:t>
        <a:bodyPr/>
        <a:lstStyle/>
        <a:p>
          <a:endParaRPr lang="en-US"/>
        </a:p>
      </dgm:t>
    </dgm:pt>
    <dgm:pt modelId="{718EFD34-1464-4F0B-9EDA-C484E71ED847}" type="sibTrans" cxnId="{A8842D96-E40C-4DD2-9D58-12B5F08AA2B7}">
      <dgm:prSet/>
      <dgm:spPr/>
      <dgm:t>
        <a:bodyPr/>
        <a:lstStyle/>
        <a:p>
          <a:endParaRPr lang="en-US"/>
        </a:p>
      </dgm:t>
    </dgm:pt>
    <dgm:pt modelId="{DB0D677F-8A70-4856-A175-85045F3A8F8A}">
      <dgm:prSet/>
      <dgm:spPr/>
      <dgm:t>
        <a:bodyPr/>
        <a:lstStyle/>
        <a:p>
          <a:r>
            <a:rPr lang="en-US" dirty="0"/>
            <a:t>Partition matrix A into square blocks</a:t>
          </a:r>
        </a:p>
      </dgm:t>
    </dgm:pt>
    <dgm:pt modelId="{E51CC747-C6BB-4426-9AD4-13845AE68FF4}" type="parTrans" cxnId="{D3BCE20D-1D2B-4A2E-AD13-771114F80055}">
      <dgm:prSet/>
      <dgm:spPr/>
      <dgm:t>
        <a:bodyPr/>
        <a:lstStyle/>
        <a:p>
          <a:endParaRPr lang="en-US"/>
        </a:p>
      </dgm:t>
    </dgm:pt>
    <dgm:pt modelId="{A142BC30-A45F-4338-8966-084F4A23D958}" type="sibTrans" cxnId="{D3BCE20D-1D2B-4A2E-AD13-771114F80055}">
      <dgm:prSet/>
      <dgm:spPr/>
      <dgm:t>
        <a:bodyPr/>
        <a:lstStyle/>
        <a:p>
          <a:endParaRPr lang="en-US"/>
        </a:p>
      </dgm:t>
    </dgm:pt>
    <dgm:pt modelId="{F2E6F09F-971E-49DC-919E-6E04D12345B1}">
      <dgm:prSet/>
      <dgm:spPr/>
      <dgm:t>
        <a:bodyPr/>
        <a:lstStyle/>
        <a:p>
          <a:r>
            <a:rPr lang="en-US"/>
            <a:t>Transpose</a:t>
          </a:r>
        </a:p>
      </dgm:t>
    </dgm:pt>
    <dgm:pt modelId="{9D038F87-C7C5-4819-B189-5C54011A4A15}" type="parTrans" cxnId="{76B70225-F2F9-4F32-9E43-C927449EAC1D}">
      <dgm:prSet/>
      <dgm:spPr/>
      <dgm:t>
        <a:bodyPr/>
        <a:lstStyle/>
        <a:p>
          <a:endParaRPr lang="en-US"/>
        </a:p>
      </dgm:t>
    </dgm:pt>
    <dgm:pt modelId="{69486E51-6B08-4B23-B0F8-47E93A7017CB}" type="sibTrans" cxnId="{76B70225-F2F9-4F32-9E43-C927449EAC1D}">
      <dgm:prSet/>
      <dgm:spPr/>
      <dgm:t>
        <a:bodyPr/>
        <a:lstStyle/>
        <a:p>
          <a:endParaRPr lang="en-US"/>
        </a:p>
      </dgm:t>
    </dgm:pt>
    <dgm:pt modelId="{BA36294F-EB64-4C7B-8D7D-FEC3C7F8260B}">
      <dgm:prSet/>
      <dgm:spPr/>
      <dgm:t>
        <a:bodyPr/>
        <a:lstStyle/>
        <a:p>
          <a:r>
            <a:rPr lang="en-US" dirty="0"/>
            <a:t>Transpose block</a:t>
          </a:r>
        </a:p>
      </dgm:t>
    </dgm:pt>
    <dgm:pt modelId="{295C89FA-6D5E-4161-889B-8B931A3E0D4B}" type="parTrans" cxnId="{96D99F94-6804-4328-8DBA-6F6F79CEA511}">
      <dgm:prSet/>
      <dgm:spPr/>
      <dgm:t>
        <a:bodyPr/>
        <a:lstStyle/>
        <a:p>
          <a:endParaRPr lang="en-US"/>
        </a:p>
      </dgm:t>
    </dgm:pt>
    <dgm:pt modelId="{61864B07-03C0-4E98-B8D3-ADFAE4B6CEC9}" type="sibTrans" cxnId="{96D99F94-6804-4328-8DBA-6F6F79CEA511}">
      <dgm:prSet/>
      <dgm:spPr/>
      <dgm:t>
        <a:bodyPr/>
        <a:lstStyle/>
        <a:p>
          <a:endParaRPr lang="en-US"/>
        </a:p>
      </dgm:t>
    </dgm:pt>
    <dgm:pt modelId="{7C1681EB-5E6B-439C-A358-C14A971E4374}">
      <dgm:prSet/>
      <dgm:spPr/>
      <dgm:t>
        <a:bodyPr/>
        <a:lstStyle/>
        <a:p>
          <a:r>
            <a:rPr lang="en-US"/>
            <a:t>Insert</a:t>
          </a:r>
        </a:p>
      </dgm:t>
    </dgm:pt>
    <dgm:pt modelId="{3EECEB40-89BA-45CE-9587-90DFF8A0EF55}" type="parTrans" cxnId="{3A4239C1-5B58-45CE-A730-EB523B716183}">
      <dgm:prSet/>
      <dgm:spPr/>
      <dgm:t>
        <a:bodyPr/>
        <a:lstStyle/>
        <a:p>
          <a:endParaRPr lang="en-US"/>
        </a:p>
      </dgm:t>
    </dgm:pt>
    <dgm:pt modelId="{FA13519E-A121-44CD-9F27-69B48FA230E9}" type="sibTrans" cxnId="{3A4239C1-5B58-45CE-A730-EB523B716183}">
      <dgm:prSet/>
      <dgm:spPr/>
      <dgm:t>
        <a:bodyPr/>
        <a:lstStyle/>
        <a:p>
          <a:endParaRPr lang="en-US"/>
        </a:p>
      </dgm:t>
    </dgm:pt>
    <dgm:pt modelId="{5AAC08C5-4648-402B-9596-1439202D69F1}">
      <dgm:prSet/>
      <dgm:spPr/>
      <dgm:t>
        <a:bodyPr/>
        <a:lstStyle/>
        <a:p>
          <a:r>
            <a:rPr lang="en-US"/>
            <a:t>Insert block into matrix t_A</a:t>
          </a:r>
        </a:p>
      </dgm:t>
    </dgm:pt>
    <dgm:pt modelId="{6AE87E5D-2845-459A-9DC7-722ED89ED88F}" type="parTrans" cxnId="{DAD187E7-C834-490C-8F75-543F15FFD232}">
      <dgm:prSet/>
      <dgm:spPr/>
      <dgm:t>
        <a:bodyPr/>
        <a:lstStyle/>
        <a:p>
          <a:endParaRPr lang="en-US"/>
        </a:p>
      </dgm:t>
    </dgm:pt>
    <dgm:pt modelId="{17EB1DC9-79F3-4A45-949C-47394EEFCF89}" type="sibTrans" cxnId="{DAD187E7-C834-490C-8F75-543F15FFD232}">
      <dgm:prSet/>
      <dgm:spPr/>
      <dgm:t>
        <a:bodyPr/>
        <a:lstStyle/>
        <a:p>
          <a:endParaRPr lang="en-US"/>
        </a:p>
      </dgm:t>
    </dgm:pt>
    <dgm:pt modelId="{56705A18-BE01-454B-A10D-3E33D153FDC9}" type="pres">
      <dgm:prSet presAssocID="{F9B14186-17D3-476D-96DA-FA52FFA0B22F}" presName="Name0" presStyleCnt="0">
        <dgm:presLayoutVars>
          <dgm:dir/>
          <dgm:animLvl val="lvl"/>
          <dgm:resizeHandles val="exact"/>
        </dgm:presLayoutVars>
      </dgm:prSet>
      <dgm:spPr/>
    </dgm:pt>
    <dgm:pt modelId="{CDB39269-22FD-4ABB-8933-EDDB67847F08}" type="pres">
      <dgm:prSet presAssocID="{0509F95A-0EFB-4E36-A31E-5C0480E52EE0}" presName="composite" presStyleCnt="0"/>
      <dgm:spPr/>
    </dgm:pt>
    <dgm:pt modelId="{75A0E2A0-6E47-4E70-B82B-75059816FCBB}" type="pres">
      <dgm:prSet presAssocID="{0509F95A-0EFB-4E36-A31E-5C0480E52EE0}" presName="parTx" presStyleLbl="alignNode1" presStyleIdx="0" presStyleCnt="3">
        <dgm:presLayoutVars>
          <dgm:chMax val="0"/>
          <dgm:chPref val="0"/>
        </dgm:presLayoutVars>
      </dgm:prSet>
      <dgm:spPr/>
    </dgm:pt>
    <dgm:pt modelId="{F04916FB-C34B-43AB-8196-60E263A075A0}" type="pres">
      <dgm:prSet presAssocID="{0509F95A-0EFB-4E36-A31E-5C0480E52EE0}" presName="desTx" presStyleLbl="alignAccFollowNode1" presStyleIdx="0" presStyleCnt="3">
        <dgm:presLayoutVars/>
      </dgm:prSet>
      <dgm:spPr/>
    </dgm:pt>
    <dgm:pt modelId="{BD8926BD-5DDE-4F86-A967-6578BF2EC664}" type="pres">
      <dgm:prSet presAssocID="{718EFD34-1464-4F0B-9EDA-C484E71ED847}" presName="space" presStyleCnt="0"/>
      <dgm:spPr/>
    </dgm:pt>
    <dgm:pt modelId="{E596043A-713C-4D3F-9C8F-5E50AF6DF3DE}" type="pres">
      <dgm:prSet presAssocID="{F2E6F09F-971E-49DC-919E-6E04D12345B1}" presName="composite" presStyleCnt="0"/>
      <dgm:spPr/>
    </dgm:pt>
    <dgm:pt modelId="{8645CAB0-74AE-4884-B5C2-2A4EF419B954}" type="pres">
      <dgm:prSet presAssocID="{F2E6F09F-971E-49DC-919E-6E04D12345B1}" presName="parTx" presStyleLbl="alignNode1" presStyleIdx="1" presStyleCnt="3">
        <dgm:presLayoutVars>
          <dgm:chMax val="0"/>
          <dgm:chPref val="0"/>
        </dgm:presLayoutVars>
      </dgm:prSet>
      <dgm:spPr/>
    </dgm:pt>
    <dgm:pt modelId="{5C0F3879-1120-4CBD-AF67-48CE624894C9}" type="pres">
      <dgm:prSet presAssocID="{F2E6F09F-971E-49DC-919E-6E04D12345B1}" presName="desTx" presStyleLbl="alignAccFollowNode1" presStyleIdx="1" presStyleCnt="3">
        <dgm:presLayoutVars/>
      </dgm:prSet>
      <dgm:spPr/>
    </dgm:pt>
    <dgm:pt modelId="{B2CB965D-79E6-40FA-925E-2EC0234A1EB4}" type="pres">
      <dgm:prSet presAssocID="{69486E51-6B08-4B23-B0F8-47E93A7017CB}" presName="space" presStyleCnt="0"/>
      <dgm:spPr/>
    </dgm:pt>
    <dgm:pt modelId="{7A28A897-9E7E-49A1-8F9E-B57BCABDD063}" type="pres">
      <dgm:prSet presAssocID="{7C1681EB-5E6B-439C-A358-C14A971E4374}" presName="composite" presStyleCnt="0"/>
      <dgm:spPr/>
    </dgm:pt>
    <dgm:pt modelId="{E80DA15E-FD2C-44BF-9849-4AD597358304}" type="pres">
      <dgm:prSet presAssocID="{7C1681EB-5E6B-439C-A358-C14A971E4374}" presName="parTx" presStyleLbl="alignNode1" presStyleIdx="2" presStyleCnt="3">
        <dgm:presLayoutVars>
          <dgm:chMax val="0"/>
          <dgm:chPref val="0"/>
        </dgm:presLayoutVars>
      </dgm:prSet>
      <dgm:spPr/>
    </dgm:pt>
    <dgm:pt modelId="{F0E36C8B-6EE0-46CF-939D-3630299EC3A4}" type="pres">
      <dgm:prSet presAssocID="{7C1681EB-5E6B-439C-A358-C14A971E4374}" presName="desTx" presStyleLbl="alignAccFollowNode1" presStyleIdx="2" presStyleCnt="3">
        <dgm:presLayoutVars/>
      </dgm:prSet>
      <dgm:spPr/>
    </dgm:pt>
  </dgm:ptLst>
  <dgm:cxnLst>
    <dgm:cxn modelId="{D3BCE20D-1D2B-4A2E-AD13-771114F80055}" srcId="{0509F95A-0EFB-4E36-A31E-5C0480E52EE0}" destId="{DB0D677F-8A70-4856-A175-85045F3A8F8A}" srcOrd="0" destOrd="0" parTransId="{E51CC747-C6BB-4426-9AD4-13845AE68FF4}" sibTransId="{A142BC30-A45F-4338-8966-084F4A23D958}"/>
    <dgm:cxn modelId="{76B70225-F2F9-4F32-9E43-C927449EAC1D}" srcId="{F9B14186-17D3-476D-96DA-FA52FFA0B22F}" destId="{F2E6F09F-971E-49DC-919E-6E04D12345B1}" srcOrd="1" destOrd="0" parTransId="{9D038F87-C7C5-4819-B189-5C54011A4A15}" sibTransId="{69486E51-6B08-4B23-B0F8-47E93A7017CB}"/>
    <dgm:cxn modelId="{37990C3F-260F-41E9-8881-F64EC22710F9}" type="presOf" srcId="{DB0D677F-8A70-4856-A175-85045F3A8F8A}" destId="{F04916FB-C34B-43AB-8196-60E263A075A0}" srcOrd="0" destOrd="0" presId="urn:microsoft.com/office/officeart/2016/7/layout/HorizontalActionList"/>
    <dgm:cxn modelId="{C0F41649-2A53-4FC6-A234-3A6F3F032D96}" type="presOf" srcId="{7C1681EB-5E6B-439C-A358-C14A971E4374}" destId="{E80DA15E-FD2C-44BF-9849-4AD597358304}" srcOrd="0" destOrd="0" presId="urn:microsoft.com/office/officeart/2016/7/layout/HorizontalActionList"/>
    <dgm:cxn modelId="{FE7D7170-441E-46AB-A711-981FC0DDE715}" type="presOf" srcId="{BA36294F-EB64-4C7B-8D7D-FEC3C7F8260B}" destId="{5C0F3879-1120-4CBD-AF67-48CE624894C9}" srcOrd="0" destOrd="0" presId="urn:microsoft.com/office/officeart/2016/7/layout/HorizontalActionList"/>
    <dgm:cxn modelId="{A6E15479-1559-48D5-989B-6B8D12905BC1}" type="presOf" srcId="{0509F95A-0EFB-4E36-A31E-5C0480E52EE0}" destId="{75A0E2A0-6E47-4E70-B82B-75059816FCBB}" srcOrd="0" destOrd="0" presId="urn:microsoft.com/office/officeart/2016/7/layout/HorizontalActionList"/>
    <dgm:cxn modelId="{3FAC2D93-819A-47B3-BAC1-BB1E0C8E0A1F}" type="presOf" srcId="{5AAC08C5-4648-402B-9596-1439202D69F1}" destId="{F0E36C8B-6EE0-46CF-939D-3630299EC3A4}" srcOrd="0" destOrd="0" presId="urn:microsoft.com/office/officeart/2016/7/layout/HorizontalActionList"/>
    <dgm:cxn modelId="{96D99F94-6804-4328-8DBA-6F6F79CEA511}" srcId="{F2E6F09F-971E-49DC-919E-6E04D12345B1}" destId="{BA36294F-EB64-4C7B-8D7D-FEC3C7F8260B}" srcOrd="0" destOrd="0" parTransId="{295C89FA-6D5E-4161-889B-8B931A3E0D4B}" sibTransId="{61864B07-03C0-4E98-B8D3-ADFAE4B6CEC9}"/>
    <dgm:cxn modelId="{A8842D96-E40C-4DD2-9D58-12B5F08AA2B7}" srcId="{F9B14186-17D3-476D-96DA-FA52FFA0B22F}" destId="{0509F95A-0EFB-4E36-A31E-5C0480E52EE0}" srcOrd="0" destOrd="0" parTransId="{46E503F4-AE4F-431A-8AE4-64BC7181A712}" sibTransId="{718EFD34-1464-4F0B-9EDA-C484E71ED847}"/>
    <dgm:cxn modelId="{7B36CAA7-4330-4611-B657-1B761258958A}" type="presOf" srcId="{F2E6F09F-971E-49DC-919E-6E04D12345B1}" destId="{8645CAB0-74AE-4884-B5C2-2A4EF419B954}" srcOrd="0" destOrd="0" presId="urn:microsoft.com/office/officeart/2016/7/layout/HorizontalActionList"/>
    <dgm:cxn modelId="{1C0EBAAD-5E6B-4600-9487-D0849B798318}" type="presOf" srcId="{F9B14186-17D3-476D-96DA-FA52FFA0B22F}" destId="{56705A18-BE01-454B-A10D-3E33D153FDC9}" srcOrd="0" destOrd="0" presId="urn:microsoft.com/office/officeart/2016/7/layout/HorizontalActionList"/>
    <dgm:cxn modelId="{3A4239C1-5B58-45CE-A730-EB523B716183}" srcId="{F9B14186-17D3-476D-96DA-FA52FFA0B22F}" destId="{7C1681EB-5E6B-439C-A358-C14A971E4374}" srcOrd="2" destOrd="0" parTransId="{3EECEB40-89BA-45CE-9587-90DFF8A0EF55}" sibTransId="{FA13519E-A121-44CD-9F27-69B48FA230E9}"/>
    <dgm:cxn modelId="{DAD187E7-C834-490C-8F75-543F15FFD232}" srcId="{7C1681EB-5E6B-439C-A358-C14A971E4374}" destId="{5AAC08C5-4648-402B-9596-1439202D69F1}" srcOrd="0" destOrd="0" parTransId="{6AE87E5D-2845-459A-9DC7-722ED89ED88F}" sibTransId="{17EB1DC9-79F3-4A45-949C-47394EEFCF89}"/>
    <dgm:cxn modelId="{C3032305-0255-47AB-BC0D-037C5999EACE}" type="presParOf" srcId="{56705A18-BE01-454B-A10D-3E33D153FDC9}" destId="{CDB39269-22FD-4ABB-8933-EDDB67847F08}" srcOrd="0" destOrd="0" presId="urn:microsoft.com/office/officeart/2016/7/layout/HorizontalActionList"/>
    <dgm:cxn modelId="{51B08C8A-3453-4A42-9E88-6B0071C26450}" type="presParOf" srcId="{CDB39269-22FD-4ABB-8933-EDDB67847F08}" destId="{75A0E2A0-6E47-4E70-B82B-75059816FCBB}" srcOrd="0" destOrd="0" presId="urn:microsoft.com/office/officeart/2016/7/layout/HorizontalActionList"/>
    <dgm:cxn modelId="{4C72EA75-C24C-426B-88D3-407DF3C36540}" type="presParOf" srcId="{CDB39269-22FD-4ABB-8933-EDDB67847F08}" destId="{F04916FB-C34B-43AB-8196-60E263A075A0}" srcOrd="1" destOrd="0" presId="urn:microsoft.com/office/officeart/2016/7/layout/HorizontalActionList"/>
    <dgm:cxn modelId="{2252E43C-4315-4446-B643-BA627E7B3CB9}" type="presParOf" srcId="{56705A18-BE01-454B-A10D-3E33D153FDC9}" destId="{BD8926BD-5DDE-4F86-A967-6578BF2EC664}" srcOrd="1" destOrd="0" presId="urn:microsoft.com/office/officeart/2016/7/layout/HorizontalActionList"/>
    <dgm:cxn modelId="{3541DEA2-6A8E-44FF-AD9C-409ABC3231E3}" type="presParOf" srcId="{56705A18-BE01-454B-A10D-3E33D153FDC9}" destId="{E596043A-713C-4D3F-9C8F-5E50AF6DF3DE}" srcOrd="2" destOrd="0" presId="urn:microsoft.com/office/officeart/2016/7/layout/HorizontalActionList"/>
    <dgm:cxn modelId="{B3AC4B6A-823E-4CC0-8E9C-4F3EB38C38D4}" type="presParOf" srcId="{E596043A-713C-4D3F-9C8F-5E50AF6DF3DE}" destId="{8645CAB0-74AE-4884-B5C2-2A4EF419B954}" srcOrd="0" destOrd="0" presId="urn:microsoft.com/office/officeart/2016/7/layout/HorizontalActionList"/>
    <dgm:cxn modelId="{E2508D4F-AE4F-4EC4-B52F-7E3AA9C0EFAA}" type="presParOf" srcId="{E596043A-713C-4D3F-9C8F-5E50AF6DF3DE}" destId="{5C0F3879-1120-4CBD-AF67-48CE624894C9}" srcOrd="1" destOrd="0" presId="urn:microsoft.com/office/officeart/2016/7/layout/HorizontalActionList"/>
    <dgm:cxn modelId="{CA3A5E76-2307-48C8-9AB5-8455E0E32F1B}" type="presParOf" srcId="{56705A18-BE01-454B-A10D-3E33D153FDC9}" destId="{B2CB965D-79E6-40FA-925E-2EC0234A1EB4}" srcOrd="3" destOrd="0" presId="urn:microsoft.com/office/officeart/2016/7/layout/HorizontalActionList"/>
    <dgm:cxn modelId="{93BD419B-0DC4-4031-AB0E-7343D3B88114}" type="presParOf" srcId="{56705A18-BE01-454B-A10D-3E33D153FDC9}" destId="{7A28A897-9E7E-49A1-8F9E-B57BCABDD063}" srcOrd="4" destOrd="0" presId="urn:microsoft.com/office/officeart/2016/7/layout/HorizontalActionList"/>
    <dgm:cxn modelId="{EF5F2D03-0A93-4DBC-8454-BE32960BEBA4}" type="presParOf" srcId="{7A28A897-9E7E-49A1-8F9E-B57BCABDD063}" destId="{E80DA15E-FD2C-44BF-9849-4AD597358304}" srcOrd="0" destOrd="0" presId="urn:microsoft.com/office/officeart/2016/7/layout/HorizontalActionList"/>
    <dgm:cxn modelId="{0B5A5205-C2A1-4294-B66A-1957F862A5DA}" type="presParOf" srcId="{7A28A897-9E7E-49A1-8F9E-B57BCABDD063}" destId="{F0E36C8B-6EE0-46CF-939D-3630299EC3A4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218B344-9AE9-47D9-91A3-AEF9B65F682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1F3B04-B495-4675-8582-2E41C0B9D2B5}">
      <dgm:prSet/>
      <dgm:spPr/>
      <dgm:t>
        <a:bodyPr/>
        <a:lstStyle/>
        <a:p>
          <a:r>
            <a:rPr lang="en-US"/>
            <a:t>CSC is the same algorithm as CSR, just different variable names</a:t>
          </a:r>
        </a:p>
      </dgm:t>
    </dgm:pt>
    <dgm:pt modelId="{20EAB055-A270-46BF-9769-72EAFB17596E}" type="parTrans" cxnId="{1503BF5F-FC63-475A-87A3-5C5B47D76C50}">
      <dgm:prSet/>
      <dgm:spPr/>
      <dgm:t>
        <a:bodyPr/>
        <a:lstStyle/>
        <a:p>
          <a:endParaRPr lang="en-US"/>
        </a:p>
      </dgm:t>
    </dgm:pt>
    <dgm:pt modelId="{D5B37EA6-2672-492C-B9A2-6EDB45253E7A}" type="sibTrans" cxnId="{1503BF5F-FC63-475A-87A3-5C5B47D76C50}">
      <dgm:prSet/>
      <dgm:spPr/>
      <dgm:t>
        <a:bodyPr/>
        <a:lstStyle/>
        <a:p>
          <a:endParaRPr lang="en-US"/>
        </a:p>
      </dgm:t>
    </dgm:pt>
    <dgm:pt modelId="{3810D729-50A3-4B15-A0FF-E7171467C3B7}">
      <dgm:prSet/>
      <dgm:spPr/>
      <dgm:t>
        <a:bodyPr/>
        <a:lstStyle/>
        <a:p>
          <a:r>
            <a:rPr lang="en-US"/>
            <a:t>COO is trivial</a:t>
          </a:r>
        </a:p>
      </dgm:t>
    </dgm:pt>
    <dgm:pt modelId="{23CC5EC7-FCE6-46CE-8354-4E200F1C6546}" type="parTrans" cxnId="{2C34A6FB-64AE-4637-95EB-DFA610D0C828}">
      <dgm:prSet/>
      <dgm:spPr/>
      <dgm:t>
        <a:bodyPr/>
        <a:lstStyle/>
        <a:p>
          <a:endParaRPr lang="en-US"/>
        </a:p>
      </dgm:t>
    </dgm:pt>
    <dgm:pt modelId="{85CDC688-B20B-4530-BDE6-52ECA6D969C7}" type="sibTrans" cxnId="{2C34A6FB-64AE-4637-95EB-DFA610D0C828}">
      <dgm:prSet/>
      <dgm:spPr/>
      <dgm:t>
        <a:bodyPr/>
        <a:lstStyle/>
        <a:p>
          <a:endParaRPr lang="en-US"/>
        </a:p>
      </dgm:t>
    </dgm:pt>
    <dgm:pt modelId="{28326BFE-AE62-46AF-9408-544D4C84F630}">
      <dgm:prSet/>
      <dgm:spPr/>
      <dgm:t>
        <a:bodyPr/>
        <a:lstStyle/>
        <a:p>
          <a:r>
            <a:rPr lang="en-US" dirty="0"/>
            <a:t>Just swap the row and column arrays</a:t>
          </a:r>
        </a:p>
      </dgm:t>
    </dgm:pt>
    <dgm:pt modelId="{CC5DFBEC-5F19-4C5B-B0C4-03573E0CF078}" type="parTrans" cxnId="{20B7C3F5-B4EA-4BB4-9578-CD15956EB23C}">
      <dgm:prSet/>
      <dgm:spPr/>
      <dgm:t>
        <a:bodyPr/>
        <a:lstStyle/>
        <a:p>
          <a:endParaRPr lang="en-US"/>
        </a:p>
      </dgm:t>
    </dgm:pt>
    <dgm:pt modelId="{6DBF6862-42E3-4E70-A89B-9306122E27A8}" type="sibTrans" cxnId="{20B7C3F5-B4EA-4BB4-9578-CD15956EB23C}">
      <dgm:prSet/>
      <dgm:spPr/>
      <dgm:t>
        <a:bodyPr/>
        <a:lstStyle/>
        <a:p>
          <a:endParaRPr lang="en-US"/>
        </a:p>
      </dgm:t>
    </dgm:pt>
    <dgm:pt modelId="{57E0503A-DF2A-41A4-B31A-D3658538F539}" type="pres">
      <dgm:prSet presAssocID="{8218B344-9AE9-47D9-91A3-AEF9B65F682C}" presName="linear" presStyleCnt="0">
        <dgm:presLayoutVars>
          <dgm:dir/>
          <dgm:animLvl val="lvl"/>
          <dgm:resizeHandles val="exact"/>
        </dgm:presLayoutVars>
      </dgm:prSet>
      <dgm:spPr/>
    </dgm:pt>
    <dgm:pt modelId="{BCF4560C-4E15-4FFB-BB9E-1574A8D72B63}" type="pres">
      <dgm:prSet presAssocID="{F41F3B04-B495-4675-8582-2E41C0B9D2B5}" presName="parentLin" presStyleCnt="0"/>
      <dgm:spPr/>
    </dgm:pt>
    <dgm:pt modelId="{B4EE28BE-35DD-422F-A4CC-FBDC5844B9F1}" type="pres">
      <dgm:prSet presAssocID="{F41F3B04-B495-4675-8582-2E41C0B9D2B5}" presName="parentLeftMargin" presStyleLbl="node1" presStyleIdx="0" presStyleCnt="2"/>
      <dgm:spPr/>
    </dgm:pt>
    <dgm:pt modelId="{EA2AB38E-2F77-42C4-A57F-A4409D063AF9}" type="pres">
      <dgm:prSet presAssocID="{F41F3B04-B495-4675-8582-2E41C0B9D2B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F4B1335-400F-497E-ADDE-E41BDEE90BB0}" type="pres">
      <dgm:prSet presAssocID="{F41F3B04-B495-4675-8582-2E41C0B9D2B5}" presName="negativeSpace" presStyleCnt="0"/>
      <dgm:spPr/>
    </dgm:pt>
    <dgm:pt modelId="{BE0022A6-A630-4C09-BE64-ACC99BE26763}" type="pres">
      <dgm:prSet presAssocID="{F41F3B04-B495-4675-8582-2E41C0B9D2B5}" presName="childText" presStyleLbl="conFgAcc1" presStyleIdx="0" presStyleCnt="2">
        <dgm:presLayoutVars>
          <dgm:bulletEnabled val="1"/>
        </dgm:presLayoutVars>
      </dgm:prSet>
      <dgm:spPr/>
    </dgm:pt>
    <dgm:pt modelId="{F14B19BB-CDD4-44B4-8EEB-4BC50DB309EC}" type="pres">
      <dgm:prSet presAssocID="{D5B37EA6-2672-492C-B9A2-6EDB45253E7A}" presName="spaceBetweenRectangles" presStyleCnt="0"/>
      <dgm:spPr/>
    </dgm:pt>
    <dgm:pt modelId="{38DE7E8B-9E6F-456B-9046-F3E47B24CD75}" type="pres">
      <dgm:prSet presAssocID="{3810D729-50A3-4B15-A0FF-E7171467C3B7}" presName="parentLin" presStyleCnt="0"/>
      <dgm:spPr/>
    </dgm:pt>
    <dgm:pt modelId="{E0B8DC4F-5770-47DE-A3A9-1991E61C8B87}" type="pres">
      <dgm:prSet presAssocID="{3810D729-50A3-4B15-A0FF-E7171467C3B7}" presName="parentLeftMargin" presStyleLbl="node1" presStyleIdx="0" presStyleCnt="2"/>
      <dgm:spPr/>
    </dgm:pt>
    <dgm:pt modelId="{BB0A32EE-3FF8-4D69-AA54-81E097885BAE}" type="pres">
      <dgm:prSet presAssocID="{3810D729-50A3-4B15-A0FF-E7171467C3B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2831933-8BA6-400A-88A5-03149A1BF826}" type="pres">
      <dgm:prSet presAssocID="{3810D729-50A3-4B15-A0FF-E7171467C3B7}" presName="negativeSpace" presStyleCnt="0"/>
      <dgm:spPr/>
    </dgm:pt>
    <dgm:pt modelId="{3CB758F0-6200-4E3D-A9C0-FAAD8D92CF44}" type="pres">
      <dgm:prSet presAssocID="{3810D729-50A3-4B15-A0FF-E7171467C3B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916AB38-E70E-496F-AC49-42F34F572A8D}" type="presOf" srcId="{F41F3B04-B495-4675-8582-2E41C0B9D2B5}" destId="{EA2AB38E-2F77-42C4-A57F-A4409D063AF9}" srcOrd="1" destOrd="0" presId="urn:microsoft.com/office/officeart/2005/8/layout/list1"/>
    <dgm:cxn modelId="{7FD0105D-A76B-4675-BF0B-9BD463B70905}" type="presOf" srcId="{3810D729-50A3-4B15-A0FF-E7171467C3B7}" destId="{E0B8DC4F-5770-47DE-A3A9-1991E61C8B87}" srcOrd="0" destOrd="0" presId="urn:microsoft.com/office/officeart/2005/8/layout/list1"/>
    <dgm:cxn modelId="{1503BF5F-FC63-475A-87A3-5C5B47D76C50}" srcId="{8218B344-9AE9-47D9-91A3-AEF9B65F682C}" destId="{F41F3B04-B495-4675-8582-2E41C0B9D2B5}" srcOrd="0" destOrd="0" parTransId="{20EAB055-A270-46BF-9769-72EAFB17596E}" sibTransId="{D5B37EA6-2672-492C-B9A2-6EDB45253E7A}"/>
    <dgm:cxn modelId="{5CE9F0A6-BFF0-4C65-95C9-2F449C6A2174}" type="presOf" srcId="{28326BFE-AE62-46AF-9408-544D4C84F630}" destId="{3CB758F0-6200-4E3D-A9C0-FAAD8D92CF44}" srcOrd="0" destOrd="0" presId="urn:microsoft.com/office/officeart/2005/8/layout/list1"/>
    <dgm:cxn modelId="{5C609CC0-9759-4E1A-A67C-F5842FFF4E0E}" type="presOf" srcId="{F41F3B04-B495-4675-8582-2E41C0B9D2B5}" destId="{B4EE28BE-35DD-422F-A4CC-FBDC5844B9F1}" srcOrd="0" destOrd="0" presId="urn:microsoft.com/office/officeart/2005/8/layout/list1"/>
    <dgm:cxn modelId="{E8DE83C7-38F6-43AE-A169-A3DCF6414471}" type="presOf" srcId="{3810D729-50A3-4B15-A0FF-E7171467C3B7}" destId="{BB0A32EE-3FF8-4D69-AA54-81E097885BAE}" srcOrd="1" destOrd="0" presId="urn:microsoft.com/office/officeart/2005/8/layout/list1"/>
    <dgm:cxn modelId="{DF959AE0-D297-4DDD-8118-99C46AC640F5}" type="presOf" srcId="{8218B344-9AE9-47D9-91A3-AEF9B65F682C}" destId="{57E0503A-DF2A-41A4-B31A-D3658538F539}" srcOrd="0" destOrd="0" presId="urn:microsoft.com/office/officeart/2005/8/layout/list1"/>
    <dgm:cxn modelId="{20B7C3F5-B4EA-4BB4-9578-CD15956EB23C}" srcId="{3810D729-50A3-4B15-A0FF-E7171467C3B7}" destId="{28326BFE-AE62-46AF-9408-544D4C84F630}" srcOrd="0" destOrd="0" parTransId="{CC5DFBEC-5F19-4C5B-B0C4-03573E0CF078}" sibTransId="{6DBF6862-42E3-4E70-A89B-9306122E27A8}"/>
    <dgm:cxn modelId="{2C34A6FB-64AE-4637-95EB-DFA610D0C828}" srcId="{8218B344-9AE9-47D9-91A3-AEF9B65F682C}" destId="{3810D729-50A3-4B15-A0FF-E7171467C3B7}" srcOrd="1" destOrd="0" parTransId="{23CC5EC7-FCE6-46CE-8354-4E200F1C6546}" sibTransId="{85CDC688-B20B-4530-BDE6-52ECA6D969C7}"/>
    <dgm:cxn modelId="{CA04BA85-74BA-4FAD-916B-8966A93D90CA}" type="presParOf" srcId="{57E0503A-DF2A-41A4-B31A-D3658538F539}" destId="{BCF4560C-4E15-4FFB-BB9E-1574A8D72B63}" srcOrd="0" destOrd="0" presId="urn:microsoft.com/office/officeart/2005/8/layout/list1"/>
    <dgm:cxn modelId="{1FBA7BBB-053D-4D72-97E8-1C40B8077DC3}" type="presParOf" srcId="{BCF4560C-4E15-4FFB-BB9E-1574A8D72B63}" destId="{B4EE28BE-35DD-422F-A4CC-FBDC5844B9F1}" srcOrd="0" destOrd="0" presId="urn:microsoft.com/office/officeart/2005/8/layout/list1"/>
    <dgm:cxn modelId="{081C08B1-035F-4E2B-9D40-88CB1CABF0C3}" type="presParOf" srcId="{BCF4560C-4E15-4FFB-BB9E-1574A8D72B63}" destId="{EA2AB38E-2F77-42C4-A57F-A4409D063AF9}" srcOrd="1" destOrd="0" presId="urn:microsoft.com/office/officeart/2005/8/layout/list1"/>
    <dgm:cxn modelId="{16AB5AC1-CDC4-49EE-BC21-E4E383B5DBC3}" type="presParOf" srcId="{57E0503A-DF2A-41A4-B31A-D3658538F539}" destId="{DF4B1335-400F-497E-ADDE-E41BDEE90BB0}" srcOrd="1" destOrd="0" presId="urn:microsoft.com/office/officeart/2005/8/layout/list1"/>
    <dgm:cxn modelId="{95285037-199B-4364-B497-F15AACB7670E}" type="presParOf" srcId="{57E0503A-DF2A-41A4-B31A-D3658538F539}" destId="{BE0022A6-A630-4C09-BE64-ACC99BE26763}" srcOrd="2" destOrd="0" presId="urn:microsoft.com/office/officeart/2005/8/layout/list1"/>
    <dgm:cxn modelId="{8E68017E-64E0-4820-8CAA-3050322F72BE}" type="presParOf" srcId="{57E0503A-DF2A-41A4-B31A-D3658538F539}" destId="{F14B19BB-CDD4-44B4-8EEB-4BC50DB309EC}" srcOrd="3" destOrd="0" presId="urn:microsoft.com/office/officeart/2005/8/layout/list1"/>
    <dgm:cxn modelId="{74F54516-3E42-46D0-B062-D77244116B09}" type="presParOf" srcId="{57E0503A-DF2A-41A4-B31A-D3658538F539}" destId="{38DE7E8B-9E6F-456B-9046-F3E47B24CD75}" srcOrd="4" destOrd="0" presId="urn:microsoft.com/office/officeart/2005/8/layout/list1"/>
    <dgm:cxn modelId="{7352C03F-2D94-46B8-8FB9-742E9847B3FC}" type="presParOf" srcId="{38DE7E8B-9E6F-456B-9046-F3E47B24CD75}" destId="{E0B8DC4F-5770-47DE-A3A9-1991E61C8B87}" srcOrd="0" destOrd="0" presId="urn:microsoft.com/office/officeart/2005/8/layout/list1"/>
    <dgm:cxn modelId="{9FEEA5BC-5F56-4BD2-BBB5-EDAE624586FC}" type="presParOf" srcId="{38DE7E8B-9E6F-456B-9046-F3E47B24CD75}" destId="{BB0A32EE-3FF8-4D69-AA54-81E097885BAE}" srcOrd="1" destOrd="0" presId="urn:microsoft.com/office/officeart/2005/8/layout/list1"/>
    <dgm:cxn modelId="{F58B6CC0-BB8D-42A5-B8D4-329E267B4C60}" type="presParOf" srcId="{57E0503A-DF2A-41A4-B31A-D3658538F539}" destId="{22831933-8BA6-400A-88A5-03149A1BF826}" srcOrd="5" destOrd="0" presId="urn:microsoft.com/office/officeart/2005/8/layout/list1"/>
    <dgm:cxn modelId="{F14606EC-EAC0-4D74-89B1-D36BDC91849A}" type="presParOf" srcId="{57E0503A-DF2A-41A4-B31A-D3658538F539}" destId="{3CB758F0-6200-4E3D-A9C0-FAAD8D92CF4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844386A-E4F4-4D8F-B3CE-6C04BA824AB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1317490-DBD7-4B71-8039-9EEFD749EDD2}">
      <dgm:prSet custT="1"/>
      <dgm:spPr/>
      <dgm:t>
        <a:bodyPr/>
        <a:lstStyle/>
        <a:p>
          <a:r>
            <a:rPr lang="en-US" sz="2000"/>
            <a:t>Our team investigated how density and format affect sparse matrix performance across a variety of metrics.</a:t>
          </a:r>
        </a:p>
      </dgm:t>
    </dgm:pt>
    <dgm:pt modelId="{0728A593-1C7C-426F-B664-B09DAB77C602}" type="parTrans" cxnId="{C61A3C29-CC68-4878-A9AB-F3B78B2F04A1}">
      <dgm:prSet/>
      <dgm:spPr/>
      <dgm:t>
        <a:bodyPr/>
        <a:lstStyle/>
        <a:p>
          <a:endParaRPr lang="en-US"/>
        </a:p>
      </dgm:t>
    </dgm:pt>
    <dgm:pt modelId="{0B08D10E-F7B6-4901-838D-4D8427C12F76}" type="sibTrans" cxnId="{C61A3C29-CC68-4878-A9AB-F3B78B2F04A1}">
      <dgm:prSet/>
      <dgm:spPr/>
      <dgm:t>
        <a:bodyPr/>
        <a:lstStyle/>
        <a:p>
          <a:endParaRPr lang="en-US"/>
        </a:p>
      </dgm:t>
    </dgm:pt>
    <dgm:pt modelId="{62AC1CE4-F8F3-4E5B-AD46-011912E6585C}">
      <dgm:prSet custT="1"/>
      <dgm:spPr/>
      <dgm:t>
        <a:bodyPr/>
        <a:lstStyle/>
        <a:p>
          <a:r>
            <a:rPr lang="en-US" sz="2000"/>
            <a:t>We explored sparse matrix operation cost, communication cost, and storage cost.</a:t>
          </a:r>
        </a:p>
      </dgm:t>
    </dgm:pt>
    <dgm:pt modelId="{186C1A4E-6C71-4F82-BDE2-BA6FD01D55D6}" type="parTrans" cxnId="{58FE2734-907A-4BC9-BE39-C710B5B701DB}">
      <dgm:prSet/>
      <dgm:spPr/>
      <dgm:t>
        <a:bodyPr/>
        <a:lstStyle/>
        <a:p>
          <a:endParaRPr lang="en-US"/>
        </a:p>
      </dgm:t>
    </dgm:pt>
    <dgm:pt modelId="{C8C3BBA5-9A9D-48CB-844E-6CE91CFCD034}" type="sibTrans" cxnId="{58FE2734-907A-4BC9-BE39-C710B5B701DB}">
      <dgm:prSet/>
      <dgm:spPr/>
      <dgm:t>
        <a:bodyPr/>
        <a:lstStyle/>
        <a:p>
          <a:endParaRPr lang="en-US"/>
        </a:p>
      </dgm:t>
    </dgm:pt>
    <dgm:pt modelId="{44AEEAE3-89E6-4569-8BAA-F30537F23667}">
      <dgm:prSet custT="1"/>
      <dgm:spPr/>
      <dgm:t>
        <a:bodyPr/>
        <a:lstStyle/>
        <a:p>
          <a:r>
            <a:rPr lang="en-US" sz="2000"/>
            <a:t>Our analysis supports the hypothesis that O(n) non-zero values in a sparse matrix maximizes performance.</a:t>
          </a:r>
        </a:p>
      </dgm:t>
    </dgm:pt>
    <dgm:pt modelId="{610153E7-6511-4AD5-AE35-187C2381C7BA}" type="parTrans" cxnId="{697677AD-5B1D-47C2-AED3-D96630CF6809}">
      <dgm:prSet/>
      <dgm:spPr/>
      <dgm:t>
        <a:bodyPr/>
        <a:lstStyle/>
        <a:p>
          <a:endParaRPr lang="en-US"/>
        </a:p>
      </dgm:t>
    </dgm:pt>
    <dgm:pt modelId="{D0A59E84-8DC3-4CE3-9E61-267A9A8D195C}" type="sibTrans" cxnId="{697677AD-5B1D-47C2-AED3-D96630CF6809}">
      <dgm:prSet/>
      <dgm:spPr/>
      <dgm:t>
        <a:bodyPr/>
        <a:lstStyle/>
        <a:p>
          <a:endParaRPr lang="en-US"/>
        </a:p>
      </dgm:t>
    </dgm:pt>
    <dgm:pt modelId="{588C0F5B-3EA5-4C13-9283-FBA997E83B8C}">
      <dgm:prSet custT="1"/>
      <dgm:spPr/>
      <dgm:t>
        <a:bodyPr/>
        <a:lstStyle/>
        <a:p>
          <a:r>
            <a:rPr lang="en-US" sz="2000"/>
            <a:t>Entire code base (utilities, matrices, analysis files, etc.) created from scratch.</a:t>
          </a:r>
        </a:p>
      </dgm:t>
    </dgm:pt>
    <dgm:pt modelId="{4C75FF24-7261-4F7B-A2D4-AB5DBED4753B}" type="parTrans" cxnId="{4B8B330B-D02A-49C4-A2E4-14BE2C209EA8}">
      <dgm:prSet/>
      <dgm:spPr/>
      <dgm:t>
        <a:bodyPr/>
        <a:lstStyle/>
        <a:p>
          <a:endParaRPr lang="en-US"/>
        </a:p>
      </dgm:t>
    </dgm:pt>
    <dgm:pt modelId="{4AD8CF51-CA66-45F4-8A20-33C6EEA29BD2}" type="sibTrans" cxnId="{4B8B330B-D02A-49C4-A2E4-14BE2C209EA8}">
      <dgm:prSet/>
      <dgm:spPr/>
      <dgm:t>
        <a:bodyPr/>
        <a:lstStyle/>
        <a:p>
          <a:endParaRPr lang="en-US"/>
        </a:p>
      </dgm:t>
    </dgm:pt>
    <dgm:pt modelId="{CB5DD775-9A5A-4A89-BAAE-9F7D959B3BCD}" type="pres">
      <dgm:prSet presAssocID="{3844386A-E4F4-4D8F-B3CE-6C04BA824ABA}" presName="vert0" presStyleCnt="0">
        <dgm:presLayoutVars>
          <dgm:dir/>
          <dgm:animOne val="branch"/>
          <dgm:animLvl val="lvl"/>
        </dgm:presLayoutVars>
      </dgm:prSet>
      <dgm:spPr/>
    </dgm:pt>
    <dgm:pt modelId="{5F344690-B2A4-4843-82BF-289570A0E659}" type="pres">
      <dgm:prSet presAssocID="{01317490-DBD7-4B71-8039-9EEFD749EDD2}" presName="thickLine" presStyleLbl="alignNode1" presStyleIdx="0" presStyleCnt="4"/>
      <dgm:spPr/>
    </dgm:pt>
    <dgm:pt modelId="{EA820047-C531-4AD7-ACC8-DE773DB556C6}" type="pres">
      <dgm:prSet presAssocID="{01317490-DBD7-4B71-8039-9EEFD749EDD2}" presName="horz1" presStyleCnt="0"/>
      <dgm:spPr/>
    </dgm:pt>
    <dgm:pt modelId="{D90A8DF2-3662-4B1C-8ADD-85974CE0D2F2}" type="pres">
      <dgm:prSet presAssocID="{01317490-DBD7-4B71-8039-9EEFD749EDD2}" presName="tx1" presStyleLbl="revTx" presStyleIdx="0" presStyleCnt="4"/>
      <dgm:spPr/>
    </dgm:pt>
    <dgm:pt modelId="{43AD2255-EAED-4164-AE0E-E282543535BA}" type="pres">
      <dgm:prSet presAssocID="{01317490-DBD7-4B71-8039-9EEFD749EDD2}" presName="vert1" presStyleCnt="0"/>
      <dgm:spPr/>
    </dgm:pt>
    <dgm:pt modelId="{81802605-24F1-4555-93DA-25E686CE2AF3}" type="pres">
      <dgm:prSet presAssocID="{62AC1CE4-F8F3-4E5B-AD46-011912E6585C}" presName="thickLine" presStyleLbl="alignNode1" presStyleIdx="1" presStyleCnt="4"/>
      <dgm:spPr/>
    </dgm:pt>
    <dgm:pt modelId="{AFC4E873-B464-42F9-829F-CEB545866953}" type="pres">
      <dgm:prSet presAssocID="{62AC1CE4-F8F3-4E5B-AD46-011912E6585C}" presName="horz1" presStyleCnt="0"/>
      <dgm:spPr/>
    </dgm:pt>
    <dgm:pt modelId="{E5FD0A13-24D0-4C1D-8E7B-A873953B82EC}" type="pres">
      <dgm:prSet presAssocID="{62AC1CE4-F8F3-4E5B-AD46-011912E6585C}" presName="tx1" presStyleLbl="revTx" presStyleIdx="1" presStyleCnt="4"/>
      <dgm:spPr/>
    </dgm:pt>
    <dgm:pt modelId="{B69194A4-0483-45F0-990C-15E5277990F8}" type="pres">
      <dgm:prSet presAssocID="{62AC1CE4-F8F3-4E5B-AD46-011912E6585C}" presName="vert1" presStyleCnt="0"/>
      <dgm:spPr/>
    </dgm:pt>
    <dgm:pt modelId="{9B7B7137-D67D-4D61-BD20-7ACFBC1BE481}" type="pres">
      <dgm:prSet presAssocID="{44AEEAE3-89E6-4569-8BAA-F30537F23667}" presName="thickLine" presStyleLbl="alignNode1" presStyleIdx="2" presStyleCnt="4"/>
      <dgm:spPr/>
    </dgm:pt>
    <dgm:pt modelId="{48A47EAD-4D26-4C06-BF1E-BCFBFA289BFF}" type="pres">
      <dgm:prSet presAssocID="{44AEEAE3-89E6-4569-8BAA-F30537F23667}" presName="horz1" presStyleCnt="0"/>
      <dgm:spPr/>
    </dgm:pt>
    <dgm:pt modelId="{209AF2F5-2FBD-40B4-8A1F-7A77977AE11C}" type="pres">
      <dgm:prSet presAssocID="{44AEEAE3-89E6-4569-8BAA-F30537F23667}" presName="tx1" presStyleLbl="revTx" presStyleIdx="2" presStyleCnt="4"/>
      <dgm:spPr/>
    </dgm:pt>
    <dgm:pt modelId="{A9E4DF87-2B54-4859-A3BF-0C8B57A7E0AF}" type="pres">
      <dgm:prSet presAssocID="{44AEEAE3-89E6-4569-8BAA-F30537F23667}" presName="vert1" presStyleCnt="0"/>
      <dgm:spPr/>
    </dgm:pt>
    <dgm:pt modelId="{01A43C88-F69A-4E98-92D5-7C22ADC3F04E}" type="pres">
      <dgm:prSet presAssocID="{588C0F5B-3EA5-4C13-9283-FBA997E83B8C}" presName="thickLine" presStyleLbl="alignNode1" presStyleIdx="3" presStyleCnt="4"/>
      <dgm:spPr/>
    </dgm:pt>
    <dgm:pt modelId="{20C5D366-73EC-49AF-B2FE-BA6BBC0B5715}" type="pres">
      <dgm:prSet presAssocID="{588C0F5B-3EA5-4C13-9283-FBA997E83B8C}" presName="horz1" presStyleCnt="0"/>
      <dgm:spPr/>
    </dgm:pt>
    <dgm:pt modelId="{DBF8B10A-5CBF-4ABB-B457-FC5E75E3F1AA}" type="pres">
      <dgm:prSet presAssocID="{588C0F5B-3EA5-4C13-9283-FBA997E83B8C}" presName="tx1" presStyleLbl="revTx" presStyleIdx="3" presStyleCnt="4"/>
      <dgm:spPr/>
    </dgm:pt>
    <dgm:pt modelId="{07EF6A36-A91C-4622-8946-4DE3A012C4CD}" type="pres">
      <dgm:prSet presAssocID="{588C0F5B-3EA5-4C13-9283-FBA997E83B8C}" presName="vert1" presStyleCnt="0"/>
      <dgm:spPr/>
    </dgm:pt>
  </dgm:ptLst>
  <dgm:cxnLst>
    <dgm:cxn modelId="{4B8B330B-D02A-49C4-A2E4-14BE2C209EA8}" srcId="{3844386A-E4F4-4D8F-B3CE-6C04BA824ABA}" destId="{588C0F5B-3EA5-4C13-9283-FBA997E83B8C}" srcOrd="3" destOrd="0" parTransId="{4C75FF24-7261-4F7B-A2D4-AB5DBED4753B}" sibTransId="{4AD8CF51-CA66-45F4-8A20-33C6EEA29BD2}"/>
    <dgm:cxn modelId="{C61A3C29-CC68-4878-A9AB-F3B78B2F04A1}" srcId="{3844386A-E4F4-4D8F-B3CE-6C04BA824ABA}" destId="{01317490-DBD7-4B71-8039-9EEFD749EDD2}" srcOrd="0" destOrd="0" parTransId="{0728A593-1C7C-426F-B664-B09DAB77C602}" sibTransId="{0B08D10E-F7B6-4901-838D-4D8427C12F76}"/>
    <dgm:cxn modelId="{58FE2734-907A-4BC9-BE39-C710B5B701DB}" srcId="{3844386A-E4F4-4D8F-B3CE-6C04BA824ABA}" destId="{62AC1CE4-F8F3-4E5B-AD46-011912E6585C}" srcOrd="1" destOrd="0" parTransId="{186C1A4E-6C71-4F82-BDE2-BA6FD01D55D6}" sibTransId="{C8C3BBA5-9A9D-48CB-844E-6CE91CFCD034}"/>
    <dgm:cxn modelId="{C7FEF534-86E8-48D9-A14C-52EE08AD93F7}" type="presOf" srcId="{3844386A-E4F4-4D8F-B3CE-6C04BA824ABA}" destId="{CB5DD775-9A5A-4A89-BAAE-9F7D959B3BCD}" srcOrd="0" destOrd="0" presId="urn:microsoft.com/office/officeart/2008/layout/LinedList"/>
    <dgm:cxn modelId="{59084147-7D1B-4AC9-A1C7-84F2B32F5489}" type="presOf" srcId="{44AEEAE3-89E6-4569-8BAA-F30537F23667}" destId="{209AF2F5-2FBD-40B4-8A1F-7A77977AE11C}" srcOrd="0" destOrd="0" presId="urn:microsoft.com/office/officeart/2008/layout/LinedList"/>
    <dgm:cxn modelId="{6601C650-9EA5-464B-BA9E-D5039A1F646B}" type="presOf" srcId="{01317490-DBD7-4B71-8039-9EEFD749EDD2}" destId="{D90A8DF2-3662-4B1C-8ADD-85974CE0D2F2}" srcOrd="0" destOrd="0" presId="urn:microsoft.com/office/officeart/2008/layout/LinedList"/>
    <dgm:cxn modelId="{1EE80172-E069-4CFF-860B-7A8DDEAE0906}" type="presOf" srcId="{62AC1CE4-F8F3-4E5B-AD46-011912E6585C}" destId="{E5FD0A13-24D0-4C1D-8E7B-A873953B82EC}" srcOrd="0" destOrd="0" presId="urn:microsoft.com/office/officeart/2008/layout/LinedList"/>
    <dgm:cxn modelId="{697677AD-5B1D-47C2-AED3-D96630CF6809}" srcId="{3844386A-E4F4-4D8F-B3CE-6C04BA824ABA}" destId="{44AEEAE3-89E6-4569-8BAA-F30537F23667}" srcOrd="2" destOrd="0" parTransId="{610153E7-6511-4AD5-AE35-187C2381C7BA}" sibTransId="{D0A59E84-8DC3-4CE3-9E61-267A9A8D195C}"/>
    <dgm:cxn modelId="{3CD711B9-AC89-4150-BA8C-CF22544350A6}" type="presOf" srcId="{588C0F5B-3EA5-4C13-9283-FBA997E83B8C}" destId="{DBF8B10A-5CBF-4ABB-B457-FC5E75E3F1AA}" srcOrd="0" destOrd="0" presId="urn:microsoft.com/office/officeart/2008/layout/LinedList"/>
    <dgm:cxn modelId="{58C980F1-6908-48EE-9B4C-1F27B8100A4C}" type="presParOf" srcId="{CB5DD775-9A5A-4A89-BAAE-9F7D959B3BCD}" destId="{5F344690-B2A4-4843-82BF-289570A0E659}" srcOrd="0" destOrd="0" presId="urn:microsoft.com/office/officeart/2008/layout/LinedList"/>
    <dgm:cxn modelId="{F4D00F64-BA82-4082-B6E9-FECB415FE598}" type="presParOf" srcId="{CB5DD775-9A5A-4A89-BAAE-9F7D959B3BCD}" destId="{EA820047-C531-4AD7-ACC8-DE773DB556C6}" srcOrd="1" destOrd="0" presId="urn:microsoft.com/office/officeart/2008/layout/LinedList"/>
    <dgm:cxn modelId="{CB84080F-A7C5-40E2-A38B-AF9424483281}" type="presParOf" srcId="{EA820047-C531-4AD7-ACC8-DE773DB556C6}" destId="{D90A8DF2-3662-4B1C-8ADD-85974CE0D2F2}" srcOrd="0" destOrd="0" presId="urn:microsoft.com/office/officeart/2008/layout/LinedList"/>
    <dgm:cxn modelId="{F191C3B4-4FF4-453B-83CC-04FC36977039}" type="presParOf" srcId="{EA820047-C531-4AD7-ACC8-DE773DB556C6}" destId="{43AD2255-EAED-4164-AE0E-E282543535BA}" srcOrd="1" destOrd="0" presId="urn:microsoft.com/office/officeart/2008/layout/LinedList"/>
    <dgm:cxn modelId="{F860ACB1-833D-46C9-B09A-8D53B69EBEFC}" type="presParOf" srcId="{CB5DD775-9A5A-4A89-BAAE-9F7D959B3BCD}" destId="{81802605-24F1-4555-93DA-25E686CE2AF3}" srcOrd="2" destOrd="0" presId="urn:microsoft.com/office/officeart/2008/layout/LinedList"/>
    <dgm:cxn modelId="{CBE3CD25-B8C0-42C1-B96A-E8FA6109DC66}" type="presParOf" srcId="{CB5DD775-9A5A-4A89-BAAE-9F7D959B3BCD}" destId="{AFC4E873-B464-42F9-829F-CEB545866953}" srcOrd="3" destOrd="0" presId="urn:microsoft.com/office/officeart/2008/layout/LinedList"/>
    <dgm:cxn modelId="{BCBD785C-BA5E-404D-B221-C01C18E6711E}" type="presParOf" srcId="{AFC4E873-B464-42F9-829F-CEB545866953}" destId="{E5FD0A13-24D0-4C1D-8E7B-A873953B82EC}" srcOrd="0" destOrd="0" presId="urn:microsoft.com/office/officeart/2008/layout/LinedList"/>
    <dgm:cxn modelId="{D6149004-DD58-42F7-A496-BE24AEDE8F4C}" type="presParOf" srcId="{AFC4E873-B464-42F9-829F-CEB545866953}" destId="{B69194A4-0483-45F0-990C-15E5277990F8}" srcOrd="1" destOrd="0" presId="urn:microsoft.com/office/officeart/2008/layout/LinedList"/>
    <dgm:cxn modelId="{9FE4EC9B-C84A-4773-8BE3-E9611A286372}" type="presParOf" srcId="{CB5DD775-9A5A-4A89-BAAE-9F7D959B3BCD}" destId="{9B7B7137-D67D-4D61-BD20-7ACFBC1BE481}" srcOrd="4" destOrd="0" presId="urn:microsoft.com/office/officeart/2008/layout/LinedList"/>
    <dgm:cxn modelId="{10DA1670-D8E2-4BE4-917A-0648E0341ED3}" type="presParOf" srcId="{CB5DD775-9A5A-4A89-BAAE-9F7D959B3BCD}" destId="{48A47EAD-4D26-4C06-BF1E-BCFBFA289BFF}" srcOrd="5" destOrd="0" presId="urn:microsoft.com/office/officeart/2008/layout/LinedList"/>
    <dgm:cxn modelId="{0FB01440-0175-4795-979C-7DCD71B104D2}" type="presParOf" srcId="{48A47EAD-4D26-4C06-BF1E-BCFBFA289BFF}" destId="{209AF2F5-2FBD-40B4-8A1F-7A77977AE11C}" srcOrd="0" destOrd="0" presId="urn:microsoft.com/office/officeart/2008/layout/LinedList"/>
    <dgm:cxn modelId="{51443F79-4C12-40DC-9864-E45B405A6735}" type="presParOf" srcId="{48A47EAD-4D26-4C06-BF1E-BCFBFA289BFF}" destId="{A9E4DF87-2B54-4859-A3BF-0C8B57A7E0AF}" srcOrd="1" destOrd="0" presId="urn:microsoft.com/office/officeart/2008/layout/LinedList"/>
    <dgm:cxn modelId="{B76DDD7F-F841-4425-AF2C-7A8F60F3B3D3}" type="presParOf" srcId="{CB5DD775-9A5A-4A89-BAAE-9F7D959B3BCD}" destId="{01A43C88-F69A-4E98-92D5-7C22ADC3F04E}" srcOrd="6" destOrd="0" presId="urn:microsoft.com/office/officeart/2008/layout/LinedList"/>
    <dgm:cxn modelId="{A38B7FF4-E758-47CA-B1BD-3E122FBE2F8F}" type="presParOf" srcId="{CB5DD775-9A5A-4A89-BAAE-9F7D959B3BCD}" destId="{20C5D366-73EC-49AF-B2FE-BA6BBC0B5715}" srcOrd="7" destOrd="0" presId="urn:microsoft.com/office/officeart/2008/layout/LinedList"/>
    <dgm:cxn modelId="{B82C3546-5F2F-42BF-BDD8-E5AFF0F5D7AB}" type="presParOf" srcId="{20C5D366-73EC-49AF-B2FE-BA6BBC0B5715}" destId="{DBF8B10A-5CBF-4ABB-B457-FC5E75E3F1AA}" srcOrd="0" destOrd="0" presId="urn:microsoft.com/office/officeart/2008/layout/LinedList"/>
    <dgm:cxn modelId="{45D33C9D-ED11-4D3A-96B4-4798EA018EB3}" type="presParOf" srcId="{20C5D366-73EC-49AF-B2FE-BA6BBC0B5715}" destId="{07EF6A36-A91C-4622-8946-4DE3A012C4C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1FAC51-FFE4-440A-8062-DBC4227232D1}">
      <dsp:nvSpPr>
        <dsp:cNvPr id="0" name=""/>
        <dsp:cNvSpPr/>
      </dsp:nvSpPr>
      <dsp:spPr>
        <a:xfrm>
          <a:off x="1964" y="636231"/>
          <a:ext cx="4189362" cy="251361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chemeClr val="bg1"/>
              </a:solidFill>
            </a:rPr>
            <a:t>Optimal performance of sparse matrices is bounded by O(n) non-zero values in the matrix.</a:t>
          </a:r>
        </a:p>
      </dsp:txBody>
      <dsp:txXfrm>
        <a:off x="75585" y="709852"/>
        <a:ext cx="4042120" cy="2366375"/>
      </dsp:txXfrm>
    </dsp:sp>
    <dsp:sp modelId="{BF16E570-0419-41C3-BC63-D428DB8EB0DF}">
      <dsp:nvSpPr>
        <dsp:cNvPr id="0" name=""/>
        <dsp:cNvSpPr/>
      </dsp:nvSpPr>
      <dsp:spPr>
        <a:xfrm>
          <a:off x="4559991" y="1373559"/>
          <a:ext cx="888144" cy="10389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4559991" y="1581351"/>
        <a:ext cx="621701" cy="623377"/>
      </dsp:txXfrm>
    </dsp:sp>
    <dsp:sp modelId="{2B5B1103-42F6-45ED-96C9-6A9FB4530A70}">
      <dsp:nvSpPr>
        <dsp:cNvPr id="0" name=""/>
        <dsp:cNvSpPr/>
      </dsp:nvSpPr>
      <dsp:spPr>
        <a:xfrm>
          <a:off x="5867072" y="636231"/>
          <a:ext cx="4189362" cy="251361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chemeClr val="bg1"/>
              </a:solidFill>
            </a:rPr>
            <a:t>Performance will be analyzed through communication costs, storage overhead, and operation runtime (Algorithms) </a:t>
          </a:r>
        </a:p>
      </dsp:txBody>
      <dsp:txXfrm>
        <a:off x="5940693" y="709852"/>
        <a:ext cx="4042120" cy="23663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55402B-1750-4EDD-9D8C-E8A9CB4B24B4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918681-1AE0-44A2-9F6D-37E97EB595E5}">
      <dsp:nvSpPr>
        <dsp:cNvPr id="0" name=""/>
        <dsp:cNvSpPr/>
      </dsp:nvSpPr>
      <dsp:spPr>
        <a:xfrm>
          <a:off x="0" y="0"/>
          <a:ext cx="10058399" cy="94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20 Matrices used by all team-member implementations</a:t>
          </a:r>
        </a:p>
      </dsp:txBody>
      <dsp:txXfrm>
        <a:off x="0" y="0"/>
        <a:ext cx="10058399" cy="946520"/>
      </dsp:txXfrm>
    </dsp:sp>
    <dsp:sp modelId="{18C490C6-F0CB-4F18-86B6-7F8B390C1E70}">
      <dsp:nvSpPr>
        <dsp:cNvPr id="0" name=""/>
        <dsp:cNvSpPr/>
      </dsp:nvSpPr>
      <dsp:spPr>
        <a:xfrm>
          <a:off x="0" y="946520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707C69-AC64-4E68-AC19-76E96DCD7BE7}">
      <dsp:nvSpPr>
        <dsp:cNvPr id="0" name=""/>
        <dsp:cNvSpPr/>
      </dsp:nvSpPr>
      <dsp:spPr>
        <a:xfrm>
          <a:off x="0" y="946520"/>
          <a:ext cx="10058399" cy="94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10 matrices of 100x100 [10% dense – 90% dense] </a:t>
          </a:r>
        </a:p>
      </dsp:txBody>
      <dsp:txXfrm>
        <a:off x="0" y="946520"/>
        <a:ext cx="10058399" cy="946520"/>
      </dsp:txXfrm>
    </dsp:sp>
    <dsp:sp modelId="{D48ACF0F-D902-4641-857E-E017F95E65F9}">
      <dsp:nvSpPr>
        <dsp:cNvPr id="0" name=""/>
        <dsp:cNvSpPr/>
      </dsp:nvSpPr>
      <dsp:spPr>
        <a:xfrm>
          <a:off x="0" y="1893040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AFD2F-4CC9-4400-B96A-8C2DC1BBD3D1}">
      <dsp:nvSpPr>
        <dsp:cNvPr id="0" name=""/>
        <dsp:cNvSpPr/>
      </dsp:nvSpPr>
      <dsp:spPr>
        <a:xfrm>
          <a:off x="0" y="1893040"/>
          <a:ext cx="10058399" cy="94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10 matrices of 1000x1000[10% dense – 90% dense] </a:t>
          </a:r>
        </a:p>
      </dsp:txBody>
      <dsp:txXfrm>
        <a:off x="0" y="1893040"/>
        <a:ext cx="10058399" cy="946520"/>
      </dsp:txXfrm>
    </dsp:sp>
    <dsp:sp modelId="{D3D8F6C6-6385-427D-8AE7-AC222C84C3A4}">
      <dsp:nvSpPr>
        <dsp:cNvPr id="0" name=""/>
        <dsp:cNvSpPr/>
      </dsp:nvSpPr>
      <dsp:spPr>
        <a:xfrm>
          <a:off x="0" y="2839560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CF655-3D2B-4DB2-BF07-2FDE46578536}">
      <dsp:nvSpPr>
        <dsp:cNvPr id="0" name=""/>
        <dsp:cNvSpPr/>
      </dsp:nvSpPr>
      <dsp:spPr>
        <a:xfrm>
          <a:off x="0" y="2839560"/>
          <a:ext cx="10058399" cy="94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Our smallest Density is the Diagonal Matrix </a:t>
          </a:r>
        </a:p>
      </dsp:txBody>
      <dsp:txXfrm>
        <a:off x="0" y="2839560"/>
        <a:ext cx="10058399" cy="9465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E680A7-6165-4BE9-B96D-DD07AA07312A}">
      <dsp:nvSpPr>
        <dsp:cNvPr id="0" name=""/>
        <dsp:cNvSpPr/>
      </dsp:nvSpPr>
      <dsp:spPr>
        <a:xfrm>
          <a:off x="4042" y="1694110"/>
          <a:ext cx="1838086" cy="1058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2300" b="0" i="1" kern="1200" smtClean="0">
                    <a:latin typeface="Cambria Math" panose="02040503050406030204" pitchFamily="18" charset="0"/>
                  </a:rPr>
                  <m:t>𝐶𝑆𝑅</m:t>
                </m:r>
              </m:oMath>
            </m:oMathPara>
          </a14:m>
          <a:endParaRPr lang="en-US" sz="2300" kern="1200" dirty="0"/>
        </a:p>
      </dsp:txBody>
      <dsp:txXfrm>
        <a:off x="4042" y="1694110"/>
        <a:ext cx="1838086" cy="705645"/>
      </dsp:txXfrm>
    </dsp:sp>
    <dsp:sp modelId="{13865825-CFC0-43B9-8CA2-0559C9AA4770}">
      <dsp:nvSpPr>
        <dsp:cNvPr id="0" name=""/>
        <dsp:cNvSpPr/>
      </dsp:nvSpPr>
      <dsp:spPr>
        <a:xfrm>
          <a:off x="380518" y="2399756"/>
          <a:ext cx="1838086" cy="132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2300" b="0" i="1" kern="1200" smtClean="0">
                    <a:latin typeface="Cambria Math" panose="02040503050406030204" pitchFamily="18" charset="0"/>
                  </a:rPr>
                  <m:t>𝐶𝑆𝑅</m:t>
                </m:r>
              </m:oMath>
            </m:oMathPara>
          </a14:m>
          <a:endParaRPr lang="en-US" sz="2300" kern="1200" dirty="0"/>
        </a:p>
      </dsp:txBody>
      <dsp:txXfrm>
        <a:off x="419320" y="2438558"/>
        <a:ext cx="1760482" cy="1247196"/>
      </dsp:txXfrm>
    </dsp:sp>
    <dsp:sp modelId="{E7C43A14-1BB3-4E4E-84C1-8826EF560624}">
      <dsp:nvSpPr>
        <dsp:cNvPr id="0" name=""/>
        <dsp:cNvSpPr/>
      </dsp:nvSpPr>
      <dsp:spPr>
        <a:xfrm>
          <a:off x="2120776" y="18181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120776" y="1909644"/>
        <a:ext cx="453443" cy="274578"/>
      </dsp:txXfrm>
    </dsp:sp>
    <dsp:sp modelId="{EBC17BD2-4621-4935-8F30-25506BF8BC32}">
      <dsp:nvSpPr>
        <dsp:cNvPr id="0" name=""/>
        <dsp:cNvSpPr/>
      </dsp:nvSpPr>
      <dsp:spPr>
        <a:xfrm>
          <a:off x="2956718" y="1694110"/>
          <a:ext cx="1838086" cy="1058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p>
                  <m:sSupPr>
                    <m:ctrlPr>
                      <a:rPr lang="en-US" sz="23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sSupPr>
                  <m:e>
                    <m:r>
                      <a:rPr lang="en-US" sz="23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𝐶𝑆𝑅</m:t>
                    </m:r>
                  </m:e>
                  <m:sup>
                    <m:r>
                      <a:rPr lang="en-US" sz="23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sup>
                </m:sSup>
              </m:oMath>
            </m:oMathPara>
          </a14:m>
          <a:endParaRPr lang="en-US" sz="2300" kern="1200" dirty="0"/>
        </a:p>
      </dsp:txBody>
      <dsp:txXfrm>
        <a:off x="2956718" y="1694110"/>
        <a:ext cx="1838086" cy="705645"/>
      </dsp:txXfrm>
    </dsp:sp>
    <dsp:sp modelId="{607879EA-23ED-4F7C-AED5-4C60CC06BA6C}">
      <dsp:nvSpPr>
        <dsp:cNvPr id="0" name=""/>
        <dsp:cNvSpPr/>
      </dsp:nvSpPr>
      <dsp:spPr>
        <a:xfrm>
          <a:off x="3333194" y="2399756"/>
          <a:ext cx="1838086" cy="132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23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𝐶𝑆𝐶</m:t>
                </m:r>
              </m:oMath>
            </m:oMathPara>
          </a14:m>
          <a:endParaRPr lang="en-US" sz="2300" kern="1200" dirty="0"/>
        </a:p>
      </dsp:txBody>
      <dsp:txXfrm>
        <a:off x="3371996" y="2438558"/>
        <a:ext cx="1760482" cy="1247196"/>
      </dsp:txXfrm>
    </dsp:sp>
    <dsp:sp modelId="{A0F6C30D-E53E-4654-BD19-5691F39595F8}">
      <dsp:nvSpPr>
        <dsp:cNvPr id="0" name=""/>
        <dsp:cNvSpPr/>
      </dsp:nvSpPr>
      <dsp:spPr>
        <a:xfrm>
          <a:off x="5073452" y="18181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073452" y="1909644"/>
        <a:ext cx="453443" cy="274578"/>
      </dsp:txXfrm>
    </dsp:sp>
    <dsp:sp modelId="{5126881B-F36C-46BF-B405-00F9B650E731}">
      <dsp:nvSpPr>
        <dsp:cNvPr id="0" name=""/>
        <dsp:cNvSpPr/>
      </dsp:nvSpPr>
      <dsp:spPr>
        <a:xfrm>
          <a:off x="5909394" y="1694110"/>
          <a:ext cx="1838086" cy="1058468"/>
        </a:xfrm>
        <a:prstGeom prst="roundRect">
          <a:avLst>
            <a:gd name="adj" fmla="val 10000"/>
          </a:avLst>
        </a:prstGeom>
        <a:solidFill>
          <a:schemeClr val="bg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/>
        </a:p>
      </dsp:txBody>
      <dsp:txXfrm>
        <a:off x="5909394" y="1694110"/>
        <a:ext cx="1838086" cy="705645"/>
      </dsp:txXfrm>
    </dsp:sp>
    <dsp:sp modelId="{8EAE1F8C-8DBA-43A7-89CC-6EA11DC4E0C8}">
      <dsp:nvSpPr>
        <dsp:cNvPr id="0" name=""/>
        <dsp:cNvSpPr/>
      </dsp:nvSpPr>
      <dsp:spPr>
        <a:xfrm>
          <a:off x="6285870" y="2399756"/>
          <a:ext cx="1838086" cy="132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300" kern="1200" dirty="0"/>
            <a:t> </a:t>
          </a:r>
        </a:p>
      </dsp:txBody>
      <dsp:txXfrm>
        <a:off x="6324672" y="2438558"/>
        <a:ext cx="1760482" cy="12471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A0E2A0-6E47-4E70-B82B-75059816FCBB}">
      <dsp:nvSpPr>
        <dsp:cNvPr id="0" name=""/>
        <dsp:cNvSpPr/>
      </dsp:nvSpPr>
      <dsp:spPr>
        <a:xfrm>
          <a:off x="4960" y="804671"/>
          <a:ext cx="3277563" cy="983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000" tIns="259000" rIns="259000" bIns="2590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Partition</a:t>
          </a:r>
        </a:p>
      </dsp:txBody>
      <dsp:txXfrm>
        <a:off x="4960" y="804671"/>
        <a:ext cx="3277563" cy="983268"/>
      </dsp:txXfrm>
    </dsp:sp>
    <dsp:sp modelId="{F04916FB-C34B-43AB-8196-60E263A075A0}">
      <dsp:nvSpPr>
        <dsp:cNvPr id="0" name=""/>
        <dsp:cNvSpPr/>
      </dsp:nvSpPr>
      <dsp:spPr>
        <a:xfrm>
          <a:off x="4960" y="1787940"/>
          <a:ext cx="3277563" cy="143074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750" tIns="323750" rIns="323750" bIns="3237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Partition matrix A into square blocks</a:t>
          </a:r>
        </a:p>
      </dsp:txBody>
      <dsp:txXfrm>
        <a:off x="4960" y="1787940"/>
        <a:ext cx="3277563" cy="1430747"/>
      </dsp:txXfrm>
    </dsp:sp>
    <dsp:sp modelId="{8645CAB0-74AE-4884-B5C2-2A4EF419B954}">
      <dsp:nvSpPr>
        <dsp:cNvPr id="0" name=""/>
        <dsp:cNvSpPr/>
      </dsp:nvSpPr>
      <dsp:spPr>
        <a:xfrm>
          <a:off x="3390418" y="804671"/>
          <a:ext cx="3277563" cy="983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000" tIns="259000" rIns="259000" bIns="2590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Transpose</a:t>
          </a:r>
        </a:p>
      </dsp:txBody>
      <dsp:txXfrm>
        <a:off x="3390418" y="804671"/>
        <a:ext cx="3277563" cy="983268"/>
      </dsp:txXfrm>
    </dsp:sp>
    <dsp:sp modelId="{5C0F3879-1120-4CBD-AF67-48CE624894C9}">
      <dsp:nvSpPr>
        <dsp:cNvPr id="0" name=""/>
        <dsp:cNvSpPr/>
      </dsp:nvSpPr>
      <dsp:spPr>
        <a:xfrm>
          <a:off x="3390418" y="1787940"/>
          <a:ext cx="3277563" cy="143074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750" tIns="323750" rIns="323750" bIns="3237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Transpose block</a:t>
          </a:r>
        </a:p>
      </dsp:txBody>
      <dsp:txXfrm>
        <a:off x="3390418" y="1787940"/>
        <a:ext cx="3277563" cy="1430747"/>
      </dsp:txXfrm>
    </dsp:sp>
    <dsp:sp modelId="{E80DA15E-FD2C-44BF-9849-4AD597358304}">
      <dsp:nvSpPr>
        <dsp:cNvPr id="0" name=""/>
        <dsp:cNvSpPr/>
      </dsp:nvSpPr>
      <dsp:spPr>
        <a:xfrm>
          <a:off x="6775876" y="804671"/>
          <a:ext cx="3277563" cy="983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000" tIns="259000" rIns="259000" bIns="2590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Insert</a:t>
          </a:r>
        </a:p>
      </dsp:txBody>
      <dsp:txXfrm>
        <a:off x="6775876" y="804671"/>
        <a:ext cx="3277563" cy="983268"/>
      </dsp:txXfrm>
    </dsp:sp>
    <dsp:sp modelId="{F0E36C8B-6EE0-46CF-939D-3630299EC3A4}">
      <dsp:nvSpPr>
        <dsp:cNvPr id="0" name=""/>
        <dsp:cNvSpPr/>
      </dsp:nvSpPr>
      <dsp:spPr>
        <a:xfrm>
          <a:off x="6775876" y="1787940"/>
          <a:ext cx="3277563" cy="143074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750" tIns="323750" rIns="323750" bIns="3237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Insert block into matrix t_A</a:t>
          </a:r>
        </a:p>
      </dsp:txBody>
      <dsp:txXfrm>
        <a:off x="6775876" y="1787940"/>
        <a:ext cx="3277563" cy="14307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0022A6-A630-4C09-BE64-ACC99BE26763}">
      <dsp:nvSpPr>
        <dsp:cNvPr id="0" name=""/>
        <dsp:cNvSpPr/>
      </dsp:nvSpPr>
      <dsp:spPr>
        <a:xfrm>
          <a:off x="0" y="1198352"/>
          <a:ext cx="10058399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2AB38E-2F77-42C4-A57F-A4409D063AF9}">
      <dsp:nvSpPr>
        <dsp:cNvPr id="0" name=""/>
        <dsp:cNvSpPr/>
      </dsp:nvSpPr>
      <dsp:spPr>
        <a:xfrm>
          <a:off x="502920" y="917912"/>
          <a:ext cx="704088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CSC is the same algorithm as CSR, just different variable names</a:t>
          </a:r>
        </a:p>
      </dsp:txBody>
      <dsp:txXfrm>
        <a:off x="530300" y="945292"/>
        <a:ext cx="6986120" cy="506120"/>
      </dsp:txXfrm>
    </dsp:sp>
    <dsp:sp modelId="{3CB758F0-6200-4E3D-A9C0-FAAD8D92CF44}">
      <dsp:nvSpPr>
        <dsp:cNvPr id="0" name=""/>
        <dsp:cNvSpPr/>
      </dsp:nvSpPr>
      <dsp:spPr>
        <a:xfrm>
          <a:off x="0" y="2060192"/>
          <a:ext cx="10058399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95732" rIns="780644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Just swap the row and column arrays</a:t>
          </a:r>
        </a:p>
      </dsp:txBody>
      <dsp:txXfrm>
        <a:off x="0" y="2060192"/>
        <a:ext cx="10058399" cy="807975"/>
      </dsp:txXfrm>
    </dsp:sp>
    <dsp:sp modelId="{BB0A32EE-3FF8-4D69-AA54-81E097885BAE}">
      <dsp:nvSpPr>
        <dsp:cNvPr id="0" name=""/>
        <dsp:cNvSpPr/>
      </dsp:nvSpPr>
      <dsp:spPr>
        <a:xfrm>
          <a:off x="502920" y="1779752"/>
          <a:ext cx="704088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COO is trivial</a:t>
          </a:r>
        </a:p>
      </dsp:txBody>
      <dsp:txXfrm>
        <a:off x="530300" y="1807132"/>
        <a:ext cx="6986120" cy="5061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344690-B2A4-4843-82BF-289570A0E659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A8DF2-3662-4B1C-8ADD-85974CE0D2F2}">
      <dsp:nvSpPr>
        <dsp:cNvPr id="0" name=""/>
        <dsp:cNvSpPr/>
      </dsp:nvSpPr>
      <dsp:spPr>
        <a:xfrm>
          <a:off x="0" y="0"/>
          <a:ext cx="10058399" cy="94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Our team investigated how density and format affect sparse matrix performance across a variety of metrics.</a:t>
          </a:r>
        </a:p>
      </dsp:txBody>
      <dsp:txXfrm>
        <a:off x="0" y="0"/>
        <a:ext cx="10058399" cy="946520"/>
      </dsp:txXfrm>
    </dsp:sp>
    <dsp:sp modelId="{81802605-24F1-4555-93DA-25E686CE2AF3}">
      <dsp:nvSpPr>
        <dsp:cNvPr id="0" name=""/>
        <dsp:cNvSpPr/>
      </dsp:nvSpPr>
      <dsp:spPr>
        <a:xfrm>
          <a:off x="0" y="946520"/>
          <a:ext cx="10058399" cy="0"/>
        </a:xfrm>
        <a:prstGeom prst="line">
          <a:avLst/>
        </a:prstGeom>
        <a:solidFill>
          <a:schemeClr val="accent2">
            <a:hueOff val="635930"/>
            <a:satOff val="-14509"/>
            <a:lumOff val="5360"/>
            <a:alphaOff val="0"/>
          </a:schemeClr>
        </a:solidFill>
        <a:ln w="15875" cap="flat" cmpd="sng" algn="ctr">
          <a:solidFill>
            <a:schemeClr val="accent2">
              <a:hueOff val="635930"/>
              <a:satOff val="-14509"/>
              <a:lumOff val="53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D0A13-24D0-4C1D-8E7B-A873953B82EC}">
      <dsp:nvSpPr>
        <dsp:cNvPr id="0" name=""/>
        <dsp:cNvSpPr/>
      </dsp:nvSpPr>
      <dsp:spPr>
        <a:xfrm>
          <a:off x="0" y="946520"/>
          <a:ext cx="10058399" cy="94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 explored sparse matrix operation cost, communication cost, and storage cost.</a:t>
          </a:r>
        </a:p>
      </dsp:txBody>
      <dsp:txXfrm>
        <a:off x="0" y="946520"/>
        <a:ext cx="10058399" cy="946520"/>
      </dsp:txXfrm>
    </dsp:sp>
    <dsp:sp modelId="{9B7B7137-D67D-4D61-BD20-7ACFBC1BE481}">
      <dsp:nvSpPr>
        <dsp:cNvPr id="0" name=""/>
        <dsp:cNvSpPr/>
      </dsp:nvSpPr>
      <dsp:spPr>
        <a:xfrm>
          <a:off x="0" y="1893040"/>
          <a:ext cx="10058399" cy="0"/>
        </a:xfrm>
        <a:prstGeom prst="line">
          <a:avLst/>
        </a:prstGeom>
        <a:solidFill>
          <a:schemeClr val="accent2">
            <a:hueOff val="1271860"/>
            <a:satOff val="-29019"/>
            <a:lumOff val="10719"/>
            <a:alphaOff val="0"/>
          </a:schemeClr>
        </a:solidFill>
        <a:ln w="15875" cap="flat" cmpd="sng" algn="ctr">
          <a:solidFill>
            <a:schemeClr val="accent2">
              <a:hueOff val="1271860"/>
              <a:satOff val="-29019"/>
              <a:lumOff val="10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9AF2F5-2FBD-40B4-8A1F-7A77977AE11C}">
      <dsp:nvSpPr>
        <dsp:cNvPr id="0" name=""/>
        <dsp:cNvSpPr/>
      </dsp:nvSpPr>
      <dsp:spPr>
        <a:xfrm>
          <a:off x="0" y="1893040"/>
          <a:ext cx="10058399" cy="94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Our analysis supports the hypothesis that O(n) non-zero values in a sparse matrix maximizes performance.</a:t>
          </a:r>
        </a:p>
      </dsp:txBody>
      <dsp:txXfrm>
        <a:off x="0" y="1893040"/>
        <a:ext cx="10058399" cy="946520"/>
      </dsp:txXfrm>
    </dsp:sp>
    <dsp:sp modelId="{01A43C88-F69A-4E98-92D5-7C22ADC3F04E}">
      <dsp:nvSpPr>
        <dsp:cNvPr id="0" name=""/>
        <dsp:cNvSpPr/>
      </dsp:nvSpPr>
      <dsp:spPr>
        <a:xfrm>
          <a:off x="0" y="2839560"/>
          <a:ext cx="10058399" cy="0"/>
        </a:xfrm>
        <a:prstGeom prst="line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5875" cap="flat" cmpd="sng" algn="ctr">
          <a:solidFill>
            <a:schemeClr val="accent2">
              <a:hueOff val="1907789"/>
              <a:satOff val="-43528"/>
              <a:lumOff val="16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F8B10A-5CBF-4ABB-B457-FC5E75E3F1AA}">
      <dsp:nvSpPr>
        <dsp:cNvPr id="0" name=""/>
        <dsp:cNvSpPr/>
      </dsp:nvSpPr>
      <dsp:spPr>
        <a:xfrm>
          <a:off x="0" y="2839560"/>
          <a:ext cx="10058399" cy="94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Entire code base (utilities, matrices, analysis files, etc.) created from scratch.</a:t>
          </a:r>
        </a:p>
      </dsp:txBody>
      <dsp:txXfrm>
        <a:off x="0" y="2839560"/>
        <a:ext cx="10058399" cy="946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63D02E9-91AE-6E7C-9C58-E3046A848F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2EBCA-596A-BC0E-D105-5D35150234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429FA-8977-45D6-A0D8-2A78C64D0E0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E3EE9-8852-1CC6-9F53-8CC524A371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CS 442/552                                     University of New Mexico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0DF5D-687F-C8B3-8522-AEDE1D20A8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A3FE6-33BE-4E5C-942C-3CBB208C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001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D2EE3-9FBD-4305-AC07-CC045D38CC81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CS 442/552                                     University of New Mexico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B7264-EF55-4BFF-A734-057DE1BDC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9971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C954-E289-4EB9-802E-136BE99DA9C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442/542    |    University of New Mexico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6F63-C0BC-45C5-951D-52331008651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104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9B64-5E40-43DC-BD24-1384E72DE572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442/542    |    University of New Mexico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6F63-C0BC-45C5-951D-52331008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85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88E4-FD5F-4A19-AFF7-A0928A68BE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442/542    |    University of New Mexico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6F63-C0BC-45C5-951D-52331008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1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8052-F6EE-49AE-824D-0B23A45E9706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442/542    |    University of New Mexico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6F63-C0BC-45C5-951D-52331008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9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A013-AC81-42F7-B507-DA5EE4E8F9D8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442/542    |    University of New Mexico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6F63-C0BC-45C5-951D-52331008651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215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5F4F-C7EA-4F07-A149-37775075D362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442/542    |    University of New Mexico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6F63-C0BC-45C5-951D-52331008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06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1928-D03F-4AEE-A831-3629876A677C}" type="datetime1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442/542    |    University of New Mexico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6F63-C0BC-45C5-951D-52331008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4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CBC2-642A-4FD8-9FF2-CE2D08259706}" type="datetime1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442/542    |    University of New Mexico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6F63-C0BC-45C5-951D-52331008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4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86E9-5CD6-478E-9405-6ECEE016B4BB}" type="datetime1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CS 442/542    |    University of New Mexico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6F63-C0BC-45C5-951D-52331008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20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B743277-81A6-44EA-8F42-7394D242D387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 442/542    |    University of New Mexico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7D6F63-C0BC-45C5-951D-52331008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8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D9F0-E48E-40BA-914D-19BFB5250A23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442/542    |    University of New Mexico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6F63-C0BC-45C5-951D-52331008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33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31E5F0-97A0-44FF-A541-9C45969F52A4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CS 442/542    |    University of New Mexico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67D6F63-C0BC-45C5-951D-523310086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11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F69950-72FA-FBED-8A02-9DF185917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ea typeface="Calibri Light"/>
                <a:cs typeface="Calibri Light"/>
              </a:rPr>
              <a:t>Sparse Matrix Performance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78067-A4E9-3ED8-EFB5-B3999B47A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a typeface="Calibri Light"/>
                <a:cs typeface="Calibri Light"/>
              </a:rPr>
              <a:t>Chai </a:t>
            </a:r>
            <a:r>
              <a:rPr lang="en-US" dirty="0" err="1">
                <a:ea typeface="Calibri Light"/>
                <a:cs typeface="Calibri Light"/>
              </a:rPr>
              <a:t>Capili</a:t>
            </a:r>
            <a:endParaRPr lang="en-US" dirty="0">
              <a:ea typeface="Calibri Light"/>
              <a:cs typeface="Calibri Light"/>
            </a:endParaRPr>
          </a:p>
          <a:p>
            <a:r>
              <a:rPr lang="en-US" dirty="0">
                <a:ea typeface="Calibri Light"/>
                <a:cs typeface="Calibri Light"/>
              </a:rPr>
              <a:t>Thomas Fisher</a:t>
            </a:r>
          </a:p>
          <a:p>
            <a:r>
              <a:rPr lang="en-US" dirty="0" err="1">
                <a:ea typeface="Calibri Light"/>
                <a:cs typeface="Calibri Light"/>
              </a:rPr>
              <a:t>Praneeth</a:t>
            </a:r>
            <a:r>
              <a:rPr lang="en-US" dirty="0">
                <a:ea typeface="Calibri Light"/>
                <a:cs typeface="Calibri Light"/>
              </a:rPr>
              <a:t> Mari</a:t>
            </a:r>
          </a:p>
          <a:p>
            <a:r>
              <a:rPr lang="en-US" dirty="0">
                <a:ea typeface="Calibri Light"/>
                <a:cs typeface="Calibri Light"/>
              </a:rPr>
              <a:t>Sara Romero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9E322-9101-7277-8EAC-38E36C66D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442/542    |    University of New Mexico</a:t>
            </a:r>
          </a:p>
        </p:txBody>
      </p:sp>
    </p:spTree>
    <p:extLst>
      <p:ext uri="{BB962C8B-B14F-4D97-AF65-F5344CB8AC3E}">
        <p14:creationId xmlns:p14="http://schemas.microsoft.com/office/powerpoint/2010/main" val="3698590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DDA5-901C-61AA-24B9-EEE8BC96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Sparse Matrix Storage Analysis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F40260-A4AE-7D94-D853-E1730B74D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442/542    |    University of New Mexico</a:t>
            </a:r>
          </a:p>
        </p:txBody>
      </p:sp>
    </p:spTree>
    <p:extLst>
      <p:ext uri="{BB962C8B-B14F-4D97-AF65-F5344CB8AC3E}">
        <p14:creationId xmlns:p14="http://schemas.microsoft.com/office/powerpoint/2010/main" val="29447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BB9C2-E108-B5CB-BADA-C793F29CB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Theoretical Analysis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AA34B-9439-5273-4A76-2D1C055EC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Calibri" panose="020F0502020204030204"/>
                <a:cs typeface="Calibri" panose="020F0502020204030204"/>
              </a:rPr>
              <a:t> Mathematical modeling of matrix formats</a:t>
            </a:r>
          </a:p>
          <a:p>
            <a:pPr>
              <a:buFont typeface="Arial" panose="020F0502020204030204" pitchFamily="34" charset="0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>
                <a:ea typeface="Calibri" panose="020F0502020204030204"/>
                <a:cs typeface="Calibri" panose="020F0502020204030204"/>
              </a:rPr>
              <a:t>Dense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>
                <a:ea typeface="Calibri" panose="020F0502020204030204"/>
                <a:cs typeface="Calibri" panose="020F0502020204030204"/>
              </a:rPr>
              <a:t>COO</a:t>
            </a:r>
            <a:endParaRPr lang="en-US"/>
          </a:p>
          <a:p>
            <a:pPr>
              <a:buFont typeface="Arial" panose="020F0502020204030204" pitchFamily="34" charset="0"/>
              <a:buChar char="•"/>
            </a:pPr>
            <a:endParaRPr lang="en-US">
              <a:ea typeface="Calibri"/>
              <a:cs typeface="Calibri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>
                <a:ea typeface="Calibri"/>
                <a:cs typeface="Calibri"/>
              </a:rPr>
              <a:t>CSR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endParaRPr lang="en-US">
              <a:ea typeface="Calibri"/>
              <a:cs typeface="Calibri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endParaRPr lang="en-US">
              <a:ea typeface="Calibri"/>
              <a:cs typeface="Calibri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>
                <a:ea typeface="Calibri"/>
                <a:cs typeface="Calibri"/>
              </a:rPr>
              <a:t>CSC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endParaRPr lang="en-US">
              <a:ea typeface="Calibri"/>
              <a:cs typeface="Calibri"/>
            </a:endParaRPr>
          </a:p>
          <a:p>
            <a:pPr marL="200660" lvl="1" indent="0">
              <a:buNone/>
            </a:pPr>
            <a:endParaRPr lang="en-US">
              <a:ea typeface="Calibri"/>
              <a:cs typeface="Calibri"/>
            </a:endParaRPr>
          </a:p>
          <a:p>
            <a:pPr marL="749300" lvl="3">
              <a:buFont typeface="Arial" panose="020F0502020204030204" pitchFamily="34" charset="0"/>
              <a:buChar char="•"/>
            </a:pPr>
            <a:endParaRPr lang="en-US">
              <a:ea typeface="Calibri"/>
              <a:cs typeface="Calibri"/>
            </a:endParaRPr>
          </a:p>
        </p:txBody>
      </p:sp>
      <p:pic>
        <p:nvPicPr>
          <p:cNvPr id="4" name="Picture 3" descr="A white text with black text&#10;&#10;Description automatically generated">
            <a:extLst>
              <a:ext uri="{FF2B5EF4-FFF2-40B4-BE49-F238E27FC236}">
                <a16:creationId xmlns:a16="http://schemas.microsoft.com/office/drawing/2014/main" id="{5F9F9154-AE2E-0177-35FB-9101F4990F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81" t="91680" b="-314"/>
          <a:stretch/>
        </p:blipFill>
        <p:spPr>
          <a:xfrm>
            <a:off x="1952584" y="3642304"/>
            <a:ext cx="6237379" cy="421475"/>
          </a:xfrm>
          <a:prstGeom prst="rect">
            <a:avLst/>
          </a:prstGeom>
        </p:spPr>
      </p:pic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96AAF1B8-0F2F-2157-A840-56F8A003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430" y="4484447"/>
            <a:ext cx="7351776" cy="427113"/>
          </a:xfrm>
          <a:prstGeom prst="rect">
            <a:avLst/>
          </a:prstGeom>
        </p:spPr>
      </p:pic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DC101EA0-81E4-010F-8899-D3E60B972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430" y="5325694"/>
            <a:ext cx="7443216" cy="433209"/>
          </a:xfrm>
          <a:prstGeom prst="rect">
            <a:avLst/>
          </a:prstGeom>
        </p:spPr>
      </p:pic>
      <p:pic>
        <p:nvPicPr>
          <p:cNvPr id="8" name="Picture 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137076A-36D5-B29A-FDE2-6037D6427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086" y="2936020"/>
            <a:ext cx="4261282" cy="438504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D5089D9-8CF7-4A67-EB7D-9919FBE15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442/542    |    University of New Mexico</a:t>
            </a:r>
          </a:p>
        </p:txBody>
      </p:sp>
    </p:spTree>
    <p:extLst>
      <p:ext uri="{BB962C8B-B14F-4D97-AF65-F5344CB8AC3E}">
        <p14:creationId xmlns:p14="http://schemas.microsoft.com/office/powerpoint/2010/main" val="2590764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6C710-5937-10A7-A937-32E46C816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>
                <a:ea typeface="Calibri Light"/>
                <a:cs typeface="Calibri Light"/>
              </a:rPr>
              <a:t>Theoretical Results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4A8DB5-DCF6-81EE-D4F2-4539A3526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442/542    |    University of New Mexico</a:t>
            </a:r>
          </a:p>
        </p:txBody>
      </p:sp>
      <p:pic>
        <p:nvPicPr>
          <p:cNvPr id="4" name="Picture 3" descr="A graph of storage requirements&#10;&#10;Description automatically generated">
            <a:extLst>
              <a:ext uri="{FF2B5EF4-FFF2-40B4-BE49-F238E27FC236}">
                <a16:creationId xmlns:a16="http://schemas.microsoft.com/office/drawing/2014/main" id="{A945F317-F136-7D85-7AEB-FD226F2D6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2" t="7994" r="8975" b="4506"/>
          <a:stretch/>
        </p:blipFill>
        <p:spPr>
          <a:xfrm>
            <a:off x="45637" y="1778494"/>
            <a:ext cx="6178619" cy="43937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A67272-6F82-C1C9-2284-AD2CF136DF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03" t="7914" r="8995" b="4496"/>
          <a:stretch/>
        </p:blipFill>
        <p:spPr>
          <a:xfrm>
            <a:off x="6174929" y="1778493"/>
            <a:ext cx="5854419" cy="438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4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338FD-2708-09BB-2A05-9C20982BF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Experimental Analysis 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52AD56-8EFF-D026-2A80-201C8E180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Calibri"/>
                <a:cs typeface="Calibri"/>
              </a:rPr>
              <a:t> Used </a:t>
            </a:r>
            <a:r>
              <a:rPr lang="en-US" err="1">
                <a:ea typeface="Calibri"/>
                <a:cs typeface="Calibri"/>
              </a:rPr>
              <a:t>Valgrind's</a:t>
            </a:r>
            <a:r>
              <a:rPr lang="en-US">
                <a:ea typeface="Calibri"/>
                <a:cs typeface="Calibri"/>
              </a:rPr>
              <a:t> massif tool to measure heap usage.</a:t>
            </a:r>
            <a:r>
              <a:rPr lang="en-US">
                <a:solidFill>
                  <a:srgbClr val="000000"/>
                </a:solidFill>
                <a:latin typeface="Times"/>
                <a:ea typeface="Calibri"/>
                <a:cs typeface="Times"/>
              </a:rPr>
              <a:t> </a:t>
            </a:r>
            <a:endParaRPr lang="en-US">
              <a:ea typeface="Calibri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>
              <a:ea typeface="Calibri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Calibri"/>
                <a:cs typeface="Calibri"/>
              </a:rPr>
              <a:t> Generated 10 data files each for dimensions 100 and 1,000.</a:t>
            </a:r>
          </a:p>
        </p:txBody>
      </p:sp>
      <p:pic>
        <p:nvPicPr>
          <p:cNvPr id="7" name="Picture 6" descr="Valgrind Memcheck: Different ways to lose your memory | Red Hat Developer">
            <a:extLst>
              <a:ext uri="{FF2B5EF4-FFF2-40B4-BE49-F238E27FC236}">
                <a16:creationId xmlns:a16="http://schemas.microsoft.com/office/drawing/2014/main" id="{868B65F6-3480-5F7C-CA45-6B42731EF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111" y="3480579"/>
            <a:ext cx="4498848" cy="2243328"/>
          </a:xfrm>
          <a:prstGeom prst="rect">
            <a:avLst/>
          </a:prstGeom>
        </p:spPr>
      </p:pic>
      <p:pic>
        <p:nvPicPr>
          <p:cNvPr id="8" name="Picture 7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11153F5-DD65-BF95-6729-C6D8B614E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707" y="1837944"/>
            <a:ext cx="4141225" cy="346862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BAE8A7-33D1-DAD2-C6FC-3FFB3C59C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442/542    |    University of New Mexico</a:t>
            </a:r>
          </a:p>
        </p:txBody>
      </p:sp>
    </p:spTree>
    <p:extLst>
      <p:ext uri="{BB962C8B-B14F-4D97-AF65-F5344CB8AC3E}">
        <p14:creationId xmlns:p14="http://schemas.microsoft.com/office/powerpoint/2010/main" val="3726655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6C710-5937-10A7-A937-32E46C816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>
                <a:ea typeface="Calibri Light"/>
                <a:cs typeface="Calibri Light"/>
              </a:rPr>
              <a:t>Experimental Results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E02E0A-3827-FE84-EB15-9AA4A44AC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442/542    |    University of New Mexico</a:t>
            </a:r>
          </a:p>
        </p:txBody>
      </p:sp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8C84C78D-D505-E608-0F34-47645FA8E1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7" t="8863" r="9378" b="3397"/>
          <a:stretch/>
        </p:blipFill>
        <p:spPr>
          <a:xfrm>
            <a:off x="75662" y="1867309"/>
            <a:ext cx="6023313" cy="4395879"/>
          </a:xfrm>
          <a:prstGeom prst="rect">
            <a:avLst/>
          </a:prstGeom>
        </p:spPr>
      </p:pic>
      <p:pic>
        <p:nvPicPr>
          <p:cNvPr id="5" name="Picture 4" descr="A graph of a graph&#10;&#10;Description automatically generated">
            <a:extLst>
              <a:ext uri="{FF2B5EF4-FFF2-40B4-BE49-F238E27FC236}">
                <a16:creationId xmlns:a16="http://schemas.microsoft.com/office/drawing/2014/main" id="{8D4F186B-0407-3B20-0E8A-6DF74C588B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35" t="8579" r="8880" b="4137"/>
          <a:stretch/>
        </p:blipFill>
        <p:spPr>
          <a:xfrm>
            <a:off x="6114369" y="1867270"/>
            <a:ext cx="5948253" cy="439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58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DDA5-901C-61AA-24B9-EEE8BC96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Sparse Matrix Transpose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F40260-A4AE-7D94-D853-E1730B74D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442/542    |    University of New Mexico</a:t>
            </a:r>
          </a:p>
        </p:txBody>
      </p:sp>
    </p:spTree>
    <p:extLst>
      <p:ext uri="{BB962C8B-B14F-4D97-AF65-F5344CB8AC3E}">
        <p14:creationId xmlns:p14="http://schemas.microsoft.com/office/powerpoint/2010/main" val="1698489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0692-F8EF-71EE-5D60-BA3E2ED89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CSR Transpose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9A88C6-B5F9-8C1B-88D3-82609F35079E}"/>
                  </a:ext>
                </a:extLst>
              </p:cNvPr>
              <p:cNvSpPr txBox="1"/>
              <p:nvPr/>
            </p:nvSpPr>
            <p:spPr>
              <a:xfrm>
                <a:off x="2180492" y="1987286"/>
                <a:ext cx="1292469" cy="1887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2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32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9A88C6-B5F9-8C1B-88D3-82609F350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492" y="1987286"/>
                <a:ext cx="1292469" cy="1887055"/>
              </a:xfrm>
              <a:prstGeom prst="rect">
                <a:avLst/>
              </a:prstGeom>
              <a:blipFill>
                <a:blip r:embed="rId2"/>
                <a:stretch>
                  <a:fillRect r="-43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E1F2DC-41FE-E525-0242-297AA6E8D27A}"/>
                  </a:ext>
                </a:extLst>
              </p:cNvPr>
              <p:cNvSpPr txBox="1"/>
              <p:nvPr/>
            </p:nvSpPr>
            <p:spPr>
              <a:xfrm>
                <a:off x="7863255" y="1987286"/>
                <a:ext cx="1292469" cy="1929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kern="10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2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kern="10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kern="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32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E1F2DC-41FE-E525-0242-297AA6E8D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255" y="1987286"/>
                <a:ext cx="1292469" cy="1929503"/>
              </a:xfrm>
              <a:prstGeom prst="rect">
                <a:avLst/>
              </a:prstGeom>
              <a:blipFill>
                <a:blip r:embed="rId3"/>
                <a:stretch>
                  <a:fillRect r="-44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252E843-11F5-973C-F54B-B0EBCF70FE6B}"/>
              </a:ext>
            </a:extLst>
          </p:cNvPr>
          <p:cNvSpPr txBox="1"/>
          <p:nvPr/>
        </p:nvSpPr>
        <p:spPr>
          <a:xfrm>
            <a:off x="821788" y="3613639"/>
            <a:ext cx="4846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            Values: {1, 2, 3, 4, 5}</a:t>
            </a:r>
          </a:p>
          <a:p>
            <a:r>
              <a:rPr lang="en-US" sz="3200"/>
              <a:t>Row Pointers: {0, 2, 3, 5}</a:t>
            </a:r>
          </a:p>
          <a:p>
            <a:r>
              <a:rPr lang="en-US" sz="3200"/>
              <a:t>        Columns: {1, 2, 1, 0, 2}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F8118B-FC86-02B3-A84D-038F145155E0}"/>
              </a:ext>
            </a:extLst>
          </p:cNvPr>
          <p:cNvSpPr txBox="1"/>
          <p:nvPr/>
        </p:nvSpPr>
        <p:spPr>
          <a:xfrm>
            <a:off x="6523894" y="3613639"/>
            <a:ext cx="5019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            Values: {4, 1, 3, 2, 5}</a:t>
            </a:r>
          </a:p>
          <a:p>
            <a:r>
              <a:rPr lang="en-US" sz="3200"/>
              <a:t>Row Pointers: {0, 1, 3, 5}</a:t>
            </a:r>
          </a:p>
          <a:p>
            <a:r>
              <a:rPr lang="en-US" sz="3200"/>
              <a:t>        Columns: {2, 0, 1, 0, 2}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78ADF02-B672-8683-256C-9941054D2F7C}"/>
              </a:ext>
            </a:extLst>
          </p:cNvPr>
          <p:cNvSpPr/>
          <p:nvPr/>
        </p:nvSpPr>
        <p:spPr>
          <a:xfrm>
            <a:off x="4961792" y="3130062"/>
            <a:ext cx="2268415" cy="29893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8249792-61D0-57F1-FC52-453ED402A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442/542    |    University of New Mexico</a:t>
            </a:r>
          </a:p>
        </p:txBody>
      </p:sp>
      <p:pic>
        <p:nvPicPr>
          <p:cNvPr id="5" name="Picture 2" descr="Transpose of a Matrix">
            <a:extLst>
              <a:ext uri="{FF2B5EF4-FFF2-40B4-BE49-F238E27FC236}">
                <a16:creationId xmlns:a16="http://schemas.microsoft.com/office/drawing/2014/main" id="{08C1E8D9-0A47-918E-4DB0-ACE1EF0B46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401" y="1942124"/>
            <a:ext cx="1579196" cy="105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EFC69E-D7F8-F12C-50CB-CAA680371C9F}"/>
              </a:ext>
            </a:extLst>
          </p:cNvPr>
          <p:cNvSpPr txBox="1"/>
          <p:nvPr/>
        </p:nvSpPr>
        <p:spPr>
          <a:xfrm>
            <a:off x="3884520" y="1737360"/>
            <a:ext cx="4483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effectLst/>
              </a:rPr>
              <a:t>“Transpose of a matrix,” Math Doubts, https://www.mathdoubts.com/matrix/transpose/ (accessed Dec. 3, 2023). </a:t>
            </a:r>
          </a:p>
          <a:p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178034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0B3F5-3C6B-5A6B-2181-DF391FFB5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Something interesting to observe…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D11348-76CC-7FE3-BC83-188E6AC7178C}"/>
                  </a:ext>
                </a:extLst>
              </p:cNvPr>
              <p:cNvSpPr txBox="1"/>
              <p:nvPr/>
            </p:nvSpPr>
            <p:spPr>
              <a:xfrm>
                <a:off x="2180492" y="1987286"/>
                <a:ext cx="1292469" cy="1887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2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32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kern="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32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D11348-76CC-7FE3-BC83-188E6AC71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492" y="1987286"/>
                <a:ext cx="1292469" cy="1887055"/>
              </a:xfrm>
              <a:prstGeom prst="rect">
                <a:avLst/>
              </a:prstGeom>
              <a:blipFill>
                <a:blip r:embed="rId2"/>
                <a:stretch>
                  <a:fillRect r="-43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F4B6BC-A39F-5C0D-B7A1-184D25B38BEB}"/>
                  </a:ext>
                </a:extLst>
              </p:cNvPr>
              <p:cNvSpPr txBox="1"/>
              <p:nvPr/>
            </p:nvSpPr>
            <p:spPr>
              <a:xfrm>
                <a:off x="7863255" y="1987286"/>
                <a:ext cx="1292469" cy="1929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kern="10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2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kern="10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kern="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32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F4B6BC-A39F-5C0D-B7A1-184D25B38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255" y="1987286"/>
                <a:ext cx="1292469" cy="1929503"/>
              </a:xfrm>
              <a:prstGeom prst="rect">
                <a:avLst/>
              </a:prstGeom>
              <a:blipFill>
                <a:blip r:embed="rId3"/>
                <a:stretch>
                  <a:fillRect r="-44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9214A70-5C19-64FF-6A53-7A2D01B3C42E}"/>
              </a:ext>
            </a:extLst>
          </p:cNvPr>
          <p:cNvSpPr txBox="1"/>
          <p:nvPr/>
        </p:nvSpPr>
        <p:spPr>
          <a:xfrm>
            <a:off x="580002" y="3583100"/>
            <a:ext cx="52742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               Values: {</a:t>
            </a:r>
            <a:r>
              <a:rPr lang="en-US" sz="3200" dirty="0">
                <a:solidFill>
                  <a:srgbClr val="00B0F0"/>
                </a:solidFill>
              </a:rPr>
              <a:t>4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B0F0"/>
                </a:solidFill>
              </a:rPr>
              <a:t>1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B0F0"/>
                </a:solidFill>
              </a:rPr>
              <a:t>3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B0F0"/>
                </a:solidFill>
              </a:rPr>
              <a:t>2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B0F0"/>
                </a:solidFill>
              </a:rPr>
              <a:t>5</a:t>
            </a:r>
            <a:r>
              <a:rPr lang="en-US" sz="3200" dirty="0"/>
              <a:t>}</a:t>
            </a:r>
          </a:p>
          <a:p>
            <a:r>
              <a:rPr lang="en-US" sz="3200" dirty="0"/>
              <a:t>Column Pointers: {</a:t>
            </a:r>
            <a:r>
              <a:rPr lang="en-US" sz="3200" dirty="0">
                <a:solidFill>
                  <a:schemeClr val="accent1"/>
                </a:solidFill>
              </a:rPr>
              <a:t>0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accent1"/>
                </a:solidFill>
              </a:rPr>
              <a:t>1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accent1"/>
                </a:solidFill>
              </a:rPr>
              <a:t>3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accent1"/>
                </a:solidFill>
              </a:rPr>
              <a:t>5</a:t>
            </a:r>
            <a:r>
              <a:rPr lang="en-US" sz="3200" dirty="0"/>
              <a:t>}</a:t>
            </a:r>
          </a:p>
          <a:p>
            <a:r>
              <a:rPr lang="en-US" sz="3200" dirty="0"/>
              <a:t>                    Rows: {</a:t>
            </a:r>
            <a:r>
              <a:rPr lang="en-US" sz="3200" dirty="0">
                <a:solidFill>
                  <a:srgbClr val="FFC000"/>
                </a:solidFill>
              </a:rPr>
              <a:t>2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FFC000"/>
                </a:solidFill>
              </a:rPr>
              <a:t>0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FFC000"/>
                </a:solidFill>
              </a:rPr>
              <a:t>1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FFC000"/>
                </a:solidFill>
              </a:rPr>
              <a:t>0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FFC000"/>
                </a:solidFill>
              </a:rPr>
              <a:t>2</a:t>
            </a:r>
            <a:r>
              <a:rPr lang="en-US" sz="32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BBB8BC-00E4-6E79-AA48-F65F4ABDB2FB}"/>
              </a:ext>
            </a:extLst>
          </p:cNvPr>
          <p:cNvSpPr txBox="1"/>
          <p:nvPr/>
        </p:nvSpPr>
        <p:spPr>
          <a:xfrm>
            <a:off x="6523894" y="3613639"/>
            <a:ext cx="5019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       Values: {</a:t>
            </a:r>
            <a:r>
              <a:rPr lang="en-US" sz="3200" dirty="0">
                <a:solidFill>
                  <a:srgbClr val="00B0F0"/>
                </a:solidFill>
              </a:rPr>
              <a:t>4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B0F0"/>
                </a:solidFill>
              </a:rPr>
              <a:t>1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B0F0"/>
                </a:solidFill>
              </a:rPr>
              <a:t>3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B0F0"/>
                </a:solidFill>
              </a:rPr>
              <a:t>2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B0F0"/>
                </a:solidFill>
              </a:rPr>
              <a:t>5</a:t>
            </a:r>
            <a:r>
              <a:rPr lang="en-US" sz="3200" dirty="0"/>
              <a:t>}</a:t>
            </a:r>
          </a:p>
          <a:p>
            <a:r>
              <a:rPr lang="en-US" sz="3200" dirty="0"/>
              <a:t>Row Pointer: {</a:t>
            </a:r>
            <a:r>
              <a:rPr lang="en-US" sz="3200" dirty="0">
                <a:solidFill>
                  <a:schemeClr val="accent1"/>
                </a:solidFill>
              </a:rPr>
              <a:t>0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accent1"/>
                </a:solidFill>
              </a:rPr>
              <a:t>1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accent1"/>
                </a:solidFill>
              </a:rPr>
              <a:t>3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accent1"/>
                </a:solidFill>
              </a:rPr>
              <a:t>5</a:t>
            </a:r>
            <a:r>
              <a:rPr lang="en-US" sz="3200" dirty="0"/>
              <a:t>}</a:t>
            </a:r>
          </a:p>
          <a:p>
            <a:r>
              <a:rPr lang="en-US" sz="3200" dirty="0"/>
              <a:t>      Columns: {</a:t>
            </a:r>
            <a:r>
              <a:rPr lang="en-US" sz="3200" dirty="0">
                <a:solidFill>
                  <a:srgbClr val="FFC000"/>
                </a:solidFill>
              </a:rPr>
              <a:t>2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FFC000"/>
                </a:solidFill>
              </a:rPr>
              <a:t>0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FFC000"/>
                </a:solidFill>
              </a:rPr>
              <a:t>1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FFC000"/>
                </a:solidFill>
              </a:rPr>
              <a:t>0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FFC000"/>
                </a:solidFill>
              </a:rPr>
              <a:t>2</a:t>
            </a:r>
            <a:r>
              <a:rPr lang="en-US" sz="3200" dirty="0"/>
              <a:t>}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77117F4-02FD-E893-E0E9-891C190FF056}"/>
              </a:ext>
            </a:extLst>
          </p:cNvPr>
          <p:cNvSpPr/>
          <p:nvPr/>
        </p:nvSpPr>
        <p:spPr>
          <a:xfrm>
            <a:off x="4831665" y="2540977"/>
            <a:ext cx="2268415" cy="29893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5A14DC-193F-665F-EA09-1AAF781B7827}"/>
              </a:ext>
            </a:extLst>
          </p:cNvPr>
          <p:cNvSpPr txBox="1"/>
          <p:nvPr/>
        </p:nvSpPr>
        <p:spPr>
          <a:xfrm>
            <a:off x="1286289" y="5470155"/>
            <a:ext cx="9107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If we represent the original matrix in CSC, it’s equivalent to the transposed CSR matrix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DA90F13-05F9-0804-510A-A2918F8DC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442/542    |    University of New Mexico</a:t>
            </a:r>
          </a:p>
        </p:txBody>
      </p:sp>
    </p:spTree>
    <p:extLst>
      <p:ext uri="{BB962C8B-B14F-4D97-AF65-F5344CB8AC3E}">
        <p14:creationId xmlns:p14="http://schemas.microsoft.com/office/powerpoint/2010/main" val="3891199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F23D2-1A30-371F-6E77-3447874A3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CSR Transpose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3449B-310D-BAB4-FC0D-78509CB17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269" y="1926165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Same algorithm as converting CSR to CSC, just different variable names</a:t>
            </a:r>
          </a:p>
          <a:p>
            <a:pPr marL="201168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81021-5687-5165-9D82-CE934BFF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442/542    |    University of New Mexico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Diagram 6">
                <a:extLst>
                  <a:ext uri="{FF2B5EF4-FFF2-40B4-BE49-F238E27FC236}">
                    <a16:creationId xmlns:a16="http://schemas.microsoft.com/office/drawing/2014/main" id="{7300079B-8F84-B06F-A9AF-79584BBC053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86890008"/>
                  </p:ext>
                </p:extLst>
              </p:nvPr>
            </p:nvGraphicFramePr>
            <p:xfrm>
              <a:off x="3027680" y="1228512"/>
              <a:ext cx="8128000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7" name="Diagram 6">
                <a:extLst>
                  <a:ext uri="{FF2B5EF4-FFF2-40B4-BE49-F238E27FC236}">
                    <a16:creationId xmlns:a16="http://schemas.microsoft.com/office/drawing/2014/main" id="{7300079B-8F84-B06F-A9AF-79584BBC053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86890008"/>
                  </p:ext>
                </p:extLst>
              </p:nvPr>
            </p:nvGraphicFramePr>
            <p:xfrm>
              <a:off x="3027680" y="1228512"/>
              <a:ext cx="8128000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19180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5E32E-39EB-32F7-96ED-24E2C3D3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Dense Algorithm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E5F20CC-63C4-DCA5-C25A-22FF91822F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8176713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4C6503-E889-8521-C55F-A6A39A3D0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442/542    |    University of New Mexico</a:t>
            </a:r>
          </a:p>
        </p:txBody>
      </p:sp>
    </p:spTree>
    <p:extLst>
      <p:ext uri="{BB962C8B-B14F-4D97-AF65-F5344CB8AC3E}">
        <p14:creationId xmlns:p14="http://schemas.microsoft.com/office/powerpoint/2010/main" val="222653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AD9D0-5FC5-EC0E-9FD5-22F5BB54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>
                <a:ea typeface="Calibri Light"/>
                <a:cs typeface="Calibri Light"/>
              </a:rPr>
              <a:t>The Hypothesis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B29CE-BA33-451E-B4B0-D4C4808B7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 442/542    |    University of New Mexico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A8B7F35-DC8F-2E6E-EC72-1A62635B5E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513409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3489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064B2-2FF1-48D8-C785-3036F1DE4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CSR vs Dense Transpose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515AA-B41F-BEDA-3CB1-2547825E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442/542    |    University of New Mexico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B9EB3E8-33B6-4277-775C-AE52F8A5D5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5418544"/>
              </p:ext>
            </p:extLst>
          </p:nvPr>
        </p:nvGraphicFramePr>
        <p:xfrm>
          <a:off x="2065421" y="1737360"/>
          <a:ext cx="4572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8D9C154-660C-7F85-0958-FE23A8760050}"/>
              </a:ext>
            </a:extLst>
          </p:cNvPr>
          <p:cNvSpPr txBox="1"/>
          <p:nvPr/>
        </p:nvSpPr>
        <p:spPr>
          <a:xfrm>
            <a:off x="1097280" y="642650"/>
            <a:ext cx="268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Averages of 100 iterations: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5FBC21-6921-3860-DF4C-996DF2DA8AE3}"/>
              </a:ext>
            </a:extLst>
          </p:cNvPr>
          <p:cNvSpPr txBox="1"/>
          <p:nvPr/>
        </p:nvSpPr>
        <p:spPr>
          <a:xfrm>
            <a:off x="7000775" y="2377264"/>
            <a:ext cx="31258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Not the expected trade-off in runtime at O(n) non-zeros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CSR has better operational runtime across all densities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Hard to effectively compare due to extremely different algorithms</a:t>
            </a:r>
          </a:p>
        </p:txBody>
      </p:sp>
    </p:spTree>
    <p:extLst>
      <p:ext uri="{BB962C8B-B14F-4D97-AF65-F5344CB8AC3E}">
        <p14:creationId xmlns:p14="http://schemas.microsoft.com/office/powerpoint/2010/main" val="2678973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7E53-253C-0757-28E1-447EBEB42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Parallelizing 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AC580-8670-4DE0-E359-E3DCDF8D3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94621"/>
            <a:ext cx="10058400" cy="402336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 Challenging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Calculating each row pointer relies on summing the value of the previous pointer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What can be parallelized?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Counting the number of non-zeros in each column of the original matrix.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This is used to later to calculate the transposed row pointer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A91A1-489D-BACD-2B1E-EC66E09E7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442/542    |    University of New Mexico</a:t>
            </a:r>
          </a:p>
        </p:txBody>
      </p:sp>
    </p:spTree>
    <p:extLst>
      <p:ext uri="{BB962C8B-B14F-4D97-AF65-F5344CB8AC3E}">
        <p14:creationId xmlns:p14="http://schemas.microsoft.com/office/powerpoint/2010/main" val="3228036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61F7-8CB0-28CA-2F1B-FA93B5AD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Varying Communication Overhead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2A932-0634-33D4-C10C-405F3413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442/542    |    University of New Mexico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BEBC58-CED6-4F66-AC1F-7BD20DA213DE}"/>
              </a:ext>
            </a:extLst>
          </p:cNvPr>
          <p:cNvSpPr txBox="1"/>
          <p:nvPr/>
        </p:nvSpPr>
        <p:spPr>
          <a:xfrm>
            <a:off x="1097280" y="642650"/>
            <a:ext cx="268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Averages of 100 iterations: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1897E46-CF7F-2747-A918-DCFDB7A4F9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3225794"/>
              </p:ext>
            </p:extLst>
          </p:nvPr>
        </p:nvGraphicFramePr>
        <p:xfrm>
          <a:off x="1097280" y="1730333"/>
          <a:ext cx="4561936" cy="4654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DEC8E0C-6082-DAF6-55EB-62832F3AA2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0975056"/>
              </p:ext>
            </p:extLst>
          </p:nvPr>
        </p:nvGraphicFramePr>
        <p:xfrm>
          <a:off x="6532784" y="1773034"/>
          <a:ext cx="4561936" cy="4651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5908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28E2D-73E3-19EA-C873-96232349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What about CSC and COO Transpose?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6B876D-2DDE-4E53-8C0F-8DE1C8DF1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 442/542    |    University of New Mexico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D6A9C55-4365-10F7-8470-E6C43994F0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472770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2505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E7597-FA38-A7BD-D047-A364B200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894" y="286603"/>
            <a:ext cx="10939549" cy="1450757"/>
          </a:xfrm>
        </p:spPr>
        <p:txBody>
          <a:bodyPr/>
          <a:lstStyle/>
          <a:p>
            <a:r>
              <a:rPr lang="en-US" dirty="0"/>
              <a:t>Major communication and storage overhead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C0E80-1611-9BDD-3892-DD352E2B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442/542    |    University of New Mexico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95EA3-663F-4E3F-9D9B-ED79DE3C158A}"/>
              </a:ext>
            </a:extLst>
          </p:cNvPr>
          <p:cNvSpPr txBox="1"/>
          <p:nvPr/>
        </p:nvSpPr>
        <p:spPr>
          <a:xfrm>
            <a:off x="1097280" y="642650"/>
            <a:ext cx="268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Averages of 100 iterations: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C6DE54F-B13C-3B01-8F34-035AD09E3C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8649863"/>
              </p:ext>
            </p:extLst>
          </p:nvPr>
        </p:nvGraphicFramePr>
        <p:xfrm>
          <a:off x="1318118" y="1661711"/>
          <a:ext cx="4601378" cy="4553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2432671-0980-782F-9091-02855B59D9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5537695"/>
              </p:ext>
            </p:extLst>
          </p:nvPr>
        </p:nvGraphicFramePr>
        <p:xfrm>
          <a:off x="6218745" y="1661711"/>
          <a:ext cx="4580487" cy="4489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65217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4CA22-31B2-43C6-72C7-4B249F93E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CSR vs COO vs Dense Transpose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BA6266-34D0-A382-897B-5657398B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442/542    |    University of New Mexico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567D5-746C-C76D-A048-29EADE829DBE}"/>
              </a:ext>
            </a:extLst>
          </p:cNvPr>
          <p:cNvSpPr txBox="1"/>
          <p:nvPr/>
        </p:nvSpPr>
        <p:spPr>
          <a:xfrm>
            <a:off x="1097280" y="642650"/>
            <a:ext cx="268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Averages of 100 iterations: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E8ED503-A267-62B5-D6B8-7230B1AB1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8946882"/>
              </p:ext>
            </p:extLst>
          </p:nvPr>
        </p:nvGraphicFramePr>
        <p:xfrm>
          <a:off x="5519919" y="1737360"/>
          <a:ext cx="4713516" cy="4615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2D7448F-C4EF-0212-6336-BCE4D81A7935}"/>
              </a:ext>
            </a:extLst>
          </p:cNvPr>
          <p:cNvSpPr txBox="1"/>
          <p:nvPr/>
        </p:nvSpPr>
        <p:spPr>
          <a:xfrm>
            <a:off x="1684422" y="2413359"/>
            <a:ext cx="34891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Unexpectedly, COO outperforms CSR in operational runtime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CSR transpose algorithm has increased complexity due to row pointers</a:t>
            </a:r>
          </a:p>
        </p:txBody>
      </p:sp>
    </p:spTree>
    <p:extLst>
      <p:ext uri="{BB962C8B-B14F-4D97-AF65-F5344CB8AC3E}">
        <p14:creationId xmlns:p14="http://schemas.microsoft.com/office/powerpoint/2010/main" val="1928387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DDA5-901C-61AA-24B9-EEE8BC96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Sparse Matrix-Matrix Multiplication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F40260-A4AE-7D94-D853-E1730B74D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442/542    |    University of New Mexico</a:t>
            </a:r>
          </a:p>
        </p:txBody>
      </p:sp>
    </p:spTree>
    <p:extLst>
      <p:ext uri="{BB962C8B-B14F-4D97-AF65-F5344CB8AC3E}">
        <p14:creationId xmlns:p14="http://schemas.microsoft.com/office/powerpoint/2010/main" val="2395964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EFF07-BC83-F22C-CED0-98822835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Experimental Analysis using COO, CSR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F8323-F8A2-0427-D42F-93CE4A149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Performance comparison of different matrix formats (COO, CSR)</a:t>
            </a:r>
            <a:endParaRPr lang="en-US" dirty="0">
              <a:ea typeface="Calibri"/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Observed trend: CSR outperformed COO</a:t>
            </a:r>
            <a:endParaRPr lang="en-US" dirty="0">
              <a:ea typeface="Calibri"/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Also observed findings that support the hypothesis O(n) non-zero values maximize performance.</a:t>
            </a:r>
            <a:endParaRPr lang="en-US" dirty="0">
              <a:ea typeface="Calibri"/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Challenges faced: Implementing parallel version of sparse matrix-matrix multiplication. Ran into segmentation faults.</a:t>
            </a:r>
            <a:endParaRPr lang="en-US" dirty="0">
              <a:ea typeface="Calibri"/>
              <a:cs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CE4C9E-87D4-B829-7583-37A52F1B1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442/542    |    University of New Mexico</a:t>
            </a:r>
          </a:p>
        </p:txBody>
      </p:sp>
    </p:spTree>
    <p:extLst>
      <p:ext uri="{BB962C8B-B14F-4D97-AF65-F5344CB8AC3E}">
        <p14:creationId xmlns:p14="http://schemas.microsoft.com/office/powerpoint/2010/main" val="2185447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E19C900-0820-9E56-D226-64F71A86C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442/542    |    University of New Mexico</a:t>
            </a:r>
          </a:p>
        </p:txBody>
      </p:sp>
      <p:pic>
        <p:nvPicPr>
          <p:cNvPr id="5" name="Picture 4" descr="A graph of density and density&#10;&#10;Description automatically generated">
            <a:extLst>
              <a:ext uri="{FF2B5EF4-FFF2-40B4-BE49-F238E27FC236}">
                <a16:creationId xmlns:a16="http://schemas.microsoft.com/office/drawing/2014/main" id="{83403037-4A0E-25B6-EC40-A49EC1E99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20" y="306291"/>
            <a:ext cx="9748683" cy="585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799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12D72B4-AB88-D37A-3B00-717F278F9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442/542    |    University of New Mexico</a:t>
            </a:r>
          </a:p>
        </p:txBody>
      </p:sp>
      <p:pic>
        <p:nvPicPr>
          <p:cNvPr id="4" name="Picture 3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DD08D74B-64F4-FCC7-1AEF-924208301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175" y="416904"/>
            <a:ext cx="9625779" cy="576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87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DB174-7EE9-2252-334C-114140A90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>
                <a:ea typeface="Calibri Light"/>
                <a:cs typeface="Calibri Light"/>
              </a:rPr>
              <a:t>Our Dataset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A620BF-9DB0-FBD7-6CDA-F168722F1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 442/542    |    University of New Mexico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A772BAD-3DAF-3743-C33E-36758FF3D1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958834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66A9B73-F284-6B3E-6054-A08FA1EB71C4}"/>
              </a:ext>
            </a:extLst>
          </p:cNvPr>
          <p:cNvSpPr/>
          <p:nvPr/>
        </p:nvSpPr>
        <p:spPr>
          <a:xfrm>
            <a:off x="1006297" y="1958556"/>
            <a:ext cx="10239731" cy="2799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764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DDA5-901C-61AA-24B9-EEE8BC96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next?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F40260-A4AE-7D94-D853-E1730B74D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442/542    |    University of New Mexico</a:t>
            </a:r>
          </a:p>
        </p:txBody>
      </p:sp>
    </p:spTree>
    <p:extLst>
      <p:ext uri="{BB962C8B-B14F-4D97-AF65-F5344CB8AC3E}">
        <p14:creationId xmlns:p14="http://schemas.microsoft.com/office/powerpoint/2010/main" val="40958582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3BAE65-D215-4292-9498-D9610AC2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0A8056-0ACD-6926-7837-D2334202A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682118"/>
            <a:ext cx="6909801" cy="323033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99ACED-3F9B-471D-97BC-E5D2D2319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7892A-15B2-4B22-8F48-2442E04B8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effects of sparsity patterns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Increased parallelism and optimization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CUDA applications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C05757-249C-4F2B-B326-B940FDD9C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922679-5189-4C5C-9FBB-6839F89C6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E74EA-F9AA-2E07-C3D6-03675E02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 442/542    |    University of New Mexico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333AA9-AA5F-F6BE-E035-13C7D2C5E4D0}"/>
              </a:ext>
            </a:extLst>
          </p:cNvPr>
          <p:cNvSpPr txBox="1"/>
          <p:nvPr/>
        </p:nvSpPr>
        <p:spPr>
          <a:xfrm>
            <a:off x="633999" y="4912450"/>
            <a:ext cx="6906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>
                <a:effectLst/>
              </a:rPr>
              <a:t>“Sparse matrix-vector multiplication with </a:t>
            </a:r>
            <a:r>
              <a:rPr lang="en-US" sz="700" err="1">
                <a:effectLst/>
              </a:rPr>
              <a:t>Cuda</a:t>
            </a:r>
            <a:r>
              <a:rPr lang="en-US" sz="700">
                <a:effectLst/>
              </a:rPr>
              <a:t>,” Medium, https://medium.com/analytics-vidhya/sparse-matrix-vector-multiplication-with-cuda-42d191878e8f (accessed Dec. 3, 2023). </a:t>
            </a:r>
          </a:p>
          <a:p>
            <a:endParaRPr lang="en-US" sz="700"/>
          </a:p>
        </p:txBody>
      </p:sp>
    </p:spTree>
    <p:extLst>
      <p:ext uri="{BB962C8B-B14F-4D97-AF65-F5344CB8AC3E}">
        <p14:creationId xmlns:p14="http://schemas.microsoft.com/office/powerpoint/2010/main" val="27323160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14E2C-19FE-73AF-988A-AB5A493D4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Conclusion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4F48C-2878-3906-3FF6-85E2BD8AF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 442/542    |    University of New Mexico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7B17E2C-8C0D-06A0-EAE9-9F2C6D39E6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8249707"/>
              </p:ext>
            </p:extLst>
          </p:nvPr>
        </p:nvGraphicFramePr>
        <p:xfrm>
          <a:off x="1016752" y="2238883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4EADD64-37A8-E0F3-94A3-10DF82E2C8A3}"/>
              </a:ext>
            </a:extLst>
          </p:cNvPr>
          <p:cNvSpPr/>
          <p:nvPr/>
        </p:nvSpPr>
        <p:spPr>
          <a:xfrm>
            <a:off x="1006614" y="1965394"/>
            <a:ext cx="10239731" cy="2799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446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2B28-0E6B-8BB3-ED27-8CFE24D80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Acknowledgements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09966-CEE0-6E36-CC01-B523D9B5C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383540" lvl="1">
              <a:buFont typeface="Arial" pitchFamily="34" charset="0"/>
              <a:buChar char="•"/>
            </a:pPr>
            <a:r>
              <a:rPr lang="en-US" sz="1800" dirty="0"/>
              <a:t>The CSR transpose algorithm is based off a</a:t>
            </a:r>
            <a:r>
              <a:rPr lang="en-US" sz="1800" dirty="0">
                <a:effectLst/>
              </a:rPr>
              <a:t>lgorithms developed by SciPy for Python, check out their GitHub repository:</a:t>
            </a:r>
            <a:endParaRPr lang="en-US" dirty="0"/>
          </a:p>
          <a:p>
            <a:pPr marL="566420" lvl="2">
              <a:buFont typeface="Arial" pitchFamily="34" charset="0"/>
              <a:buChar char="•"/>
            </a:pPr>
            <a:r>
              <a:rPr lang="en-US" dirty="0">
                <a:effectLst/>
              </a:rPr>
              <a:t>https://github.com/scipy/scipy/blob/8a64c938ddf1ae4c02a08d2c5e38daeb8d061d38/scipy/sparse/sparsetools/csr.h#L419</a:t>
            </a:r>
            <a:endParaRPr lang="en-US" sz="2000" dirty="0">
              <a:effectLst/>
            </a:endParaRPr>
          </a:p>
          <a:p>
            <a:pPr marL="566420" lvl="2">
              <a:buFont typeface="Arial" pitchFamily="34" charset="0"/>
              <a:buChar char="•"/>
            </a:pPr>
            <a:r>
              <a:rPr lang="en-US" sz="1800" dirty="0"/>
              <a:t>For more information visit https://scipy.org/</a:t>
            </a:r>
            <a:endParaRPr lang="en-US" dirty="0">
              <a:ea typeface="Calibri"/>
              <a:cs typeface="Calibri"/>
            </a:endParaRPr>
          </a:p>
          <a:p>
            <a:pPr marL="200660" lvl="1" indent="0">
              <a:buNone/>
            </a:pPr>
            <a:endParaRPr lang="en-US" dirty="0">
              <a:ea typeface="+mn-lt"/>
              <a:cs typeface="+mn-lt"/>
            </a:endParaRPr>
          </a:p>
          <a:p>
            <a:pPr marL="383540" lvl="1">
              <a:buFont typeface="Arial" pitchFamily="34" charset="0"/>
              <a:buChar char="•"/>
            </a:pPr>
            <a:endParaRPr lang="en-US" dirty="0">
              <a:ea typeface="+mn-lt"/>
              <a:cs typeface="+mn-lt"/>
            </a:endParaRPr>
          </a:p>
          <a:p>
            <a:pPr marL="383540" lvl="1">
              <a:buFont typeface="Arial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We would like to thank the UNM Center for Advanced Research Computing, supported in part by the National Science Foundation, for providing the research computing resources used in this work.</a:t>
            </a:r>
          </a:p>
          <a:p>
            <a:pPr marL="200660" lvl="1" indent="0">
              <a:buNone/>
            </a:pPr>
            <a:endParaRPr lang="en-US" sz="2000" dirty="0">
              <a:ea typeface="+mn-lt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4B9826-1973-5116-5AFF-B2061AD82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442/542    |    University of New Mexico</a:t>
            </a:r>
          </a:p>
        </p:txBody>
      </p:sp>
    </p:spTree>
    <p:extLst>
      <p:ext uri="{BB962C8B-B14F-4D97-AF65-F5344CB8AC3E}">
        <p14:creationId xmlns:p14="http://schemas.microsoft.com/office/powerpoint/2010/main" val="78346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DDA5-901C-61AA-24B9-EEE8BC96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Sparse Matrix Communication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F40260-A4AE-7D94-D853-E1730B74D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442/542    |    University of New Mexico</a:t>
            </a:r>
          </a:p>
        </p:txBody>
      </p:sp>
    </p:spTree>
    <p:extLst>
      <p:ext uri="{BB962C8B-B14F-4D97-AF65-F5344CB8AC3E}">
        <p14:creationId xmlns:p14="http://schemas.microsoft.com/office/powerpoint/2010/main" val="2431149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D38BA-EE03-EBB2-9A0D-B775F15D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59145"/>
          </a:xfrm>
        </p:spPr>
        <p:txBody>
          <a:bodyPr/>
          <a:lstStyle/>
          <a:p>
            <a:r>
              <a:rPr lang="en-US">
                <a:cs typeface="Calibri Light"/>
              </a:rPr>
              <a:t>COO, CSR, CSC Format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F2E043-B4F9-3094-D6F2-6AAC381622A5}"/>
              </a:ext>
            </a:extLst>
          </p:cNvPr>
          <p:cNvSpPr/>
          <p:nvPr/>
        </p:nvSpPr>
        <p:spPr>
          <a:xfrm>
            <a:off x="291706" y="2391531"/>
            <a:ext cx="1726866" cy="1692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1"/>
                </a:solidFill>
                <a:cs typeface="Calibri"/>
              </a:rPr>
              <a:t>[1,0,2]</a:t>
            </a:r>
          </a:p>
          <a:p>
            <a:pPr algn="ctr"/>
            <a:r>
              <a:rPr lang="en-US" sz="2000">
                <a:solidFill>
                  <a:schemeClr val="bg1"/>
                </a:solidFill>
                <a:cs typeface="Calibri"/>
              </a:rPr>
              <a:t>[0,3,0]</a:t>
            </a:r>
            <a:endParaRPr lang="en-US">
              <a:solidFill>
                <a:schemeClr val="bg1"/>
              </a:solidFill>
              <a:cs typeface="Calibri" panose="020F0502020204030204"/>
            </a:endParaRPr>
          </a:p>
          <a:p>
            <a:pPr algn="ctr"/>
            <a:r>
              <a:rPr lang="en-US" sz="2000">
                <a:solidFill>
                  <a:schemeClr val="bg1"/>
                </a:solidFill>
                <a:cs typeface="Calibri"/>
              </a:rPr>
              <a:t>[4,0,5]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8891FF-7675-F4BD-7E47-CD5BD62D5456}"/>
              </a:ext>
            </a:extLst>
          </p:cNvPr>
          <p:cNvSpPr txBox="1"/>
          <p:nvPr/>
        </p:nvSpPr>
        <p:spPr>
          <a:xfrm>
            <a:off x="289429" y="1913269"/>
            <a:ext cx="108031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Dense                                                        COO                                          CSR                                                  CSC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46DDD3-B248-15D8-3EF8-789DD1CE56CA}"/>
              </a:ext>
            </a:extLst>
          </p:cNvPr>
          <p:cNvSpPr/>
          <p:nvPr/>
        </p:nvSpPr>
        <p:spPr>
          <a:xfrm>
            <a:off x="3160888" y="2389481"/>
            <a:ext cx="1815629" cy="1683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Values: [1, 2, 3, 4, 5]</a:t>
            </a:r>
          </a:p>
          <a:p>
            <a:pPr algn="ctr"/>
            <a:r>
              <a:rPr lang="en-US" sz="1200">
                <a:ea typeface="+mn-lt"/>
                <a:cs typeface="+mn-lt"/>
              </a:rPr>
              <a:t>Cols: [0, 2, 1, 0, 2]</a:t>
            </a:r>
            <a:endParaRPr lang="en-US">
              <a:ea typeface="+mn-lt"/>
              <a:cs typeface="+mn-lt"/>
            </a:endParaRPr>
          </a:p>
          <a:p>
            <a:pPr algn="ctr"/>
            <a:r>
              <a:rPr lang="en-US" sz="1200">
                <a:ea typeface="+mn-lt"/>
                <a:cs typeface="+mn-lt"/>
              </a:rPr>
              <a:t>Rows: [0, 0, 1, 2, 2]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6B5078-5D94-480E-69B4-E0816A2CF8B8}"/>
              </a:ext>
            </a:extLst>
          </p:cNvPr>
          <p:cNvSpPr/>
          <p:nvPr/>
        </p:nvSpPr>
        <p:spPr>
          <a:xfrm>
            <a:off x="5793251" y="2389481"/>
            <a:ext cx="1815629" cy="1683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Values: [1, 2, 3, 4, 5]</a:t>
            </a:r>
          </a:p>
          <a:p>
            <a:pPr algn="ctr"/>
            <a:r>
              <a:rPr lang="en-US" sz="1200">
                <a:ea typeface="+mn-lt"/>
                <a:cs typeface="+mn-lt"/>
              </a:rPr>
              <a:t>Cols: [0, 2, 1, 0, 2]</a:t>
            </a:r>
            <a:endParaRPr lang="en-US">
              <a:ea typeface="+mn-lt"/>
              <a:cs typeface="+mn-lt"/>
            </a:endParaRPr>
          </a:p>
          <a:p>
            <a:pPr algn="ctr"/>
            <a:r>
              <a:rPr lang="en-US" sz="1200" err="1">
                <a:ea typeface="+mn-lt"/>
                <a:cs typeface="+mn-lt"/>
              </a:rPr>
              <a:t>Rowptrs</a:t>
            </a:r>
            <a:r>
              <a:rPr lang="en-US" sz="1200">
                <a:ea typeface="+mn-lt"/>
                <a:cs typeface="+mn-lt"/>
              </a:rPr>
              <a:t>: [0, 2, 3, 5]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AAC283-108A-3FEC-E37A-D96480155B2E}"/>
              </a:ext>
            </a:extLst>
          </p:cNvPr>
          <p:cNvSpPr/>
          <p:nvPr/>
        </p:nvSpPr>
        <p:spPr>
          <a:xfrm>
            <a:off x="8603744" y="2359792"/>
            <a:ext cx="1815629" cy="1683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Values: [1, 4, 3, 2, 5]</a:t>
            </a:r>
            <a:endParaRPr lang="en-US">
              <a:ea typeface="+mn-lt"/>
              <a:cs typeface="+mn-lt"/>
            </a:endParaRPr>
          </a:p>
          <a:p>
            <a:pPr algn="ctr"/>
            <a:r>
              <a:rPr lang="en-US" sz="1200">
                <a:ea typeface="+mn-lt"/>
                <a:cs typeface="+mn-lt"/>
              </a:rPr>
              <a:t>Rows: [0, 2, 1, 0, 2]</a:t>
            </a:r>
            <a:endParaRPr lang="en-US">
              <a:ea typeface="+mn-lt"/>
              <a:cs typeface="+mn-lt"/>
            </a:endParaRPr>
          </a:p>
          <a:p>
            <a:pPr algn="ctr"/>
            <a:r>
              <a:rPr lang="en-US" sz="1200" err="1">
                <a:ea typeface="+mn-lt"/>
                <a:cs typeface="+mn-lt"/>
              </a:rPr>
              <a:t>Colptrs</a:t>
            </a:r>
            <a:r>
              <a:rPr lang="en-US" sz="1200">
                <a:ea typeface="+mn-lt"/>
                <a:cs typeface="+mn-lt"/>
              </a:rPr>
              <a:t>: [0, 2, 3, 5]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2D0971-D801-4AA0-F1F6-5C4D8559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442/542    |    University of New Mexico</a:t>
            </a:r>
          </a:p>
        </p:txBody>
      </p:sp>
    </p:spTree>
    <p:extLst>
      <p:ext uri="{BB962C8B-B14F-4D97-AF65-F5344CB8AC3E}">
        <p14:creationId xmlns:p14="http://schemas.microsoft.com/office/powerpoint/2010/main" val="3285499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AD825-367E-8883-B7E7-AB39583BA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Ping Pong Tests (Communication Costs)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1D3D18-DD1B-218E-AFA9-C0D73E3FE789}"/>
              </a:ext>
            </a:extLst>
          </p:cNvPr>
          <p:cNvSpPr/>
          <p:nvPr/>
        </p:nvSpPr>
        <p:spPr>
          <a:xfrm>
            <a:off x="1685620" y="1792415"/>
            <a:ext cx="2562477" cy="15374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ea typeface="Calibri"/>
                <a:cs typeface="Calibri"/>
              </a:rPr>
              <a:t>P0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0E23D5-F4EC-4FDE-88A7-4386290C4334}"/>
              </a:ext>
            </a:extLst>
          </p:cNvPr>
          <p:cNvSpPr/>
          <p:nvPr/>
        </p:nvSpPr>
        <p:spPr>
          <a:xfrm>
            <a:off x="5767186" y="1792414"/>
            <a:ext cx="2562477" cy="15374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Calibri"/>
                <a:cs typeface="Calibri"/>
              </a:rPr>
              <a:t>P1</a:t>
            </a:r>
            <a:endParaRPr lang="en-US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D28D2ADB-9398-5075-343D-86C3617E2CD6}"/>
              </a:ext>
            </a:extLst>
          </p:cNvPr>
          <p:cNvSpPr/>
          <p:nvPr/>
        </p:nvSpPr>
        <p:spPr>
          <a:xfrm>
            <a:off x="4499289" y="2294794"/>
            <a:ext cx="1004761" cy="53946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361567C6-291B-5C0A-7CE9-BD675A04E09C}"/>
              </a:ext>
            </a:extLst>
          </p:cNvPr>
          <p:cNvSpPr txBox="1"/>
          <p:nvPr/>
        </p:nvSpPr>
        <p:spPr>
          <a:xfrm>
            <a:off x="458856" y="3482010"/>
            <a:ext cx="10694503" cy="286232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lvl="1" indent="-383540">
              <a:buChar char="•"/>
            </a:pPr>
            <a:r>
              <a:rPr lang="en-US">
                <a:solidFill>
                  <a:srgbClr val="404040"/>
                </a:solidFill>
                <a:cs typeface="Arial"/>
              </a:rPr>
              <a:t>5000 iterations of ping-pong per matrix ​</a:t>
            </a:r>
          </a:p>
          <a:p>
            <a:pPr marL="0" lvl="1"/>
            <a:endParaRPr lang="en-US">
              <a:solidFill>
                <a:srgbClr val="404040"/>
              </a:solidFill>
              <a:ea typeface="Calibri"/>
              <a:cs typeface="Arial"/>
            </a:endParaRPr>
          </a:p>
          <a:p>
            <a:pPr marL="0" lvl="1"/>
            <a:endParaRPr lang="en-US">
              <a:solidFill>
                <a:srgbClr val="404040"/>
              </a:solidFill>
              <a:cs typeface="Arial"/>
            </a:endParaRPr>
          </a:p>
          <a:p>
            <a:pPr marL="383540" lvl="1" indent="-383540">
              <a:buChar char="•"/>
            </a:pPr>
            <a:r>
              <a:rPr lang="en-US" err="1">
                <a:solidFill>
                  <a:srgbClr val="404040"/>
                </a:solidFill>
                <a:cs typeface="Arial"/>
              </a:rPr>
              <a:t>MPI_Pack</a:t>
            </a:r>
            <a:r>
              <a:rPr lang="en-US">
                <a:solidFill>
                  <a:srgbClr val="404040"/>
                </a:solidFill>
                <a:cs typeface="Arial"/>
              </a:rPr>
              <a:t> and </a:t>
            </a:r>
            <a:r>
              <a:rPr lang="en-US" err="1">
                <a:solidFill>
                  <a:srgbClr val="404040"/>
                </a:solidFill>
                <a:cs typeface="Arial"/>
              </a:rPr>
              <a:t>MPI_Unpack</a:t>
            </a:r>
            <a:r>
              <a:rPr lang="en-US">
                <a:solidFill>
                  <a:srgbClr val="404040"/>
                </a:solidFill>
                <a:cs typeface="Arial"/>
              </a:rPr>
              <a:t> are used with </a:t>
            </a:r>
            <a:r>
              <a:rPr lang="en-US" err="1">
                <a:solidFill>
                  <a:srgbClr val="404040"/>
                </a:solidFill>
                <a:cs typeface="Arial"/>
              </a:rPr>
              <a:t>MPI_Send</a:t>
            </a:r>
            <a:r>
              <a:rPr lang="en-US">
                <a:solidFill>
                  <a:srgbClr val="404040"/>
                </a:solidFill>
                <a:cs typeface="Arial"/>
              </a:rPr>
              <a:t>/</a:t>
            </a:r>
            <a:r>
              <a:rPr lang="en-US" err="1">
                <a:solidFill>
                  <a:srgbClr val="404040"/>
                </a:solidFill>
                <a:cs typeface="Arial"/>
              </a:rPr>
              <a:t>MPI_Recv</a:t>
            </a:r>
            <a:r>
              <a:rPr lang="en-US">
                <a:solidFill>
                  <a:srgbClr val="404040"/>
                </a:solidFill>
                <a:cs typeface="Arial"/>
              </a:rPr>
              <a:t> on each of the COO,CSR, CSC​</a:t>
            </a:r>
            <a:endParaRPr lang="en-US">
              <a:solidFill>
                <a:srgbClr val="404040"/>
              </a:solidFill>
              <a:ea typeface="Calibri"/>
              <a:cs typeface="Arial"/>
            </a:endParaRPr>
          </a:p>
          <a:p>
            <a:pPr marL="0" lvl="1"/>
            <a:endParaRPr lang="en-US">
              <a:solidFill>
                <a:srgbClr val="404040"/>
              </a:solidFill>
              <a:ea typeface="Calibri"/>
              <a:cs typeface="Arial"/>
            </a:endParaRPr>
          </a:p>
          <a:p>
            <a:pPr marL="0" lvl="1"/>
            <a:endParaRPr lang="en-US">
              <a:solidFill>
                <a:srgbClr val="404040"/>
              </a:solidFill>
              <a:cs typeface="Arial"/>
            </a:endParaRPr>
          </a:p>
          <a:p>
            <a:pPr marL="383540" lvl="1" indent="-383540">
              <a:buChar char="•"/>
            </a:pPr>
            <a:r>
              <a:rPr lang="en-US">
                <a:solidFill>
                  <a:srgbClr val="404040"/>
                </a:solidFill>
                <a:cs typeface="Arial"/>
              </a:rPr>
              <a:t>The dense format just uses a basic </a:t>
            </a:r>
            <a:r>
              <a:rPr lang="en-US" err="1">
                <a:solidFill>
                  <a:srgbClr val="404040"/>
                </a:solidFill>
                <a:cs typeface="Arial"/>
              </a:rPr>
              <a:t>MPI_Send</a:t>
            </a:r>
            <a:r>
              <a:rPr lang="en-US">
                <a:solidFill>
                  <a:srgbClr val="404040"/>
                </a:solidFill>
                <a:cs typeface="Arial"/>
              </a:rPr>
              <a:t>/</a:t>
            </a:r>
            <a:r>
              <a:rPr lang="en-US" err="1">
                <a:solidFill>
                  <a:srgbClr val="404040"/>
                </a:solidFill>
                <a:cs typeface="Arial"/>
              </a:rPr>
              <a:t>MPI_Recv</a:t>
            </a:r>
            <a:endParaRPr lang="en-US">
              <a:solidFill>
                <a:srgbClr val="404040"/>
              </a:solidFill>
              <a:ea typeface="Calibri"/>
              <a:cs typeface="Arial"/>
            </a:endParaRPr>
          </a:p>
          <a:p>
            <a:pPr marL="0" lvl="1"/>
            <a:endParaRPr lang="en-US">
              <a:solidFill>
                <a:srgbClr val="404040"/>
              </a:solidFill>
              <a:ea typeface="Calibri"/>
              <a:cs typeface="Arial"/>
            </a:endParaRPr>
          </a:p>
          <a:p>
            <a:pPr marL="0" lvl="1"/>
            <a:endParaRPr lang="en-US">
              <a:solidFill>
                <a:srgbClr val="404040"/>
              </a:solidFill>
              <a:ea typeface="Calibri"/>
              <a:cs typeface="Arial"/>
            </a:endParaRPr>
          </a:p>
          <a:p>
            <a:pPr marL="383540" lvl="1" indent="-383540">
              <a:buChar char="•"/>
            </a:pPr>
            <a:endParaRPr lang="en-US">
              <a:solidFill>
                <a:srgbClr val="404040"/>
              </a:solidFill>
              <a:ea typeface="Calibri"/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D4DC7E-135C-DB4D-1557-FD59DC255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442/542    |    University of New Mexico</a:t>
            </a:r>
          </a:p>
        </p:txBody>
      </p:sp>
    </p:spTree>
    <p:extLst>
      <p:ext uri="{BB962C8B-B14F-4D97-AF65-F5344CB8AC3E}">
        <p14:creationId xmlns:p14="http://schemas.microsoft.com/office/powerpoint/2010/main" val="2867249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06096-E048-8C43-6131-70F7517A8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990" y="175990"/>
            <a:ext cx="10058400" cy="1450757"/>
          </a:xfrm>
        </p:spPr>
        <p:txBody>
          <a:bodyPr/>
          <a:lstStyle/>
          <a:p>
            <a:r>
              <a:rPr lang="en-US">
                <a:cs typeface="Calibri Light"/>
              </a:rPr>
              <a:t>Ping Pong Timings</a:t>
            </a:r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BE11D84-894A-E16E-9092-C936B6F99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23" y="1899963"/>
            <a:ext cx="5708784" cy="377394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83A726-CD8D-E295-EFD9-C5E879703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249" y="1896998"/>
            <a:ext cx="5964977" cy="377958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5B7A4-5A86-2584-184B-F882AF192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442/542    |    University of New Mexico</a:t>
            </a:r>
          </a:p>
        </p:txBody>
      </p:sp>
    </p:spTree>
    <p:extLst>
      <p:ext uri="{BB962C8B-B14F-4D97-AF65-F5344CB8AC3E}">
        <p14:creationId xmlns:p14="http://schemas.microsoft.com/office/powerpoint/2010/main" val="1309695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078D9-CD4A-FAFF-8187-F5A8F6275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100 x 100 Analysis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7988E-1F1C-85F5-5654-42FA22EA5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8183" y="1785044"/>
            <a:ext cx="4117498" cy="4353784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These ping pong timings show the general trend for communication performance between the different formats 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 I was expecting to see dense outperform the other formats, but this occurs at 1000x1000 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We see that the best communication performance is at O(n) sparsity </a:t>
            </a:r>
          </a:p>
        </p:txBody>
      </p:sp>
      <p:pic>
        <p:nvPicPr>
          <p:cNvPr id="5" name="Content Placeholder 6" descr="A graph with a line graph&#10;&#10;Description automatically generated">
            <a:extLst>
              <a:ext uri="{FF2B5EF4-FFF2-40B4-BE49-F238E27FC236}">
                <a16:creationId xmlns:a16="http://schemas.microsoft.com/office/drawing/2014/main" id="{77F39846-586B-D506-9024-93882D249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41" y="1913450"/>
            <a:ext cx="5708784" cy="377394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8F654-F4D7-01B0-F718-8A9033844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442/542    |    University of New Mexico</a:t>
            </a:r>
          </a:p>
        </p:txBody>
      </p:sp>
    </p:spTree>
    <p:extLst>
      <p:ext uri="{BB962C8B-B14F-4D97-AF65-F5344CB8AC3E}">
        <p14:creationId xmlns:p14="http://schemas.microsoft.com/office/powerpoint/2010/main" val="2491709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A0F3-459B-FAC8-C816-42C8BF897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1000 x 1000 Analysis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B168B-D9CE-96E4-8E81-57583539A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6642" y="1845734"/>
            <a:ext cx="4892985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At about 0.8 density, the cost of communication for the dense format outperforms the other formats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Again, We see that the best communication performance is at O(n) sparsity </a:t>
            </a:r>
          </a:p>
          <a:p>
            <a:pPr>
              <a:buFont typeface="Arial" panose="020F0502020204030204" pitchFamily="34" charset="0"/>
              <a:buChar char="•"/>
            </a:pPr>
            <a:endParaRPr lang="en-US">
              <a:cs typeface="Calibri" panose="020F0502020204030204"/>
            </a:endParaRPr>
          </a:p>
        </p:txBody>
      </p:sp>
      <p:pic>
        <p:nvPicPr>
          <p:cNvPr id="5" name="Picture 4" descr="A graph showing the difference between density and density&#10;&#10;Description automatically generated">
            <a:extLst>
              <a:ext uri="{FF2B5EF4-FFF2-40B4-BE49-F238E27FC236}">
                <a16:creationId xmlns:a16="http://schemas.microsoft.com/office/drawing/2014/main" id="{7256C6A2-BEF4-69E3-54F1-215F57CF7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40" y="1964432"/>
            <a:ext cx="5964977" cy="37795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C24CC-0304-5F05-79D3-EE25F3A7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442/542    |    University of New Mexico</a:t>
            </a:r>
          </a:p>
        </p:txBody>
      </p:sp>
    </p:spTree>
    <p:extLst>
      <p:ext uri="{BB962C8B-B14F-4D97-AF65-F5344CB8AC3E}">
        <p14:creationId xmlns:p14="http://schemas.microsoft.com/office/powerpoint/2010/main" val="4562361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319</TotalTime>
  <Words>1388</Words>
  <Application>Microsoft Office PowerPoint</Application>
  <PresentationFormat>Widescreen</PresentationFormat>
  <Paragraphs>205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Courier New</vt:lpstr>
      <vt:lpstr>Times</vt:lpstr>
      <vt:lpstr>Wingdings</vt:lpstr>
      <vt:lpstr>Retrospect</vt:lpstr>
      <vt:lpstr>Sparse Matrix Performance</vt:lpstr>
      <vt:lpstr>The Hypothesis</vt:lpstr>
      <vt:lpstr>Our Dataset</vt:lpstr>
      <vt:lpstr>Sparse Matrix Communication</vt:lpstr>
      <vt:lpstr>COO, CSR, CSC Format</vt:lpstr>
      <vt:lpstr>Ping Pong Tests (Communication Costs)</vt:lpstr>
      <vt:lpstr>Ping Pong Timings</vt:lpstr>
      <vt:lpstr>100 x 100 Analysis</vt:lpstr>
      <vt:lpstr>1000 x 1000 Analysis </vt:lpstr>
      <vt:lpstr>Sparse Matrix Storage Analysis</vt:lpstr>
      <vt:lpstr>Theoretical Analysis</vt:lpstr>
      <vt:lpstr>Theoretical Results</vt:lpstr>
      <vt:lpstr>Experimental Analysis </vt:lpstr>
      <vt:lpstr>Experimental Results</vt:lpstr>
      <vt:lpstr>Sparse Matrix Transpose</vt:lpstr>
      <vt:lpstr>CSR Transpose</vt:lpstr>
      <vt:lpstr>Something interesting to observe…</vt:lpstr>
      <vt:lpstr>CSR Transpose Algorithm</vt:lpstr>
      <vt:lpstr>Dense Algorithm</vt:lpstr>
      <vt:lpstr>CSR vs Dense Transpose </vt:lpstr>
      <vt:lpstr>Parallelizing the algorithm</vt:lpstr>
      <vt:lpstr>Varying Communication Overhead</vt:lpstr>
      <vt:lpstr>What about CSC and COO Transpose?</vt:lpstr>
      <vt:lpstr>Major communication and storage overhead</vt:lpstr>
      <vt:lpstr>CSR vs COO vs Dense Transpose</vt:lpstr>
      <vt:lpstr>Sparse Matrix-Matrix Multiplication</vt:lpstr>
      <vt:lpstr>Experimental Analysis using COO, CSR</vt:lpstr>
      <vt:lpstr>PowerPoint Presentation</vt:lpstr>
      <vt:lpstr>PowerPoint Presentation</vt:lpstr>
      <vt:lpstr>What’s next?</vt:lpstr>
      <vt:lpstr>PowerPoint Presentation</vt:lpstr>
      <vt:lpstr>Conclusion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Romero</dc:creator>
  <cp:lastModifiedBy>Sara Romero</cp:lastModifiedBy>
  <cp:revision>1</cp:revision>
  <dcterms:created xsi:type="dcterms:W3CDTF">2023-11-28T02:04:00Z</dcterms:created>
  <dcterms:modified xsi:type="dcterms:W3CDTF">2023-12-08T05:49:26Z</dcterms:modified>
</cp:coreProperties>
</file>