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732BC-C906-1F24-700F-FACA0DD2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12434D-E48F-6581-9B2B-4381919EB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3F424-2001-9E08-6473-1090EC60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15266-56C0-3E32-7C7D-0ACFD20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8542C-63F1-AB44-71CD-CD6BFF24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8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52239-155C-A150-BA23-2A44B8E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EE914-24FA-C656-8AC7-AE73BB73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321A6-A0C1-8EC5-0102-099C5779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DADFD-FFDC-A1AD-D39E-8239D046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5B74D-00A4-8921-62F6-9AB155DE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8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833A1-74B4-67F7-AE4A-82A4D96E1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326573-F161-D65E-3DCC-95F1F661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E5908-651D-5096-E5B1-BB8286C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C8F4A-0BB8-4A29-11C0-C5DDECB5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2B6B6-87FA-FED9-ADAD-51BFFC45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57454-C9F2-42BC-41E9-75C8A6D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200DD-10F1-471A-A772-58FE4921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EF5A0-0EEC-9F97-57A4-FF7042C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B85E6-C2A3-A383-B50E-5AFC5DC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1D5A1-E247-8C49-6870-8B2026E0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0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AC732-B88F-FE8E-9AEE-CFA65B33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94875B-E162-BB8E-7950-8B1262F89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9750E-CFE4-0F08-DA6A-5B5E89EB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17B51-ACAE-63E7-FE42-0BF3D0F4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8DD9E-3345-E321-E884-3B318C4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AB836-AB6C-939A-5A14-826A9C44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032E9-CC93-8C1C-66E5-F63F92A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7C76F-8619-9F44-6BDB-29AE4406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863F0-66FA-F3D1-1410-A4D4D1E7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CDE85B-0EBF-D050-122E-E4146F5A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F9EFC1-0161-9930-B72A-6A45DB2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84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E5F0-B4F6-BA26-764D-9593CEB5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F52D66-D56C-A543-CE16-D28BD9B4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402F39-BCA0-A03C-0CDF-BC7D3CC8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2F3D28-AA1D-CFA8-6BF8-6D79F104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C17E13-A01D-B639-7A31-22CF37FBD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E5B9F8-13AB-CB53-3B79-4C5E138C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C1672C-EFF6-10E3-5914-14DEEEB9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40324-4511-5780-11F9-BF4C093F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AD096-E4E2-E233-6C55-9686FBE4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C8866-C9FC-79FD-A5E1-14288B91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8C4246-751B-DF7A-D9FE-D57D806C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C68A2F-6904-93C2-2A12-84D64DB3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2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E9D9B6-D6C4-38A5-E0F7-C188CC9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023D3-830F-6D41-1C26-C64327B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BA526-2C35-4721-D93B-A4F279E9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8DFFF-53CE-5123-EA40-1E0F44BD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EFEB1-F854-AA61-4428-2C920414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95F4A5-E1F9-E9E8-5641-17678B520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9D95C-9F67-2F28-4378-89E7B0C5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E90378-F4D9-C1E4-2474-259C8416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2C54ED-F76B-0344-8BE1-E3933655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20584-0A42-AFC2-82BD-F332B5CA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7120C9-155A-A669-647F-A1F83893D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CACD-9AA7-96CF-5B80-103E55B3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682F2-A211-032D-22C4-CAD75D23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CFF64-B451-7AD2-B00B-7F2E4403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571BE-4ACD-DCBB-89DA-E104066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5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9C932F-D3AC-73DB-A9DA-366BB664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D1424-02A9-791B-1CAF-88E71849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505C6-E953-C315-D330-E5349946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9C1-836F-3F28-B009-913F061B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59A28-BA04-3F45-F0F1-FFCEB0A7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C226-8407-2CE5-56DC-14E3B0A53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8C908-CA88-F87D-90D1-2D881930D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1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B3441A0-0547-F203-4555-9844D3CF29D3}"/>
              </a:ext>
            </a:extLst>
          </p:cNvPr>
          <p:cNvSpPr txBox="1"/>
          <p:nvPr/>
        </p:nvSpPr>
        <p:spPr>
          <a:xfrm>
            <a:off x="6621011" y="683026"/>
            <a:ext cx="4167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ardiuno</a:t>
            </a:r>
            <a:r>
              <a:rPr lang="de-DE" dirty="0"/>
              <a:t>	</a:t>
            </a:r>
            <a:r>
              <a:rPr lang="de-DE" dirty="0" err="1"/>
              <a:t>Nucleo</a:t>
            </a:r>
            <a:r>
              <a:rPr lang="de-DE" dirty="0"/>
              <a:t> F401RE Pin	</a:t>
            </a:r>
            <a:r>
              <a:rPr lang="de-DE" dirty="0" err="1"/>
              <a:t>JogButtom</a:t>
            </a:r>
            <a:endParaRPr lang="de-DE" dirty="0"/>
          </a:p>
          <a:p>
            <a:r>
              <a:rPr lang="de-DE" dirty="0"/>
              <a:t>		</a:t>
            </a:r>
          </a:p>
          <a:p>
            <a:r>
              <a:rPr lang="de-DE" dirty="0"/>
              <a:t>D2	PA10		</a:t>
            </a:r>
            <a:r>
              <a:rPr lang="de-DE" dirty="0" err="1"/>
              <a:t>But_SW</a:t>
            </a:r>
            <a:endParaRPr lang="de-DE" dirty="0"/>
          </a:p>
          <a:p>
            <a:r>
              <a:rPr lang="de-DE" dirty="0"/>
              <a:t>D3	PB3		LED_R</a:t>
            </a:r>
          </a:p>
          <a:p>
            <a:r>
              <a:rPr lang="de-DE" dirty="0"/>
              <a:t>D4	PB5		</a:t>
            </a:r>
          </a:p>
          <a:p>
            <a:r>
              <a:rPr lang="de-DE" dirty="0"/>
              <a:t>D5	PB4		LED_G</a:t>
            </a:r>
          </a:p>
          <a:p>
            <a:r>
              <a:rPr lang="de-DE" dirty="0"/>
              <a:t>D6	PB10		LED_B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9D7471-9A78-87BD-9A62-0EA6E4C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2" y="1173772"/>
            <a:ext cx="5487618" cy="4922227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F9515D8-2337-D483-2CDB-013B474CCC7B}"/>
              </a:ext>
            </a:extLst>
          </p:cNvPr>
          <p:cNvCxnSpPr>
            <a:cxnSpLocks/>
          </p:cNvCxnSpPr>
          <p:nvPr/>
        </p:nvCxnSpPr>
        <p:spPr>
          <a:xfrm>
            <a:off x="609600" y="3496235"/>
            <a:ext cx="1071718" cy="44066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CE7906-90E5-107D-65DD-3D080DAE216C}"/>
              </a:ext>
            </a:extLst>
          </p:cNvPr>
          <p:cNvCxnSpPr>
            <a:cxnSpLocks/>
          </p:cNvCxnSpPr>
          <p:nvPr/>
        </p:nvCxnSpPr>
        <p:spPr>
          <a:xfrm flipH="1">
            <a:off x="5347447" y="4213412"/>
            <a:ext cx="1306455" cy="591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5AF00CD-F20A-26B8-A20E-75403F0BDD86}"/>
              </a:ext>
            </a:extLst>
          </p:cNvPr>
          <p:cNvCxnSpPr>
            <a:cxnSpLocks/>
          </p:cNvCxnSpPr>
          <p:nvPr/>
        </p:nvCxnSpPr>
        <p:spPr>
          <a:xfrm flipH="1">
            <a:off x="5328321" y="3932415"/>
            <a:ext cx="1306455" cy="59167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D208C49-2BAA-42B8-90CA-01DEB65C0585}"/>
              </a:ext>
            </a:extLst>
          </p:cNvPr>
          <p:cNvCxnSpPr>
            <a:cxnSpLocks/>
          </p:cNvCxnSpPr>
          <p:nvPr/>
        </p:nvCxnSpPr>
        <p:spPr>
          <a:xfrm flipH="1">
            <a:off x="5309195" y="3777079"/>
            <a:ext cx="1306455" cy="59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530812D-B4D0-624B-5253-BC00FD5F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91" y="372036"/>
            <a:ext cx="9535944" cy="21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Flaemig</dc:creator>
  <cp:lastModifiedBy>Tobias Flaemig</cp:lastModifiedBy>
  <cp:revision>1</cp:revision>
  <dcterms:created xsi:type="dcterms:W3CDTF">2023-11-25T10:34:00Z</dcterms:created>
  <dcterms:modified xsi:type="dcterms:W3CDTF">2023-11-25T11:17:33Z</dcterms:modified>
</cp:coreProperties>
</file>