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7" r:id="rId1"/>
  </p:sldMasterIdLst>
  <p:sldIdLst>
    <p:sldId id="256" r:id="rId2"/>
    <p:sldId id="258" r:id="rId3"/>
    <p:sldId id="263" r:id="rId4"/>
    <p:sldId id="261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A7DDD7-94A7-49BC-9481-37CAEC6A573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E530242-94B3-43A6-918B-1288F8DB1482}">
      <dgm:prSet phldrT="[Text]"/>
      <dgm:spPr/>
      <dgm:t>
        <a:bodyPr/>
        <a:lstStyle/>
        <a:p>
          <a:r>
            <a:rPr lang="en-US" altLang="zh-TW" dirty="0" smtClean="0"/>
            <a:t>Customer</a:t>
          </a:r>
          <a:endParaRPr lang="en-US" altLang="zh-TW" dirty="0"/>
        </a:p>
      </dgm:t>
    </dgm:pt>
    <dgm:pt modelId="{D3BC3F29-7175-49D0-B180-09F5D129320A}" type="parTrans" cxnId="{3672356A-51CB-4CB9-A285-4DE2F92D52A4}">
      <dgm:prSet/>
      <dgm:spPr/>
      <dgm:t>
        <a:bodyPr/>
        <a:lstStyle/>
        <a:p>
          <a:endParaRPr lang="en-US" altLang="zh-TW"/>
        </a:p>
      </dgm:t>
    </dgm:pt>
    <dgm:pt modelId="{B827E1CC-C6D5-45C8-96CE-0F2FB95C11C1}" type="sibTrans" cxnId="{3672356A-51CB-4CB9-A285-4DE2F92D52A4}">
      <dgm:prSet/>
      <dgm:spPr/>
      <dgm:t>
        <a:bodyPr/>
        <a:lstStyle/>
        <a:p>
          <a:endParaRPr lang="en-US" altLang="zh-TW"/>
        </a:p>
      </dgm:t>
    </dgm:pt>
    <dgm:pt modelId="{62E9593B-1943-43DA-BB04-6DC3DC41470C}">
      <dgm:prSet phldrT="[Text]"/>
      <dgm:spPr/>
      <dgm:t>
        <a:bodyPr/>
        <a:lstStyle/>
        <a:p>
          <a:r>
            <a:rPr lang="en-US" altLang="zh-TW" dirty="0" smtClean="0"/>
            <a:t>Server</a:t>
          </a:r>
          <a:endParaRPr lang="en-US" altLang="zh-TW" dirty="0"/>
        </a:p>
      </dgm:t>
    </dgm:pt>
    <dgm:pt modelId="{D6864E4A-4DC6-42A9-8176-314693A5D6F2}" type="parTrans" cxnId="{ED56C625-AB0E-45B5-AFBB-2569A069EC00}">
      <dgm:prSet/>
      <dgm:spPr/>
      <dgm:t>
        <a:bodyPr/>
        <a:lstStyle/>
        <a:p>
          <a:endParaRPr lang="en-US" altLang="zh-TW"/>
        </a:p>
      </dgm:t>
    </dgm:pt>
    <dgm:pt modelId="{83B93A44-4A6B-4F04-849B-679ED61A7511}" type="sibTrans" cxnId="{ED56C625-AB0E-45B5-AFBB-2569A069EC00}">
      <dgm:prSet/>
      <dgm:spPr/>
      <dgm:t>
        <a:bodyPr/>
        <a:lstStyle/>
        <a:p>
          <a:endParaRPr lang="en-US" altLang="zh-TW"/>
        </a:p>
      </dgm:t>
    </dgm:pt>
    <dgm:pt modelId="{31DDA39D-BD82-4EA7-B148-003B61D76CE2}">
      <dgm:prSet phldrT="[Text]"/>
      <dgm:spPr/>
      <dgm:t>
        <a:bodyPr/>
        <a:lstStyle/>
        <a:p>
          <a:r>
            <a:rPr lang="en-US" altLang="zh-TW" dirty="0" smtClean="0"/>
            <a:t>Store</a:t>
          </a:r>
          <a:endParaRPr lang="en-US" altLang="zh-TW" dirty="0"/>
        </a:p>
      </dgm:t>
    </dgm:pt>
    <dgm:pt modelId="{119D7BC0-DCD9-445F-B897-258068BD581B}" type="parTrans" cxnId="{6E51B0AA-7EE6-4301-8A08-EFFB0BBABB35}">
      <dgm:prSet/>
      <dgm:spPr/>
      <dgm:t>
        <a:bodyPr/>
        <a:lstStyle/>
        <a:p>
          <a:endParaRPr lang="en-US" altLang="zh-TW"/>
        </a:p>
      </dgm:t>
    </dgm:pt>
    <dgm:pt modelId="{0DDC456E-8C19-4FCE-A5D2-754B3D613E3D}" type="sibTrans" cxnId="{6E51B0AA-7EE6-4301-8A08-EFFB0BBABB35}">
      <dgm:prSet/>
      <dgm:spPr/>
      <dgm:t>
        <a:bodyPr/>
        <a:lstStyle/>
        <a:p>
          <a:endParaRPr lang="en-US" altLang="zh-TW"/>
        </a:p>
      </dgm:t>
    </dgm:pt>
    <dgm:pt modelId="{2E50F231-B081-42D9-BFD6-56817044276A}" type="pres">
      <dgm:prSet presAssocID="{8EA7DDD7-94A7-49BC-9481-37CAEC6A573E}" presName="Name0" presStyleCnt="0">
        <dgm:presLayoutVars>
          <dgm:dir/>
          <dgm:resizeHandles val="exact"/>
        </dgm:presLayoutVars>
      </dgm:prSet>
      <dgm:spPr/>
    </dgm:pt>
    <dgm:pt modelId="{ECA44584-9622-4A38-9199-EEB92B5EE18E}" type="pres">
      <dgm:prSet presAssocID="{6E530242-94B3-43A6-918B-1288F8DB1482}" presName="node" presStyleLbl="node1" presStyleIdx="0" presStyleCnt="3" custLinFactNeighborX="26417" custLinFactNeighborY="-43741">
        <dgm:presLayoutVars>
          <dgm:bulletEnabled val="1"/>
        </dgm:presLayoutVars>
      </dgm:prSet>
      <dgm:spPr/>
    </dgm:pt>
    <dgm:pt modelId="{F7A6F317-FE9C-45F8-BF16-B21B9FCFD3FE}" type="pres">
      <dgm:prSet presAssocID="{B827E1CC-C6D5-45C8-96CE-0F2FB95C11C1}" presName="sibTrans" presStyleLbl="sibTrans2D1" presStyleIdx="0" presStyleCnt="2" custLinFactNeighborX="0" custLinFactNeighborY="3838"/>
      <dgm:spPr/>
    </dgm:pt>
    <dgm:pt modelId="{F01706BE-C758-4265-83BC-1D47489CCE86}" type="pres">
      <dgm:prSet presAssocID="{B827E1CC-C6D5-45C8-96CE-0F2FB95C11C1}" presName="connectorText" presStyleLbl="sibTrans2D1" presStyleIdx="0" presStyleCnt="2"/>
      <dgm:spPr/>
    </dgm:pt>
    <dgm:pt modelId="{FA58BEF6-3484-4406-A50A-5C6E8D047586}" type="pres">
      <dgm:prSet presAssocID="{62E9593B-1943-43DA-BB04-6DC3DC41470C}" presName="node" presStyleLbl="node1" presStyleIdx="1" presStyleCnt="3" custLinFactNeighborX="19466" custLinFactNeighborY="-43742">
        <dgm:presLayoutVars>
          <dgm:bulletEnabled val="1"/>
        </dgm:presLayoutVars>
      </dgm:prSet>
      <dgm:spPr/>
    </dgm:pt>
    <dgm:pt modelId="{746E9D55-C658-4621-9691-9D3103D5C0A8}" type="pres">
      <dgm:prSet presAssocID="{83B93A44-4A6B-4F04-849B-679ED61A7511}" presName="sibTrans" presStyleLbl="sibTrans2D1" presStyleIdx="1" presStyleCnt="2"/>
      <dgm:spPr/>
    </dgm:pt>
    <dgm:pt modelId="{15CA3A87-52D3-417D-A9DC-10889EFA1F54}" type="pres">
      <dgm:prSet presAssocID="{83B93A44-4A6B-4F04-849B-679ED61A7511}" presName="connectorText" presStyleLbl="sibTrans2D1" presStyleIdx="1" presStyleCnt="2"/>
      <dgm:spPr/>
    </dgm:pt>
    <dgm:pt modelId="{1F920E18-7F6B-4A27-AD95-EE456F2F6E66}" type="pres">
      <dgm:prSet presAssocID="{31DDA39D-BD82-4EA7-B148-003B61D76CE2}" presName="node" presStyleLbl="node1" presStyleIdx="2" presStyleCnt="3" custLinFactNeighborX="3756" custLinFactNeighborY="-43742">
        <dgm:presLayoutVars>
          <dgm:bulletEnabled val="1"/>
        </dgm:presLayoutVars>
      </dgm:prSet>
      <dgm:spPr/>
    </dgm:pt>
  </dgm:ptLst>
  <dgm:cxnLst>
    <dgm:cxn modelId="{E9383066-0398-46B6-9E0E-F85611642DC8}" type="presOf" srcId="{6E530242-94B3-43A6-918B-1288F8DB1482}" destId="{ECA44584-9622-4A38-9199-EEB92B5EE18E}" srcOrd="0" destOrd="0" presId="urn:microsoft.com/office/officeart/2005/8/layout/process1"/>
    <dgm:cxn modelId="{201C57BE-0BE7-4CE3-957D-F72E34228333}" type="presOf" srcId="{83B93A44-4A6B-4F04-849B-679ED61A7511}" destId="{15CA3A87-52D3-417D-A9DC-10889EFA1F54}" srcOrd="1" destOrd="0" presId="urn:microsoft.com/office/officeart/2005/8/layout/process1"/>
    <dgm:cxn modelId="{17D02EE8-33F8-4900-87B7-02E23FF4F3F0}" type="presOf" srcId="{B827E1CC-C6D5-45C8-96CE-0F2FB95C11C1}" destId="{F7A6F317-FE9C-45F8-BF16-B21B9FCFD3FE}" srcOrd="0" destOrd="0" presId="urn:microsoft.com/office/officeart/2005/8/layout/process1"/>
    <dgm:cxn modelId="{3B6FB9F1-AE4A-40A2-A211-9C709C61DC74}" type="presOf" srcId="{B827E1CC-C6D5-45C8-96CE-0F2FB95C11C1}" destId="{F01706BE-C758-4265-83BC-1D47489CCE86}" srcOrd="1" destOrd="0" presId="urn:microsoft.com/office/officeart/2005/8/layout/process1"/>
    <dgm:cxn modelId="{BF5E87C0-E3F7-436D-979F-4E57C26D5DB8}" type="presOf" srcId="{83B93A44-4A6B-4F04-849B-679ED61A7511}" destId="{746E9D55-C658-4621-9691-9D3103D5C0A8}" srcOrd="0" destOrd="0" presId="urn:microsoft.com/office/officeart/2005/8/layout/process1"/>
    <dgm:cxn modelId="{A669E2AF-6D75-4A15-A27E-AD318738ECDA}" type="presOf" srcId="{62E9593B-1943-43DA-BB04-6DC3DC41470C}" destId="{FA58BEF6-3484-4406-A50A-5C6E8D047586}" srcOrd="0" destOrd="0" presId="urn:microsoft.com/office/officeart/2005/8/layout/process1"/>
    <dgm:cxn modelId="{752AE581-53FF-4E3C-BD99-847C7BC23C88}" type="presOf" srcId="{31DDA39D-BD82-4EA7-B148-003B61D76CE2}" destId="{1F920E18-7F6B-4A27-AD95-EE456F2F6E66}" srcOrd="0" destOrd="0" presId="urn:microsoft.com/office/officeart/2005/8/layout/process1"/>
    <dgm:cxn modelId="{05E919A9-5102-4E37-AB54-BF906BFC938F}" type="presOf" srcId="{8EA7DDD7-94A7-49BC-9481-37CAEC6A573E}" destId="{2E50F231-B081-42D9-BFD6-56817044276A}" srcOrd="0" destOrd="0" presId="urn:microsoft.com/office/officeart/2005/8/layout/process1"/>
    <dgm:cxn modelId="{3672356A-51CB-4CB9-A285-4DE2F92D52A4}" srcId="{8EA7DDD7-94A7-49BC-9481-37CAEC6A573E}" destId="{6E530242-94B3-43A6-918B-1288F8DB1482}" srcOrd="0" destOrd="0" parTransId="{D3BC3F29-7175-49D0-B180-09F5D129320A}" sibTransId="{B827E1CC-C6D5-45C8-96CE-0F2FB95C11C1}"/>
    <dgm:cxn modelId="{ED56C625-AB0E-45B5-AFBB-2569A069EC00}" srcId="{8EA7DDD7-94A7-49BC-9481-37CAEC6A573E}" destId="{62E9593B-1943-43DA-BB04-6DC3DC41470C}" srcOrd="1" destOrd="0" parTransId="{D6864E4A-4DC6-42A9-8176-314693A5D6F2}" sibTransId="{83B93A44-4A6B-4F04-849B-679ED61A7511}"/>
    <dgm:cxn modelId="{6E51B0AA-7EE6-4301-8A08-EFFB0BBABB35}" srcId="{8EA7DDD7-94A7-49BC-9481-37CAEC6A573E}" destId="{31DDA39D-BD82-4EA7-B148-003B61D76CE2}" srcOrd="2" destOrd="0" parTransId="{119D7BC0-DCD9-445F-B897-258068BD581B}" sibTransId="{0DDC456E-8C19-4FCE-A5D2-754B3D613E3D}"/>
    <dgm:cxn modelId="{83F0BE6B-82AB-4ED2-870C-2664FD1A885B}" type="presParOf" srcId="{2E50F231-B081-42D9-BFD6-56817044276A}" destId="{ECA44584-9622-4A38-9199-EEB92B5EE18E}" srcOrd="0" destOrd="0" presId="urn:microsoft.com/office/officeart/2005/8/layout/process1"/>
    <dgm:cxn modelId="{4E121D1E-17ED-4FE2-ABB8-1D660AF30161}" type="presParOf" srcId="{2E50F231-B081-42D9-BFD6-56817044276A}" destId="{F7A6F317-FE9C-45F8-BF16-B21B9FCFD3FE}" srcOrd="1" destOrd="0" presId="urn:microsoft.com/office/officeart/2005/8/layout/process1"/>
    <dgm:cxn modelId="{8E7CED44-33D8-40C0-A94D-608793BF666A}" type="presParOf" srcId="{F7A6F317-FE9C-45F8-BF16-B21B9FCFD3FE}" destId="{F01706BE-C758-4265-83BC-1D47489CCE86}" srcOrd="0" destOrd="0" presId="urn:microsoft.com/office/officeart/2005/8/layout/process1"/>
    <dgm:cxn modelId="{C23DFCB7-3FBF-4B13-AF85-05AE877EEEFF}" type="presParOf" srcId="{2E50F231-B081-42D9-BFD6-56817044276A}" destId="{FA58BEF6-3484-4406-A50A-5C6E8D047586}" srcOrd="2" destOrd="0" presId="urn:microsoft.com/office/officeart/2005/8/layout/process1"/>
    <dgm:cxn modelId="{876502BC-0D5D-42A3-9289-1FCC75C89C53}" type="presParOf" srcId="{2E50F231-B081-42D9-BFD6-56817044276A}" destId="{746E9D55-C658-4621-9691-9D3103D5C0A8}" srcOrd="3" destOrd="0" presId="urn:microsoft.com/office/officeart/2005/8/layout/process1"/>
    <dgm:cxn modelId="{98248B10-8C4A-4E3E-86E9-DC197591061D}" type="presParOf" srcId="{746E9D55-C658-4621-9691-9D3103D5C0A8}" destId="{15CA3A87-52D3-417D-A9DC-10889EFA1F54}" srcOrd="0" destOrd="0" presId="urn:microsoft.com/office/officeart/2005/8/layout/process1"/>
    <dgm:cxn modelId="{1577636C-37C6-4578-9CBF-731C12457006}" type="presParOf" srcId="{2E50F231-B081-42D9-BFD6-56817044276A}" destId="{1F920E18-7F6B-4A27-AD95-EE456F2F6E6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1749FC-1F56-4C4F-818D-D582B37CCAD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24844D3-06A0-49D7-9CE2-D0DE76BE524E}">
      <dgm:prSet phldrT="[Text]"/>
      <dgm:spPr/>
      <dgm:t>
        <a:bodyPr/>
        <a:lstStyle/>
        <a:p>
          <a:r>
            <a:rPr lang="en-US" altLang="zh-CN" dirty="0" smtClean="0"/>
            <a:t>Store</a:t>
          </a:r>
          <a:endParaRPr lang="en-US" altLang="zh-TW" dirty="0"/>
        </a:p>
      </dgm:t>
    </dgm:pt>
    <dgm:pt modelId="{AFDB58E0-0C7B-496B-84A7-D857DDA3D588}" type="parTrans" cxnId="{E34EF565-91E7-49C7-A4DA-B03E0CB061FB}">
      <dgm:prSet/>
      <dgm:spPr/>
      <dgm:t>
        <a:bodyPr/>
        <a:lstStyle/>
        <a:p>
          <a:endParaRPr lang="en-US" altLang="zh-TW"/>
        </a:p>
      </dgm:t>
    </dgm:pt>
    <dgm:pt modelId="{2E2C74E7-640E-4322-9743-9AA6920E501E}" type="sibTrans" cxnId="{E34EF565-91E7-49C7-A4DA-B03E0CB061FB}">
      <dgm:prSet/>
      <dgm:spPr/>
      <dgm:t>
        <a:bodyPr/>
        <a:lstStyle/>
        <a:p>
          <a:endParaRPr lang="en-US" altLang="zh-TW"/>
        </a:p>
      </dgm:t>
    </dgm:pt>
    <dgm:pt modelId="{A1640838-0720-44C3-B777-6A25496CCE7C}">
      <dgm:prSet phldrT="[Text]"/>
      <dgm:spPr/>
      <dgm:t>
        <a:bodyPr/>
        <a:lstStyle/>
        <a:p>
          <a:r>
            <a:rPr lang="en-US" altLang="zh-TW" dirty="0" smtClean="0"/>
            <a:t>Server</a:t>
          </a:r>
          <a:endParaRPr lang="en-US" altLang="zh-TW" dirty="0"/>
        </a:p>
      </dgm:t>
    </dgm:pt>
    <dgm:pt modelId="{B8EB9444-04B9-40F4-8DF4-F2889E3B555D}" type="parTrans" cxnId="{693B7F68-6374-4CB5-8272-BFD0C7136A15}">
      <dgm:prSet/>
      <dgm:spPr/>
      <dgm:t>
        <a:bodyPr/>
        <a:lstStyle/>
        <a:p>
          <a:endParaRPr lang="en-US" altLang="zh-TW"/>
        </a:p>
      </dgm:t>
    </dgm:pt>
    <dgm:pt modelId="{A012B99D-875D-4442-AF16-26061C543AD1}" type="sibTrans" cxnId="{693B7F68-6374-4CB5-8272-BFD0C7136A15}">
      <dgm:prSet/>
      <dgm:spPr/>
      <dgm:t>
        <a:bodyPr/>
        <a:lstStyle/>
        <a:p>
          <a:endParaRPr lang="en-US" altLang="zh-TW"/>
        </a:p>
      </dgm:t>
    </dgm:pt>
    <dgm:pt modelId="{A804DD1E-5AD0-4579-B1D3-5AB51CFBA165}">
      <dgm:prSet phldrT="[Text]"/>
      <dgm:spPr/>
      <dgm:t>
        <a:bodyPr/>
        <a:lstStyle/>
        <a:p>
          <a:r>
            <a:rPr lang="en-US" altLang="zh-TW" dirty="0" smtClean="0"/>
            <a:t>Customer</a:t>
          </a:r>
          <a:endParaRPr lang="en-US" altLang="zh-TW" dirty="0"/>
        </a:p>
      </dgm:t>
    </dgm:pt>
    <dgm:pt modelId="{D419CC38-E6B1-4F7B-B20E-0DF6AE03BE8F}" type="parTrans" cxnId="{C55DE5B4-052F-47AD-9939-E63AAA6CDA16}">
      <dgm:prSet/>
      <dgm:spPr/>
      <dgm:t>
        <a:bodyPr/>
        <a:lstStyle/>
        <a:p>
          <a:endParaRPr lang="en-US" altLang="zh-TW"/>
        </a:p>
      </dgm:t>
    </dgm:pt>
    <dgm:pt modelId="{71A2FD47-DB45-46B0-8136-4F76F64F1185}" type="sibTrans" cxnId="{C55DE5B4-052F-47AD-9939-E63AAA6CDA16}">
      <dgm:prSet/>
      <dgm:spPr/>
      <dgm:t>
        <a:bodyPr/>
        <a:lstStyle/>
        <a:p>
          <a:endParaRPr lang="en-US" altLang="zh-TW"/>
        </a:p>
      </dgm:t>
    </dgm:pt>
    <dgm:pt modelId="{579FA56C-5998-4131-A87B-385788755EB5}" type="pres">
      <dgm:prSet presAssocID="{9B1749FC-1F56-4C4F-818D-D582B37CCADC}" presName="Name0" presStyleCnt="0">
        <dgm:presLayoutVars>
          <dgm:dir/>
          <dgm:resizeHandles val="exact"/>
        </dgm:presLayoutVars>
      </dgm:prSet>
      <dgm:spPr/>
    </dgm:pt>
    <dgm:pt modelId="{A425AF8D-1CE4-4004-9AE4-56E1380DF5F3}" type="pres">
      <dgm:prSet presAssocID="{524844D3-06A0-49D7-9CE2-D0DE76BE524E}" presName="node" presStyleLbl="node1" presStyleIdx="0" presStyleCnt="3">
        <dgm:presLayoutVars>
          <dgm:bulletEnabled val="1"/>
        </dgm:presLayoutVars>
      </dgm:prSet>
      <dgm:spPr/>
    </dgm:pt>
    <dgm:pt modelId="{BE4ED5D6-63E9-46D4-889C-9E476279F15E}" type="pres">
      <dgm:prSet presAssocID="{2E2C74E7-640E-4322-9743-9AA6920E501E}" presName="sibTrans" presStyleLbl="sibTrans2D1" presStyleIdx="0" presStyleCnt="2"/>
      <dgm:spPr/>
    </dgm:pt>
    <dgm:pt modelId="{A7A41C03-0735-4ACB-ADF0-34FC154B2688}" type="pres">
      <dgm:prSet presAssocID="{2E2C74E7-640E-4322-9743-9AA6920E501E}" presName="connectorText" presStyleLbl="sibTrans2D1" presStyleIdx="0" presStyleCnt="2"/>
      <dgm:spPr/>
    </dgm:pt>
    <dgm:pt modelId="{87FC70F0-E2C1-4747-9FE0-FCD122BD23CD}" type="pres">
      <dgm:prSet presAssocID="{A1640838-0720-44C3-B777-6A25496CCE7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 altLang="zh-TW"/>
        </a:p>
      </dgm:t>
    </dgm:pt>
    <dgm:pt modelId="{B7BBB903-8647-4C5C-BDD2-D96C2073D6EE}" type="pres">
      <dgm:prSet presAssocID="{A012B99D-875D-4442-AF16-26061C543AD1}" presName="sibTrans" presStyleLbl="sibTrans2D1" presStyleIdx="1" presStyleCnt="2"/>
      <dgm:spPr/>
    </dgm:pt>
    <dgm:pt modelId="{1AF9BCB9-C2F4-409D-85A0-6148BCD9EBA6}" type="pres">
      <dgm:prSet presAssocID="{A012B99D-875D-4442-AF16-26061C543AD1}" presName="connectorText" presStyleLbl="sibTrans2D1" presStyleIdx="1" presStyleCnt="2"/>
      <dgm:spPr/>
    </dgm:pt>
    <dgm:pt modelId="{F075F13A-583E-4847-928B-4ECB424A819F}" type="pres">
      <dgm:prSet presAssocID="{A804DD1E-5AD0-4579-B1D3-5AB51CFBA165}" presName="node" presStyleLbl="node1" presStyleIdx="2" presStyleCnt="3">
        <dgm:presLayoutVars>
          <dgm:bulletEnabled val="1"/>
        </dgm:presLayoutVars>
      </dgm:prSet>
      <dgm:spPr/>
    </dgm:pt>
  </dgm:ptLst>
  <dgm:cxnLst>
    <dgm:cxn modelId="{DACB94A0-BB51-404D-BDE7-61183051B698}" type="presOf" srcId="{A012B99D-875D-4442-AF16-26061C543AD1}" destId="{B7BBB903-8647-4C5C-BDD2-D96C2073D6EE}" srcOrd="0" destOrd="0" presId="urn:microsoft.com/office/officeart/2005/8/layout/process1"/>
    <dgm:cxn modelId="{26EB4271-7A20-4134-AE5C-753EC946E159}" type="presOf" srcId="{A804DD1E-5AD0-4579-B1D3-5AB51CFBA165}" destId="{F075F13A-583E-4847-928B-4ECB424A819F}" srcOrd="0" destOrd="0" presId="urn:microsoft.com/office/officeart/2005/8/layout/process1"/>
    <dgm:cxn modelId="{32418BAF-EFD7-40DF-B973-A3A42457091A}" type="presOf" srcId="{2E2C74E7-640E-4322-9743-9AA6920E501E}" destId="{BE4ED5D6-63E9-46D4-889C-9E476279F15E}" srcOrd="0" destOrd="0" presId="urn:microsoft.com/office/officeart/2005/8/layout/process1"/>
    <dgm:cxn modelId="{777535DF-F2CE-4763-934E-E87D874FE51F}" type="presOf" srcId="{A1640838-0720-44C3-B777-6A25496CCE7C}" destId="{87FC70F0-E2C1-4747-9FE0-FCD122BD23CD}" srcOrd="0" destOrd="0" presId="urn:microsoft.com/office/officeart/2005/8/layout/process1"/>
    <dgm:cxn modelId="{693B7F68-6374-4CB5-8272-BFD0C7136A15}" srcId="{9B1749FC-1F56-4C4F-818D-D582B37CCADC}" destId="{A1640838-0720-44C3-B777-6A25496CCE7C}" srcOrd="1" destOrd="0" parTransId="{B8EB9444-04B9-40F4-8DF4-F2889E3B555D}" sibTransId="{A012B99D-875D-4442-AF16-26061C543AD1}"/>
    <dgm:cxn modelId="{5D903882-5B3D-44F0-B5AB-954A81735937}" type="presOf" srcId="{2E2C74E7-640E-4322-9743-9AA6920E501E}" destId="{A7A41C03-0735-4ACB-ADF0-34FC154B2688}" srcOrd="1" destOrd="0" presId="urn:microsoft.com/office/officeart/2005/8/layout/process1"/>
    <dgm:cxn modelId="{C55DE5B4-052F-47AD-9939-E63AAA6CDA16}" srcId="{9B1749FC-1F56-4C4F-818D-D582B37CCADC}" destId="{A804DD1E-5AD0-4579-B1D3-5AB51CFBA165}" srcOrd="2" destOrd="0" parTransId="{D419CC38-E6B1-4F7B-B20E-0DF6AE03BE8F}" sibTransId="{71A2FD47-DB45-46B0-8136-4F76F64F1185}"/>
    <dgm:cxn modelId="{C9EA8816-A187-41AA-848C-0B97B83E4816}" type="presOf" srcId="{9B1749FC-1F56-4C4F-818D-D582B37CCADC}" destId="{579FA56C-5998-4131-A87B-385788755EB5}" srcOrd="0" destOrd="0" presId="urn:microsoft.com/office/officeart/2005/8/layout/process1"/>
    <dgm:cxn modelId="{79E5681E-A330-4151-AA51-B4CE36AD3FF7}" type="presOf" srcId="{524844D3-06A0-49D7-9CE2-D0DE76BE524E}" destId="{A425AF8D-1CE4-4004-9AE4-56E1380DF5F3}" srcOrd="0" destOrd="0" presId="urn:microsoft.com/office/officeart/2005/8/layout/process1"/>
    <dgm:cxn modelId="{9805A812-79C6-444F-B3A8-269EE0FB9516}" type="presOf" srcId="{A012B99D-875D-4442-AF16-26061C543AD1}" destId="{1AF9BCB9-C2F4-409D-85A0-6148BCD9EBA6}" srcOrd="1" destOrd="0" presId="urn:microsoft.com/office/officeart/2005/8/layout/process1"/>
    <dgm:cxn modelId="{E34EF565-91E7-49C7-A4DA-B03E0CB061FB}" srcId="{9B1749FC-1F56-4C4F-818D-D582B37CCADC}" destId="{524844D3-06A0-49D7-9CE2-D0DE76BE524E}" srcOrd="0" destOrd="0" parTransId="{AFDB58E0-0C7B-496B-84A7-D857DDA3D588}" sibTransId="{2E2C74E7-640E-4322-9743-9AA6920E501E}"/>
    <dgm:cxn modelId="{F8F0AC28-7E90-460D-A4D9-19081869A54D}" type="presParOf" srcId="{579FA56C-5998-4131-A87B-385788755EB5}" destId="{A425AF8D-1CE4-4004-9AE4-56E1380DF5F3}" srcOrd="0" destOrd="0" presId="urn:microsoft.com/office/officeart/2005/8/layout/process1"/>
    <dgm:cxn modelId="{B0B91AA1-0603-4851-926B-ADD8F71D25A0}" type="presParOf" srcId="{579FA56C-5998-4131-A87B-385788755EB5}" destId="{BE4ED5D6-63E9-46D4-889C-9E476279F15E}" srcOrd="1" destOrd="0" presId="urn:microsoft.com/office/officeart/2005/8/layout/process1"/>
    <dgm:cxn modelId="{BB36FAAC-322D-4484-82D4-542F0AB853FB}" type="presParOf" srcId="{BE4ED5D6-63E9-46D4-889C-9E476279F15E}" destId="{A7A41C03-0735-4ACB-ADF0-34FC154B2688}" srcOrd="0" destOrd="0" presId="urn:microsoft.com/office/officeart/2005/8/layout/process1"/>
    <dgm:cxn modelId="{998D2AF3-7DB0-49FF-8AEF-406B2DB7EF75}" type="presParOf" srcId="{579FA56C-5998-4131-A87B-385788755EB5}" destId="{87FC70F0-E2C1-4747-9FE0-FCD122BD23CD}" srcOrd="2" destOrd="0" presId="urn:microsoft.com/office/officeart/2005/8/layout/process1"/>
    <dgm:cxn modelId="{04A36683-D1D2-4F40-8461-7068CB24AB94}" type="presParOf" srcId="{579FA56C-5998-4131-A87B-385788755EB5}" destId="{B7BBB903-8647-4C5C-BDD2-D96C2073D6EE}" srcOrd="3" destOrd="0" presId="urn:microsoft.com/office/officeart/2005/8/layout/process1"/>
    <dgm:cxn modelId="{933602A0-792F-4398-BF3B-BCD06E070286}" type="presParOf" srcId="{B7BBB903-8647-4C5C-BDD2-D96C2073D6EE}" destId="{1AF9BCB9-C2F4-409D-85A0-6148BCD9EBA6}" srcOrd="0" destOrd="0" presId="urn:microsoft.com/office/officeart/2005/8/layout/process1"/>
    <dgm:cxn modelId="{7A43C4E1-D647-4B3E-B68C-BEF291BAFBC0}" type="presParOf" srcId="{579FA56C-5998-4131-A87B-385788755EB5}" destId="{F075F13A-583E-4847-928B-4ECB424A819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A44584-9622-4A38-9199-EEB92B5EE18E}">
      <dsp:nvSpPr>
        <dsp:cNvPr id="0" name=""/>
        <dsp:cNvSpPr/>
      </dsp:nvSpPr>
      <dsp:spPr>
        <a:xfrm>
          <a:off x="232764" y="1508405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800" kern="1200" dirty="0" smtClean="0"/>
            <a:t>Customer</a:t>
          </a:r>
          <a:endParaRPr lang="en-US" altLang="zh-TW" sz="3800" kern="1200" dirty="0"/>
        </a:p>
      </dsp:txBody>
      <dsp:txXfrm>
        <a:off x="270286" y="1545927"/>
        <a:ext cx="2060143" cy="1206068"/>
      </dsp:txXfrm>
    </dsp:sp>
    <dsp:sp modelId="{F7A6F317-FE9C-45F8-BF16-B21B9FCFD3FE}">
      <dsp:nvSpPr>
        <dsp:cNvPr id="0" name=""/>
        <dsp:cNvSpPr/>
      </dsp:nvSpPr>
      <dsp:spPr>
        <a:xfrm rot="21599985">
          <a:off x="2566629" y="1904515"/>
          <a:ext cx="421195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TW" sz="2500" kern="1200"/>
        </a:p>
      </dsp:txBody>
      <dsp:txXfrm>
        <a:off x="2566629" y="2010420"/>
        <a:ext cx="294837" cy="317716"/>
      </dsp:txXfrm>
    </dsp:sp>
    <dsp:sp modelId="{FA58BEF6-3484-4406-A50A-5C6E8D047586}">
      <dsp:nvSpPr>
        <dsp:cNvPr id="0" name=""/>
        <dsp:cNvSpPr/>
      </dsp:nvSpPr>
      <dsp:spPr>
        <a:xfrm>
          <a:off x="3162660" y="1508393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800" kern="1200" dirty="0" smtClean="0"/>
            <a:t>Server</a:t>
          </a:r>
          <a:endParaRPr lang="en-US" altLang="zh-TW" sz="3800" kern="1200" dirty="0"/>
        </a:p>
      </dsp:txBody>
      <dsp:txXfrm>
        <a:off x="3200182" y="1545915"/>
        <a:ext cx="2060143" cy="1206068"/>
      </dsp:txXfrm>
    </dsp:sp>
    <dsp:sp modelId="{746E9D55-C658-4621-9691-9D3103D5C0A8}">
      <dsp:nvSpPr>
        <dsp:cNvPr id="0" name=""/>
        <dsp:cNvSpPr/>
      </dsp:nvSpPr>
      <dsp:spPr>
        <a:xfrm>
          <a:off x="5471589" y="1884186"/>
          <a:ext cx="368331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TW" sz="2500" kern="1200"/>
        </a:p>
      </dsp:txBody>
      <dsp:txXfrm>
        <a:off x="5471589" y="1990091"/>
        <a:ext cx="257832" cy="317716"/>
      </dsp:txXfrm>
    </dsp:sp>
    <dsp:sp modelId="{1F920E18-7F6B-4A27-AD95-EE456F2F6E66}">
      <dsp:nvSpPr>
        <dsp:cNvPr id="0" name=""/>
        <dsp:cNvSpPr/>
      </dsp:nvSpPr>
      <dsp:spPr>
        <a:xfrm>
          <a:off x="5992812" y="1508393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800" kern="1200" dirty="0" smtClean="0"/>
            <a:t>Store</a:t>
          </a:r>
          <a:endParaRPr lang="en-US" altLang="zh-TW" sz="3800" kern="1200" dirty="0"/>
        </a:p>
      </dsp:txBody>
      <dsp:txXfrm>
        <a:off x="6030334" y="1545915"/>
        <a:ext cx="2060143" cy="1206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5AF8D-1CE4-4004-9AE4-56E1380DF5F3}">
      <dsp:nvSpPr>
        <dsp:cNvPr id="0" name=""/>
        <dsp:cNvSpPr/>
      </dsp:nvSpPr>
      <dsp:spPr>
        <a:xfrm>
          <a:off x="7143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smtClean="0"/>
            <a:t>Store</a:t>
          </a:r>
          <a:endParaRPr lang="en-US" altLang="zh-TW" sz="3800" kern="1200" dirty="0"/>
        </a:p>
      </dsp:txBody>
      <dsp:txXfrm>
        <a:off x="44665" y="2106299"/>
        <a:ext cx="2060143" cy="1206068"/>
      </dsp:txXfrm>
    </dsp:sp>
    <dsp:sp modelId="{BE4ED5D6-63E9-46D4-889C-9E476279F15E}">
      <dsp:nvSpPr>
        <dsp:cNvPr id="0" name=""/>
        <dsp:cNvSpPr/>
      </dsp:nvSpPr>
      <dsp:spPr>
        <a:xfrm>
          <a:off x="2355850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TW" sz="2500" kern="1200"/>
        </a:p>
      </dsp:txBody>
      <dsp:txXfrm>
        <a:off x="2355850" y="2550475"/>
        <a:ext cx="316861" cy="317716"/>
      </dsp:txXfrm>
    </dsp:sp>
    <dsp:sp modelId="{87FC70F0-E2C1-4747-9FE0-FCD122BD23CD}">
      <dsp:nvSpPr>
        <dsp:cNvPr id="0" name=""/>
        <dsp:cNvSpPr/>
      </dsp:nvSpPr>
      <dsp:spPr>
        <a:xfrm>
          <a:off x="2996406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800" kern="1200" dirty="0" smtClean="0"/>
            <a:t>Server</a:t>
          </a:r>
          <a:endParaRPr lang="en-US" altLang="zh-TW" sz="3800" kern="1200" dirty="0"/>
        </a:p>
      </dsp:txBody>
      <dsp:txXfrm>
        <a:off x="3033928" y="2106299"/>
        <a:ext cx="2060143" cy="1206068"/>
      </dsp:txXfrm>
    </dsp:sp>
    <dsp:sp modelId="{B7BBB903-8647-4C5C-BDD2-D96C2073D6EE}">
      <dsp:nvSpPr>
        <dsp:cNvPr id="0" name=""/>
        <dsp:cNvSpPr/>
      </dsp:nvSpPr>
      <dsp:spPr>
        <a:xfrm>
          <a:off x="5345112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TW" sz="2500" kern="1200"/>
        </a:p>
      </dsp:txBody>
      <dsp:txXfrm>
        <a:off x="5345112" y="2550475"/>
        <a:ext cx="316861" cy="317716"/>
      </dsp:txXfrm>
    </dsp:sp>
    <dsp:sp modelId="{F075F13A-583E-4847-928B-4ECB424A819F}">
      <dsp:nvSpPr>
        <dsp:cNvPr id="0" name=""/>
        <dsp:cNvSpPr/>
      </dsp:nvSpPr>
      <dsp:spPr>
        <a:xfrm>
          <a:off x="5985668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800" kern="1200" dirty="0" smtClean="0"/>
            <a:t>Customer</a:t>
          </a:r>
          <a:endParaRPr lang="en-US" altLang="zh-TW" sz="3800" kern="1200" dirty="0"/>
        </a:p>
      </dsp:txBody>
      <dsp:txXfrm>
        <a:off x="6023190" y="2106299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9295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175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734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3238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872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923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TW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TW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TW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989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8167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143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819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5977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03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033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999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496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02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763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8528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  <p:sldLayoutId id="2147483949" r:id="rId12"/>
    <p:sldLayoutId id="2147483950" r:id="rId13"/>
    <p:sldLayoutId id="2147483951" r:id="rId14"/>
    <p:sldLayoutId id="2147483952" r:id="rId15"/>
    <p:sldLayoutId id="2147483953" r:id="rId16"/>
    <p:sldLayoutId id="214748395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5773" y="145869"/>
            <a:ext cx="8915399" cy="2262781"/>
          </a:xfrm>
        </p:spPr>
        <p:txBody>
          <a:bodyPr/>
          <a:lstStyle/>
          <a:p>
            <a:r>
              <a:rPr lang="zh-CN" altLang="en-US" dirty="0" smtClean="0"/>
              <a:t>學餐點餐系統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0275" y="2939870"/>
            <a:ext cx="8915399" cy="1126283"/>
          </a:xfrm>
        </p:spPr>
        <p:txBody>
          <a:bodyPr/>
          <a:lstStyle/>
          <a:p>
            <a:r>
              <a:rPr lang="zh-CN" altLang="en-US" dirty="0" smtClean="0"/>
              <a:t>資訊工程</a:t>
            </a:r>
            <a:r>
              <a:rPr lang="en-US" altLang="zh-CN" dirty="0" smtClean="0"/>
              <a:t>3B </a:t>
            </a:r>
            <a:r>
              <a:rPr lang="en-US" altLang="zh-TW" dirty="0" smtClean="0"/>
              <a:t>00557155 </a:t>
            </a:r>
            <a:r>
              <a:rPr lang="zh-TW" altLang="en-US" dirty="0" smtClean="0"/>
              <a:t>梁</a:t>
            </a:r>
            <a:r>
              <a:rPr lang="zh-TW" altLang="en-US" dirty="0"/>
              <a:t>慧</a:t>
            </a:r>
            <a:r>
              <a:rPr lang="zh-TW" altLang="en-US" dirty="0" smtClean="0"/>
              <a:t>敏</a:t>
            </a:r>
            <a:endParaRPr lang="en-US" altLang="zh-TW" dirty="0" smtClean="0"/>
          </a:p>
          <a:p>
            <a:r>
              <a:rPr lang="zh-CN" altLang="en-US" dirty="0"/>
              <a:t>資訊工</a:t>
            </a:r>
            <a:r>
              <a:rPr lang="zh-CN" altLang="en-US" dirty="0" smtClean="0"/>
              <a:t>程</a:t>
            </a:r>
            <a:r>
              <a:rPr lang="en-US" altLang="zh-CN" dirty="0" smtClean="0"/>
              <a:t>2B 00657152	</a:t>
            </a:r>
            <a:r>
              <a:rPr lang="zh-CN" altLang="en-US" dirty="0" smtClean="0"/>
              <a:t>李騰峰</a:t>
            </a:r>
            <a:endParaRPr lang="en-US" altLang="zh-CN" dirty="0" smtClean="0"/>
          </a:p>
          <a:p>
            <a:endParaRPr lang="zh-TW" altLang="en-US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80317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501" y="491105"/>
            <a:ext cx="8911687" cy="1280890"/>
          </a:xfrm>
        </p:spPr>
        <p:txBody>
          <a:bodyPr/>
          <a:lstStyle/>
          <a:p>
            <a:r>
              <a:rPr lang="en-US" dirty="0" smtClean="0"/>
              <a:t>CUSTOMER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647401" y="1577042"/>
            <a:ext cx="8915400" cy="4549437"/>
          </a:xfrm>
        </p:spPr>
        <p:txBody>
          <a:bodyPr/>
          <a:lstStyle/>
          <a:p>
            <a:r>
              <a:rPr lang="en-US" altLang="zh-CN" dirty="0" smtClean="0"/>
              <a:t>Customer : </a:t>
            </a:r>
            <a:r>
              <a:rPr lang="zh-CN" altLang="en-US" dirty="0" smtClean="0"/>
              <a:t>主</a:t>
            </a:r>
            <a:r>
              <a:rPr lang="zh-CN" altLang="en-US" dirty="0"/>
              <a:t>要是能夠讓使用者知道我們學校的一二餐所售賣的食物種類並進行</a:t>
            </a:r>
            <a:r>
              <a:rPr lang="zh-CN" altLang="en-US" dirty="0" smtClean="0"/>
              <a:t>點</a:t>
            </a:r>
            <a:r>
              <a:rPr lang="zh-CN" altLang="en-US" dirty="0" smtClean="0"/>
              <a:t>餐</a:t>
            </a:r>
            <a:endParaRPr lang="en-US" altLang="zh-CN" dirty="0" smtClean="0"/>
          </a:p>
          <a:p>
            <a:endParaRPr lang="en-US" altLang="zh-CN" sz="2400" dirty="0"/>
          </a:p>
          <a:p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33" y="2469168"/>
            <a:ext cx="8518514" cy="410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6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Server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589212" y="1587731"/>
            <a:ext cx="8915400" cy="4323491"/>
          </a:xfrm>
        </p:spPr>
        <p:txBody>
          <a:bodyPr/>
          <a:lstStyle/>
          <a:p>
            <a:r>
              <a:rPr lang="zh-CN" altLang="en-US" dirty="0"/>
              <a:t>我們采用</a:t>
            </a:r>
            <a:r>
              <a:rPr lang="zh-CN" altLang="en-US" dirty="0" smtClean="0"/>
              <a:t>的是</a:t>
            </a:r>
            <a:r>
              <a:rPr lang="en-US" altLang="zh-CN" dirty="0"/>
              <a:t>socket </a:t>
            </a:r>
            <a:r>
              <a:rPr lang="en-US" altLang="zh-CN" dirty="0" err="1"/>
              <a:t>io</a:t>
            </a:r>
            <a:r>
              <a:rPr lang="zh-CN" altLang="en-US" dirty="0"/>
              <a:t>這個</a:t>
            </a:r>
            <a:r>
              <a:rPr lang="en-US" altLang="zh-CN" dirty="0" err="1" smtClean="0"/>
              <a:t>Api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至於</a:t>
            </a:r>
            <a:r>
              <a:rPr lang="en-US" altLang="zh-CN" dirty="0"/>
              <a:t>queue</a:t>
            </a:r>
            <a:r>
              <a:rPr lang="zh-CN" altLang="en-US" dirty="0"/>
              <a:t>以及</a:t>
            </a:r>
            <a:r>
              <a:rPr lang="en-US" altLang="zh-CN" dirty="0"/>
              <a:t>order</a:t>
            </a:r>
            <a:r>
              <a:rPr lang="zh-CN" altLang="en-US" dirty="0"/>
              <a:t>則是采用</a:t>
            </a:r>
            <a:r>
              <a:rPr lang="en-US" altLang="zh-CN" dirty="0" err="1"/>
              <a:t>css</a:t>
            </a:r>
            <a:r>
              <a:rPr lang="zh-CN" altLang="en-US" dirty="0"/>
              <a:t>進行設計，接受</a:t>
            </a:r>
            <a:r>
              <a:rPr lang="en-US" altLang="zh-CN" dirty="0"/>
              <a:t>store</a:t>
            </a:r>
            <a:r>
              <a:rPr lang="zh-CN" altLang="en-US" dirty="0"/>
              <a:t>回傳的資料來顯示</a:t>
            </a:r>
            <a:endParaRPr lang="en-US" altLang="zh-CN" dirty="0"/>
          </a:p>
          <a:p>
            <a:endParaRPr lang="zh-TW" alt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1520969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29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701" y="1755007"/>
            <a:ext cx="9144000" cy="4180279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847701" y="624109"/>
            <a:ext cx="8911687" cy="12808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Store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99359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0776" y="641527"/>
            <a:ext cx="8911687" cy="1280890"/>
          </a:xfrm>
        </p:spPr>
        <p:txBody>
          <a:bodyPr/>
          <a:lstStyle/>
          <a:p>
            <a:r>
              <a:rPr lang="en-US" altLang="zh-CN" dirty="0" smtClean="0"/>
              <a:t>STORE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27063" y="1567543"/>
            <a:ext cx="8915400" cy="3777622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sz="1800" dirty="0" smtClean="0"/>
              <a:t>S</a:t>
            </a:r>
            <a:r>
              <a:rPr lang="en-US" sz="1800" dirty="0" smtClean="0"/>
              <a:t>tor</a:t>
            </a:r>
            <a:r>
              <a:rPr lang="en-US" altLang="zh-CN" sz="1800" dirty="0" smtClean="0"/>
              <a:t>e </a:t>
            </a:r>
            <a:r>
              <a:rPr lang="en-US" sz="1800" dirty="0" smtClean="0"/>
              <a:t>: </a:t>
            </a:r>
            <a:r>
              <a:rPr lang="zh-CN" altLang="en-US" sz="1800" dirty="0" smtClean="0"/>
              <a:t>接</a:t>
            </a:r>
            <a:r>
              <a:rPr lang="zh-CN" altLang="en-US" sz="1800" dirty="0"/>
              <a:t>收我們使用者所進行的點</a:t>
            </a:r>
            <a:r>
              <a:rPr lang="zh-CN" altLang="en-US" sz="1800" dirty="0" smtClean="0"/>
              <a:t>餐</a:t>
            </a:r>
            <a:r>
              <a:rPr lang="en-US" altLang="zh-CN" sz="1800" dirty="0" smtClean="0"/>
              <a:t>, </a:t>
            </a:r>
            <a:r>
              <a:rPr lang="zh-CN" altLang="en-US" sz="1800" dirty="0"/>
              <a:t>並</a:t>
            </a:r>
            <a:r>
              <a:rPr lang="zh-CN" altLang="en-US" sz="1800" dirty="0" smtClean="0"/>
              <a:t>且</a:t>
            </a:r>
            <a:r>
              <a:rPr lang="zh-CN" altLang="en-US" sz="1800" dirty="0"/>
              <a:t>讓店家可</a:t>
            </a:r>
            <a:r>
              <a:rPr lang="zh-CN" altLang="en-US" sz="1800" dirty="0" smtClean="0"/>
              <a:t>以進</a:t>
            </a:r>
            <a:r>
              <a:rPr lang="zh-CN" altLang="en-US" sz="1800" dirty="0"/>
              <a:t>行可拖動的</a:t>
            </a:r>
            <a:r>
              <a:rPr lang="en-US" altLang="zh-CN" sz="1800" dirty="0" err="1" smtClean="0"/>
              <a:t>taskboard</a:t>
            </a:r>
            <a:r>
              <a:rPr lang="zh-CN" altLang="en-US" sz="1800" dirty="0" smtClean="0"/>
              <a:t>。</a:t>
            </a:r>
            <a:endParaRPr lang="en-MY" altLang="zh-CN" sz="1800" dirty="0"/>
          </a:p>
          <a:p>
            <a:pPr marL="342900" lvl="1" indent="-342900"/>
            <a:r>
              <a:rPr lang="en-MY" altLang="zh-CN" sz="1800" dirty="0" err="1" smtClean="0"/>
              <a:t>Taskboard</a:t>
            </a:r>
            <a:r>
              <a:rPr lang="zh-CN" altLang="en-US" sz="1800" dirty="0" smtClean="0"/>
              <a:t>是</a:t>
            </a:r>
            <a:r>
              <a:rPr lang="en-US" altLang="zh-CN" sz="1800" dirty="0" err="1" smtClean="0"/>
              <a:t>draggable</a:t>
            </a:r>
            <a:r>
              <a:rPr lang="zh-CN" altLang="en-US" sz="1800" dirty="0" smtClean="0"/>
              <a:t>的設計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這邊使用了</a:t>
            </a:r>
            <a:r>
              <a:rPr lang="en-US" altLang="zh-CN" sz="1800" dirty="0" err="1"/>
              <a:t>j</a:t>
            </a:r>
            <a:r>
              <a:rPr lang="en-US" altLang="zh-CN" sz="1800" dirty="0" err="1" smtClean="0"/>
              <a:t>query</a:t>
            </a:r>
            <a:r>
              <a:rPr lang="zh-CN" altLang="en-US" sz="1800" dirty="0" smtClean="0"/>
              <a:t>去實現。</a:t>
            </a:r>
            <a:endParaRPr lang="en-US" altLang="zh-CN" sz="1800" dirty="0" smtClean="0"/>
          </a:p>
          <a:p>
            <a:pPr marL="342900" lvl="1" indent="-342900"/>
            <a:endParaRPr lang="en-US" altLang="zh-CN" sz="18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3553480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975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/>
              <a:t>分工</a:t>
            </a:r>
            <a:endParaRPr lang="en-MY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502126" y="1785258"/>
            <a:ext cx="8915400" cy="3777622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梁慧</a:t>
            </a:r>
            <a:r>
              <a:rPr lang="zh-TW" altLang="en-US" sz="2400" dirty="0" smtClean="0"/>
              <a:t>敏 </a:t>
            </a:r>
            <a:r>
              <a:rPr lang="en-US" altLang="zh-TW" sz="2400" dirty="0" smtClean="0"/>
              <a:t>: </a:t>
            </a:r>
            <a:r>
              <a:rPr lang="zh-CN" altLang="en-US" sz="2400" dirty="0" smtClean="0"/>
              <a:t>一餐</a:t>
            </a:r>
            <a:r>
              <a:rPr lang="en-US" altLang="zh-CN" sz="2400" dirty="0" smtClean="0"/>
              <a:t>, </a:t>
            </a:r>
            <a:r>
              <a:rPr lang="en-US" altLang="zh-CN" sz="2400" dirty="0" smtClean="0"/>
              <a:t>store, </a:t>
            </a:r>
            <a:r>
              <a:rPr lang="zh-CN" altLang="en-US" sz="2400" dirty="0" smtClean="0"/>
              <a:t>架</a:t>
            </a:r>
            <a:r>
              <a:rPr lang="en-US" altLang="zh-CN" sz="2400" dirty="0" smtClean="0"/>
              <a:t>server</a:t>
            </a:r>
            <a:endParaRPr lang="en-US" altLang="zh-TW" sz="2400" dirty="0"/>
          </a:p>
          <a:p>
            <a:r>
              <a:rPr lang="zh-CN" altLang="en-US" sz="2400" dirty="0" smtClean="0"/>
              <a:t>李騰</a:t>
            </a:r>
            <a:r>
              <a:rPr lang="zh-CN" altLang="en-US" sz="2400" dirty="0" smtClean="0"/>
              <a:t>峰 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二</a:t>
            </a:r>
            <a:r>
              <a:rPr lang="zh-CN" altLang="en-US" sz="2400" dirty="0" smtClean="0"/>
              <a:t>餐以及</a:t>
            </a:r>
            <a:r>
              <a:rPr lang="en-US" altLang="zh-CN" sz="2400" dirty="0" smtClean="0"/>
              <a:t>queue</a:t>
            </a:r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93894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00549" y="1689463"/>
            <a:ext cx="595666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9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謝謝！</a:t>
            </a:r>
            <a:endParaRPr lang="en-US" sz="9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348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81</TotalTime>
  <Words>176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宋体</vt:lpstr>
      <vt:lpstr>新細明體</vt:lpstr>
      <vt:lpstr>Arial</vt:lpstr>
      <vt:lpstr>Tw Cen MT</vt:lpstr>
      <vt:lpstr>Droplet</vt:lpstr>
      <vt:lpstr>學餐點餐系統</vt:lpstr>
      <vt:lpstr>CUSTOMER</vt:lpstr>
      <vt:lpstr>Server</vt:lpstr>
      <vt:lpstr>PowerPoint Presentation</vt:lpstr>
      <vt:lpstr>STORE</vt:lpstr>
      <vt:lpstr>分工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學餐點餐系統</dc:title>
  <dc:creator>Lee Feng</dc:creator>
  <cp:lastModifiedBy>Vivian Leong</cp:lastModifiedBy>
  <cp:revision>10</cp:revision>
  <dcterms:created xsi:type="dcterms:W3CDTF">2019-01-05T07:00:45Z</dcterms:created>
  <dcterms:modified xsi:type="dcterms:W3CDTF">2019-01-08T04:26:48Z</dcterms:modified>
</cp:coreProperties>
</file>