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AC7-B85F-3C47-847D-354A18C5F23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60D7-71E1-8448-9A19-BCBD7B58F5D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AC7-B85F-3C47-847D-354A18C5F23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60D7-71E1-8448-9A19-BCBD7B58F5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AC7-B85F-3C47-847D-354A18C5F23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60D7-71E1-8448-9A19-BCBD7B58F5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AC7-B85F-3C47-847D-354A18C5F23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60D7-71E1-8448-9A19-BCBD7B58F5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AC7-B85F-3C47-847D-354A18C5F23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60D7-71E1-8448-9A19-BCBD7B58F5D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AC7-B85F-3C47-847D-354A18C5F23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60D7-71E1-8448-9A19-BCBD7B58F5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AC7-B85F-3C47-847D-354A18C5F23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60D7-71E1-8448-9A19-BCBD7B58F5D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AC7-B85F-3C47-847D-354A18C5F23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60D7-71E1-8448-9A19-BCBD7B58F5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AC7-B85F-3C47-847D-354A18C5F23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60D7-71E1-8448-9A19-BCBD7B58F5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AC7-B85F-3C47-847D-354A18C5F23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60D7-71E1-8448-9A19-BCBD7B58F5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AC7-B85F-3C47-847D-354A18C5F23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60D7-71E1-8448-9A19-BCBD7B58F5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1DFAC7-B85F-3C47-847D-354A18C5F23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A3260D7-71E1-8448-9A19-BCBD7B58F5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Sudoku solver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510844"/>
            <a:ext cx="5187244" cy="1752600"/>
          </a:xfrm>
        </p:spPr>
        <p:txBody>
          <a:bodyPr/>
          <a:lstStyle/>
          <a:p>
            <a:r>
              <a:rPr lang="en-US" dirty="0" smtClean="0"/>
              <a:t>COMPSCI 271 Project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2778" y="4501444"/>
            <a:ext cx="3527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Liangjian</a:t>
            </a:r>
            <a:r>
              <a:rPr lang="en-US" sz="2400" b="1" dirty="0" smtClean="0"/>
              <a:t> Chen</a:t>
            </a:r>
          </a:p>
          <a:p>
            <a:pPr algn="ctr"/>
            <a:r>
              <a:rPr lang="en-US" sz="2400" b="1" dirty="0" smtClean="0"/>
              <a:t>Yu </a:t>
            </a:r>
            <a:r>
              <a:rPr lang="en-US" sz="2400" b="1" dirty="0" err="1" smtClean="0"/>
              <a:t>Guo</a:t>
            </a:r>
            <a:endParaRPr lang="en-US" sz="2400" b="1" dirty="0" smtClean="0"/>
          </a:p>
          <a:p>
            <a:pPr algn="ctr"/>
            <a:r>
              <a:rPr lang="en-US" sz="2400" b="1" dirty="0" err="1" smtClean="0"/>
              <a:t>Shutao</a:t>
            </a:r>
            <a:r>
              <a:rPr lang="en-US" sz="2400" b="1" dirty="0" smtClean="0"/>
              <a:t> Xiao</a:t>
            </a:r>
          </a:p>
          <a:p>
            <a:pPr algn="ctr"/>
            <a:r>
              <a:rPr lang="en-US" sz="2400" b="1" dirty="0" err="1" smtClean="0"/>
              <a:t>Shengnan</a:t>
            </a:r>
            <a:r>
              <a:rPr lang="en-US" sz="2400" b="1" dirty="0" smtClean="0"/>
              <a:t> Wang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795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57133"/>
          </a:xfrm>
        </p:spPr>
        <p:txBody>
          <a:bodyPr/>
          <a:lstStyle/>
          <a:p>
            <a:r>
              <a:rPr lang="en-US" dirty="0" smtClean="0"/>
              <a:t> Introduction </a:t>
            </a:r>
          </a:p>
          <a:p>
            <a:r>
              <a:rPr lang="en-US" dirty="0"/>
              <a:t> Method</a:t>
            </a:r>
          </a:p>
          <a:p>
            <a:pPr lvl="1"/>
            <a:r>
              <a:rPr lang="en-US" dirty="0"/>
              <a:t>Depth </a:t>
            </a:r>
            <a:r>
              <a:rPr lang="mr-IN" dirty="0"/>
              <a:t>–</a:t>
            </a:r>
            <a:r>
              <a:rPr lang="en-US" dirty="0"/>
              <a:t> First Search</a:t>
            </a:r>
          </a:p>
          <a:p>
            <a:pPr lvl="1"/>
            <a:r>
              <a:rPr lang="en-US" dirty="0"/>
              <a:t> Constraint </a:t>
            </a:r>
          </a:p>
          <a:p>
            <a:pPr lvl="1"/>
            <a:r>
              <a:rPr lang="en-US" dirty="0"/>
              <a:t>Dancing links</a:t>
            </a:r>
          </a:p>
          <a:p>
            <a:r>
              <a:rPr lang="en-US" dirty="0" smtClean="0"/>
              <a:t> Current results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16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44899" cy="4876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Sudoku </a:t>
            </a:r>
            <a:r>
              <a:rPr lang="en-US" dirty="0" smtClean="0"/>
              <a:t>board: 81 squares </a:t>
            </a:r>
          </a:p>
          <a:p>
            <a:r>
              <a:rPr lang="en-US" dirty="0" smtClean="0"/>
              <a:t> Objective: </a:t>
            </a:r>
          </a:p>
          <a:p>
            <a:pPr marL="0" indent="0">
              <a:buNone/>
            </a:pPr>
            <a:r>
              <a:rPr lang="en-US" dirty="0" smtClean="0"/>
              <a:t>	Fill </a:t>
            </a:r>
            <a:r>
              <a:rPr lang="en-US" dirty="0"/>
              <a:t>in all the </a:t>
            </a:r>
            <a:r>
              <a:rPr lang="en-US" dirty="0" smtClean="0"/>
              <a:t>empty </a:t>
            </a:r>
            <a:r>
              <a:rPr lang="en-US" dirty="0"/>
              <a:t>squares such that no digit </a:t>
            </a:r>
            <a:r>
              <a:rPr lang="en-US" dirty="0" smtClean="0"/>
              <a:t>	appears </a:t>
            </a:r>
            <a:r>
              <a:rPr lang="en-US" dirty="0"/>
              <a:t>twice in any row, column, or 3 × 3 </a:t>
            </a:r>
            <a:r>
              <a:rPr lang="en-US" dirty="0" err="1" smtClean="0"/>
              <a:t>subbox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Variable: 81 cells. </a:t>
            </a:r>
          </a:p>
          <a:p>
            <a:pPr marL="0" indent="0">
              <a:buNone/>
            </a:pPr>
            <a:r>
              <a:rPr lang="en-US" dirty="0" smtClean="0"/>
              <a:t>Domain: 0 </a:t>
            </a:r>
            <a:r>
              <a:rPr lang="mr-IN" dirty="0" smtClean="0"/>
              <a:t>–</a:t>
            </a:r>
            <a:r>
              <a:rPr lang="en-US" dirty="0" smtClean="0"/>
              <a:t> 9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8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9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24</TotalTime>
  <Words>44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Sudoku solver</vt:lpstr>
      <vt:lpstr>Outline</vt:lpstr>
      <vt:lpstr>Introduction: problem definition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iQian</dc:creator>
  <cp:lastModifiedBy>iQian</cp:lastModifiedBy>
  <cp:revision>3</cp:revision>
  <dcterms:created xsi:type="dcterms:W3CDTF">2016-11-30T00:57:33Z</dcterms:created>
  <dcterms:modified xsi:type="dcterms:W3CDTF">2016-11-30T01:22:19Z</dcterms:modified>
</cp:coreProperties>
</file>