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3B6D-AF6D-48C4-A281-DD8506F50705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76C7-63FA-4930-AC0D-0A9DCB5C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1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3B6D-AF6D-48C4-A281-DD8506F50705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76C7-63FA-4930-AC0D-0A9DCB5C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3B6D-AF6D-48C4-A281-DD8506F50705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76C7-63FA-4930-AC0D-0A9DCB5C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2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3B6D-AF6D-48C4-A281-DD8506F50705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76C7-63FA-4930-AC0D-0A9DCB5C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6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3B6D-AF6D-48C4-A281-DD8506F50705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76C7-63FA-4930-AC0D-0A9DCB5C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9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3B6D-AF6D-48C4-A281-DD8506F50705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76C7-63FA-4930-AC0D-0A9DCB5C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6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3B6D-AF6D-48C4-A281-DD8506F50705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76C7-63FA-4930-AC0D-0A9DCB5C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3B6D-AF6D-48C4-A281-DD8506F50705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76C7-63FA-4930-AC0D-0A9DCB5C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1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3B6D-AF6D-48C4-A281-DD8506F50705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76C7-63FA-4930-AC0D-0A9DCB5C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5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3B6D-AF6D-48C4-A281-DD8506F50705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76C7-63FA-4930-AC0D-0A9DCB5C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1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3B6D-AF6D-48C4-A281-DD8506F50705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76C7-63FA-4930-AC0D-0A9DCB5C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8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A3B6D-AF6D-48C4-A281-DD8506F50705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876C7-63FA-4930-AC0D-0A9DCB5C3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2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746969" y="1490200"/>
            <a:ext cx="466532" cy="437207"/>
            <a:chOff x="5999584" y="2024742"/>
            <a:chExt cx="793102" cy="783773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Multiply 32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390780" y="1490200"/>
            <a:ext cx="466532" cy="437207"/>
            <a:chOff x="5999584" y="2024742"/>
            <a:chExt cx="793102" cy="783773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Multiply 39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053252" y="1490200"/>
            <a:ext cx="466532" cy="437207"/>
            <a:chOff x="5999584" y="2024742"/>
            <a:chExt cx="793102" cy="783773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Multiply 46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725053" y="1490200"/>
            <a:ext cx="466532" cy="437207"/>
            <a:chOff x="5999584" y="2024742"/>
            <a:chExt cx="793102" cy="78377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Multiply 53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396854" y="1490200"/>
            <a:ext cx="466532" cy="437207"/>
            <a:chOff x="5999584" y="2024742"/>
            <a:chExt cx="793102" cy="783773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Multiply 60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059323" y="1491533"/>
            <a:ext cx="466532" cy="437207"/>
            <a:chOff x="5999584" y="2024742"/>
            <a:chExt cx="793102" cy="783773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Multiply 67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0655559" y="729119"/>
            <a:ext cx="466532" cy="437207"/>
            <a:chOff x="5999584" y="2024742"/>
            <a:chExt cx="793102" cy="783773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Multiply 74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077428" y="2967766"/>
            <a:ext cx="466532" cy="437207"/>
            <a:chOff x="5999584" y="2024742"/>
            <a:chExt cx="793102" cy="783773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Multiply 81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721239" y="2967766"/>
            <a:ext cx="466532" cy="437207"/>
            <a:chOff x="5999584" y="2024742"/>
            <a:chExt cx="793102" cy="783773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Multiply 88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383711" y="2967766"/>
            <a:ext cx="466532" cy="437207"/>
            <a:chOff x="5999584" y="2024742"/>
            <a:chExt cx="793102" cy="783773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Multiply 95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5055512" y="2967766"/>
            <a:ext cx="466532" cy="437207"/>
            <a:chOff x="5999584" y="2024742"/>
            <a:chExt cx="793102" cy="783773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Multiply 102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5727313" y="2967766"/>
            <a:ext cx="466532" cy="437207"/>
            <a:chOff x="5999584" y="2024742"/>
            <a:chExt cx="793102" cy="783773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Multiply 109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389782" y="2969099"/>
            <a:ext cx="466532" cy="437207"/>
            <a:chOff x="5999584" y="2024742"/>
            <a:chExt cx="793102" cy="783773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Multiply 116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4879342" y="4526897"/>
            <a:ext cx="466532" cy="437207"/>
            <a:chOff x="5999584" y="2024742"/>
            <a:chExt cx="793102" cy="783773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Multiply 123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523153" y="4526897"/>
            <a:ext cx="466532" cy="437207"/>
            <a:chOff x="5999584" y="2024742"/>
            <a:chExt cx="793102" cy="783773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Multiply 130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6185625" y="4526897"/>
            <a:ext cx="466532" cy="437207"/>
            <a:chOff x="5999584" y="2024742"/>
            <a:chExt cx="793102" cy="783773"/>
          </a:xfrm>
        </p:grpSpPr>
        <p:cxnSp>
          <p:nvCxnSpPr>
            <p:cNvPr id="134" name="Straight Connector 133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Multiply 137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857426" y="4526897"/>
            <a:ext cx="466532" cy="437207"/>
            <a:chOff x="5999584" y="2024742"/>
            <a:chExt cx="793102" cy="783773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ultiply 144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7529227" y="4526897"/>
            <a:ext cx="466532" cy="437207"/>
            <a:chOff x="5999584" y="2024742"/>
            <a:chExt cx="793102" cy="783773"/>
          </a:xfrm>
        </p:grpSpPr>
        <p:cxnSp>
          <p:nvCxnSpPr>
            <p:cNvPr id="148" name="Straight Connector 147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Multiply 151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8191696" y="4528230"/>
            <a:ext cx="466532" cy="437207"/>
            <a:chOff x="5999584" y="2024742"/>
            <a:chExt cx="793102" cy="783773"/>
          </a:xfrm>
        </p:grpSpPr>
        <p:cxnSp>
          <p:nvCxnSpPr>
            <p:cNvPr id="155" name="Straight Connector 154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Multiply 158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8868987" y="5758606"/>
            <a:ext cx="466532" cy="437207"/>
            <a:chOff x="5999584" y="2024742"/>
            <a:chExt cx="793102" cy="783773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Multiply 193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9531456" y="5759939"/>
            <a:ext cx="466532" cy="437207"/>
            <a:chOff x="5999584" y="2024742"/>
            <a:chExt cx="793102" cy="783773"/>
          </a:xfrm>
        </p:grpSpPr>
        <p:cxnSp>
          <p:nvCxnSpPr>
            <p:cNvPr id="197" name="Straight Connector 196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Multiply 200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3" name="Oval 202"/>
          <p:cNvSpPr/>
          <p:nvPr/>
        </p:nvSpPr>
        <p:spPr>
          <a:xfrm>
            <a:off x="759584" y="1503863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Multiply 203"/>
          <p:cNvSpPr/>
          <p:nvPr/>
        </p:nvSpPr>
        <p:spPr>
          <a:xfrm>
            <a:off x="1525256" y="1460990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" name="Group 204"/>
          <p:cNvGrpSpPr/>
          <p:nvPr/>
        </p:nvGrpSpPr>
        <p:grpSpPr>
          <a:xfrm>
            <a:off x="3822779" y="198875"/>
            <a:ext cx="466532" cy="437207"/>
            <a:chOff x="5999584" y="2024742"/>
            <a:chExt cx="793102" cy="783773"/>
          </a:xfrm>
        </p:grpSpPr>
        <p:cxnSp>
          <p:nvCxnSpPr>
            <p:cNvPr id="206" name="Straight Connector 205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Multiply 209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6137871" y="1607309"/>
            <a:ext cx="466532" cy="437207"/>
            <a:chOff x="5999584" y="2024742"/>
            <a:chExt cx="793102" cy="783773"/>
          </a:xfrm>
        </p:grpSpPr>
        <p:cxnSp>
          <p:nvCxnSpPr>
            <p:cNvPr id="213" name="Straight Connector 212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Multiply 216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7932555" y="3218862"/>
            <a:ext cx="466532" cy="437207"/>
            <a:chOff x="5999584" y="2024742"/>
            <a:chExt cx="793102" cy="783773"/>
          </a:xfrm>
        </p:grpSpPr>
        <p:cxnSp>
          <p:nvCxnSpPr>
            <p:cNvPr id="220" name="Straight Connector 219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Multiply 223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9298190" y="4440168"/>
            <a:ext cx="466532" cy="437207"/>
            <a:chOff x="5999584" y="2024742"/>
            <a:chExt cx="793102" cy="783773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Multiply 230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4" name="Multiply 233"/>
          <p:cNvSpPr/>
          <p:nvPr/>
        </p:nvSpPr>
        <p:spPr>
          <a:xfrm>
            <a:off x="2181944" y="1462239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Multiply 234"/>
          <p:cNvSpPr/>
          <p:nvPr/>
        </p:nvSpPr>
        <p:spPr>
          <a:xfrm>
            <a:off x="2856778" y="1456145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Multiply 235"/>
          <p:cNvSpPr/>
          <p:nvPr/>
        </p:nvSpPr>
        <p:spPr>
          <a:xfrm>
            <a:off x="3523102" y="1449862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Multiply 236"/>
          <p:cNvSpPr/>
          <p:nvPr/>
        </p:nvSpPr>
        <p:spPr>
          <a:xfrm>
            <a:off x="872900" y="1452464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Multiply 237"/>
          <p:cNvSpPr/>
          <p:nvPr/>
        </p:nvSpPr>
        <p:spPr>
          <a:xfrm>
            <a:off x="3945668" y="165044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Multiply 238"/>
          <p:cNvSpPr/>
          <p:nvPr/>
        </p:nvSpPr>
        <p:spPr>
          <a:xfrm>
            <a:off x="4186289" y="1462046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Multiply 239"/>
          <p:cNvSpPr/>
          <p:nvPr/>
        </p:nvSpPr>
        <p:spPr>
          <a:xfrm>
            <a:off x="6113172" y="1576273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Multiply 240"/>
          <p:cNvSpPr/>
          <p:nvPr/>
        </p:nvSpPr>
        <p:spPr>
          <a:xfrm>
            <a:off x="7889245" y="3325562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Multiply 241"/>
          <p:cNvSpPr/>
          <p:nvPr/>
        </p:nvSpPr>
        <p:spPr>
          <a:xfrm>
            <a:off x="9262719" y="4712121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Multiply 242"/>
          <p:cNvSpPr/>
          <p:nvPr/>
        </p:nvSpPr>
        <p:spPr>
          <a:xfrm>
            <a:off x="3041752" y="2930030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Multiply 243"/>
          <p:cNvSpPr/>
          <p:nvPr/>
        </p:nvSpPr>
        <p:spPr>
          <a:xfrm>
            <a:off x="3689658" y="2933935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Multiply 244"/>
          <p:cNvSpPr/>
          <p:nvPr/>
        </p:nvSpPr>
        <p:spPr>
          <a:xfrm>
            <a:off x="4354535" y="2937734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Multiply 245"/>
          <p:cNvSpPr/>
          <p:nvPr/>
        </p:nvSpPr>
        <p:spPr>
          <a:xfrm>
            <a:off x="5030814" y="2930030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Multiply 246"/>
          <p:cNvSpPr/>
          <p:nvPr/>
        </p:nvSpPr>
        <p:spPr>
          <a:xfrm>
            <a:off x="5695998" y="2933935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Multiply 247"/>
          <p:cNvSpPr/>
          <p:nvPr/>
        </p:nvSpPr>
        <p:spPr>
          <a:xfrm>
            <a:off x="6370548" y="2927233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Multiply 248"/>
          <p:cNvSpPr/>
          <p:nvPr/>
        </p:nvSpPr>
        <p:spPr>
          <a:xfrm>
            <a:off x="4843871" y="4638801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Multiply 255"/>
          <p:cNvSpPr/>
          <p:nvPr/>
        </p:nvSpPr>
        <p:spPr>
          <a:xfrm>
            <a:off x="9504257" y="6031892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Multiply 256"/>
          <p:cNvSpPr/>
          <p:nvPr/>
        </p:nvSpPr>
        <p:spPr>
          <a:xfrm>
            <a:off x="8843744" y="6021663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Multiply 257"/>
          <p:cNvSpPr/>
          <p:nvPr/>
        </p:nvSpPr>
        <p:spPr>
          <a:xfrm>
            <a:off x="8156059" y="4637270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Multiply 258"/>
          <p:cNvSpPr/>
          <p:nvPr/>
        </p:nvSpPr>
        <p:spPr>
          <a:xfrm>
            <a:off x="7499237" y="4632994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Multiply 259"/>
          <p:cNvSpPr/>
          <p:nvPr/>
        </p:nvSpPr>
        <p:spPr>
          <a:xfrm>
            <a:off x="6830751" y="4636008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Multiply 260"/>
          <p:cNvSpPr/>
          <p:nvPr/>
        </p:nvSpPr>
        <p:spPr>
          <a:xfrm>
            <a:off x="6141717" y="4638801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Multiply 261"/>
          <p:cNvSpPr/>
          <p:nvPr/>
        </p:nvSpPr>
        <p:spPr>
          <a:xfrm>
            <a:off x="837306" y="6162235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Multiply 262"/>
          <p:cNvSpPr/>
          <p:nvPr/>
        </p:nvSpPr>
        <p:spPr>
          <a:xfrm>
            <a:off x="5485784" y="4638801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1398563" y="1646345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2072158" y="1783381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2905861" y="1793792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3729586" y="1795418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4394129" y="1639430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3260777" y="2966465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/>
          <p:cNvSpPr/>
          <p:nvPr/>
        </p:nvSpPr>
        <p:spPr>
          <a:xfrm>
            <a:off x="3739070" y="3120231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4405695" y="3268207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5228630" y="3267044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/>
          <p:cNvSpPr/>
          <p:nvPr/>
        </p:nvSpPr>
        <p:spPr>
          <a:xfrm>
            <a:off x="6062119" y="3278557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/>
          <p:cNvSpPr/>
          <p:nvPr/>
        </p:nvSpPr>
        <p:spPr>
          <a:xfrm>
            <a:off x="6729229" y="3114224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/>
          <p:cNvSpPr/>
          <p:nvPr/>
        </p:nvSpPr>
        <p:spPr>
          <a:xfrm>
            <a:off x="5051340" y="4532570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5541270" y="4536695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6197822" y="4828766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7032336" y="4831253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/>
          <p:cNvSpPr/>
          <p:nvPr/>
        </p:nvSpPr>
        <p:spPr>
          <a:xfrm>
            <a:off x="7862932" y="4835408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/>
          <p:cNvSpPr/>
          <p:nvPr/>
        </p:nvSpPr>
        <p:spPr>
          <a:xfrm>
            <a:off x="8528699" y="4681514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/>
          <p:cNvSpPr/>
          <p:nvPr/>
        </p:nvSpPr>
        <p:spPr>
          <a:xfrm>
            <a:off x="8394738" y="5757492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/>
          <p:cNvSpPr/>
          <p:nvPr/>
        </p:nvSpPr>
        <p:spPr>
          <a:xfrm>
            <a:off x="1173397" y="6208221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3" name="Group 282"/>
          <p:cNvGrpSpPr/>
          <p:nvPr/>
        </p:nvGrpSpPr>
        <p:grpSpPr>
          <a:xfrm>
            <a:off x="8219102" y="5751940"/>
            <a:ext cx="466532" cy="437207"/>
            <a:chOff x="5999584" y="2024742"/>
            <a:chExt cx="793102" cy="783773"/>
          </a:xfrm>
        </p:grpSpPr>
        <p:cxnSp>
          <p:nvCxnSpPr>
            <p:cNvPr id="284" name="Straight Connector 283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Multiply 287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0" name="Multiply 289"/>
          <p:cNvSpPr/>
          <p:nvPr/>
        </p:nvSpPr>
        <p:spPr>
          <a:xfrm>
            <a:off x="8193859" y="6014997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/>
          <p:cNvSpPr/>
          <p:nvPr/>
        </p:nvSpPr>
        <p:spPr>
          <a:xfrm>
            <a:off x="8891745" y="5763811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/>
          <p:cNvSpPr/>
          <p:nvPr/>
        </p:nvSpPr>
        <p:spPr>
          <a:xfrm>
            <a:off x="9556125" y="5904151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4" name="Straight Arrow Connector 293"/>
          <p:cNvCxnSpPr/>
          <p:nvPr/>
        </p:nvCxnSpPr>
        <p:spPr>
          <a:xfrm flipH="1" flipV="1">
            <a:off x="4377663" y="414876"/>
            <a:ext cx="6156598" cy="530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/>
          <p:nvPr/>
        </p:nvCxnSpPr>
        <p:spPr>
          <a:xfrm flipH="1">
            <a:off x="6637338" y="1097520"/>
            <a:ext cx="4049323" cy="720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 flipH="1">
            <a:off x="8451303" y="1254681"/>
            <a:ext cx="2327752" cy="1905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/>
          <p:nvPr/>
        </p:nvCxnSpPr>
        <p:spPr>
          <a:xfrm flipH="1">
            <a:off x="9573184" y="1365257"/>
            <a:ext cx="1294603" cy="2993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/>
          <p:nvPr/>
        </p:nvCxnSpPr>
        <p:spPr>
          <a:xfrm flipH="1">
            <a:off x="964340" y="662739"/>
            <a:ext cx="3058204" cy="753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/>
          <p:nvPr/>
        </p:nvCxnSpPr>
        <p:spPr>
          <a:xfrm flipH="1">
            <a:off x="1643684" y="674622"/>
            <a:ext cx="2386732" cy="759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/>
          <p:nvPr/>
        </p:nvCxnSpPr>
        <p:spPr>
          <a:xfrm flipH="1">
            <a:off x="2280103" y="669248"/>
            <a:ext cx="1741948" cy="758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flipH="1">
            <a:off x="2979307" y="678664"/>
            <a:ext cx="1042743" cy="737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/>
          <p:nvPr/>
        </p:nvCxnSpPr>
        <p:spPr>
          <a:xfrm flipH="1">
            <a:off x="3649603" y="682926"/>
            <a:ext cx="375095" cy="747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/>
          <p:cNvCxnSpPr/>
          <p:nvPr/>
        </p:nvCxnSpPr>
        <p:spPr>
          <a:xfrm>
            <a:off x="4029885" y="682000"/>
            <a:ext cx="262185" cy="748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/>
          <p:cNvCxnSpPr/>
          <p:nvPr/>
        </p:nvCxnSpPr>
        <p:spPr>
          <a:xfrm flipH="1">
            <a:off x="3289792" y="2112685"/>
            <a:ext cx="3058204" cy="753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/>
          <p:cNvCxnSpPr/>
          <p:nvPr/>
        </p:nvCxnSpPr>
        <p:spPr>
          <a:xfrm flipH="1">
            <a:off x="3969136" y="2124568"/>
            <a:ext cx="2386732" cy="759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/>
          <p:cNvCxnSpPr/>
          <p:nvPr/>
        </p:nvCxnSpPr>
        <p:spPr>
          <a:xfrm flipH="1">
            <a:off x="4605555" y="2119194"/>
            <a:ext cx="1741948" cy="758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/>
          <p:cNvCxnSpPr/>
          <p:nvPr/>
        </p:nvCxnSpPr>
        <p:spPr>
          <a:xfrm flipH="1">
            <a:off x="5304759" y="2128610"/>
            <a:ext cx="1042743" cy="737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/>
          <p:cNvCxnSpPr/>
          <p:nvPr/>
        </p:nvCxnSpPr>
        <p:spPr>
          <a:xfrm flipH="1">
            <a:off x="5975055" y="2132872"/>
            <a:ext cx="375095" cy="747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/>
          <p:cNvCxnSpPr/>
          <p:nvPr/>
        </p:nvCxnSpPr>
        <p:spPr>
          <a:xfrm>
            <a:off x="6355337" y="2131946"/>
            <a:ext cx="262185" cy="748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/>
          <p:cNvCxnSpPr/>
          <p:nvPr/>
        </p:nvCxnSpPr>
        <p:spPr>
          <a:xfrm flipH="1">
            <a:off x="5108736" y="3698456"/>
            <a:ext cx="3058204" cy="753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/>
          <p:cNvCxnSpPr/>
          <p:nvPr/>
        </p:nvCxnSpPr>
        <p:spPr>
          <a:xfrm flipH="1">
            <a:off x="5788080" y="3710339"/>
            <a:ext cx="2386732" cy="759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/>
          <p:nvPr/>
        </p:nvCxnSpPr>
        <p:spPr>
          <a:xfrm flipH="1">
            <a:off x="6424499" y="3704965"/>
            <a:ext cx="1741948" cy="758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/>
          <p:cNvCxnSpPr/>
          <p:nvPr/>
        </p:nvCxnSpPr>
        <p:spPr>
          <a:xfrm flipH="1">
            <a:off x="7123703" y="3714381"/>
            <a:ext cx="1042743" cy="737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/>
          <p:cNvCxnSpPr/>
          <p:nvPr/>
        </p:nvCxnSpPr>
        <p:spPr>
          <a:xfrm flipH="1">
            <a:off x="7793999" y="3718643"/>
            <a:ext cx="375095" cy="747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/>
          <p:cNvCxnSpPr/>
          <p:nvPr/>
        </p:nvCxnSpPr>
        <p:spPr>
          <a:xfrm>
            <a:off x="8174281" y="3717717"/>
            <a:ext cx="262185" cy="748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/>
          <p:nvPr/>
        </p:nvCxnSpPr>
        <p:spPr>
          <a:xfrm flipH="1">
            <a:off x="8472187" y="4945094"/>
            <a:ext cx="1042743" cy="737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/>
          <p:cNvCxnSpPr/>
          <p:nvPr/>
        </p:nvCxnSpPr>
        <p:spPr>
          <a:xfrm flipH="1">
            <a:off x="9142483" y="4949356"/>
            <a:ext cx="375095" cy="747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/>
          <p:cNvCxnSpPr/>
          <p:nvPr/>
        </p:nvCxnSpPr>
        <p:spPr>
          <a:xfrm>
            <a:off x="9522765" y="4948430"/>
            <a:ext cx="262185" cy="748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/>
          <p:cNvSpPr txBox="1"/>
          <p:nvPr/>
        </p:nvSpPr>
        <p:spPr>
          <a:xfrm>
            <a:off x="680149" y="1939414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5-2=3</a:t>
            </a:r>
            <a:endParaRPr lang="en-US" sz="1400" dirty="0"/>
          </a:p>
        </p:txBody>
      </p:sp>
      <p:sp>
        <p:nvSpPr>
          <p:cNvPr id="345" name="TextBox 344"/>
          <p:cNvSpPr txBox="1"/>
          <p:nvPr/>
        </p:nvSpPr>
        <p:spPr>
          <a:xfrm>
            <a:off x="1316234" y="1944956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5-2=3</a:t>
            </a:r>
            <a:endParaRPr lang="en-US" sz="1400" dirty="0"/>
          </a:p>
        </p:txBody>
      </p:sp>
      <p:sp>
        <p:nvSpPr>
          <p:cNvPr id="346" name="TextBox 345"/>
          <p:cNvSpPr txBox="1"/>
          <p:nvPr/>
        </p:nvSpPr>
        <p:spPr>
          <a:xfrm>
            <a:off x="1984188" y="1922620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6-3=3</a:t>
            </a:r>
            <a:endParaRPr lang="en-US" sz="1400" dirty="0"/>
          </a:p>
        </p:txBody>
      </p:sp>
      <p:sp>
        <p:nvSpPr>
          <p:cNvPr id="347" name="TextBox 346"/>
          <p:cNvSpPr txBox="1"/>
          <p:nvPr/>
        </p:nvSpPr>
        <p:spPr>
          <a:xfrm>
            <a:off x="2667860" y="1922619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2-2=0</a:t>
            </a:r>
            <a:endParaRPr lang="en-US" sz="1400" dirty="0"/>
          </a:p>
        </p:txBody>
      </p:sp>
      <p:sp>
        <p:nvSpPr>
          <p:cNvPr id="348" name="TextBox 347"/>
          <p:cNvSpPr txBox="1"/>
          <p:nvPr/>
        </p:nvSpPr>
        <p:spPr>
          <a:xfrm>
            <a:off x="3342855" y="1917129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5-5=0</a:t>
            </a:r>
            <a:endParaRPr lang="en-US" sz="1400" dirty="0"/>
          </a:p>
        </p:txBody>
      </p:sp>
      <p:sp>
        <p:nvSpPr>
          <p:cNvPr id="349" name="TextBox 348"/>
          <p:cNvSpPr txBox="1"/>
          <p:nvPr/>
        </p:nvSpPr>
        <p:spPr>
          <a:xfrm>
            <a:off x="3672545" y="3394563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5-1=4</a:t>
            </a:r>
            <a:endParaRPr lang="en-US" sz="1400" dirty="0"/>
          </a:p>
        </p:txBody>
      </p:sp>
      <p:sp>
        <p:nvSpPr>
          <p:cNvPr id="350" name="TextBox 349"/>
          <p:cNvSpPr txBox="1"/>
          <p:nvPr/>
        </p:nvSpPr>
        <p:spPr>
          <a:xfrm>
            <a:off x="4021242" y="1915382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5-4=1</a:t>
            </a:r>
            <a:endParaRPr lang="en-US" sz="1400" dirty="0"/>
          </a:p>
        </p:txBody>
      </p:sp>
      <p:sp>
        <p:nvSpPr>
          <p:cNvPr id="351" name="TextBox 350"/>
          <p:cNvSpPr txBox="1"/>
          <p:nvPr/>
        </p:nvSpPr>
        <p:spPr>
          <a:xfrm>
            <a:off x="4340114" y="3383609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6-2=4</a:t>
            </a:r>
            <a:endParaRPr lang="en-US" sz="1400" dirty="0"/>
          </a:p>
        </p:txBody>
      </p:sp>
      <p:sp>
        <p:nvSpPr>
          <p:cNvPr id="352" name="TextBox 351"/>
          <p:cNvSpPr txBox="1"/>
          <p:nvPr/>
        </p:nvSpPr>
        <p:spPr>
          <a:xfrm>
            <a:off x="5007350" y="3384141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5-2=3</a:t>
            </a:r>
            <a:endParaRPr lang="en-US" sz="1400" dirty="0"/>
          </a:p>
        </p:txBody>
      </p:sp>
      <p:sp>
        <p:nvSpPr>
          <p:cNvPr id="353" name="TextBox 352"/>
          <p:cNvSpPr txBox="1"/>
          <p:nvPr/>
        </p:nvSpPr>
        <p:spPr>
          <a:xfrm>
            <a:off x="5673530" y="3403875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3-5=-2</a:t>
            </a:r>
            <a:endParaRPr lang="en-US" sz="1400" dirty="0"/>
          </a:p>
        </p:txBody>
      </p:sp>
      <p:sp>
        <p:nvSpPr>
          <p:cNvPr id="354" name="TextBox 353"/>
          <p:cNvSpPr txBox="1"/>
          <p:nvPr/>
        </p:nvSpPr>
        <p:spPr>
          <a:xfrm>
            <a:off x="6338985" y="3406604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6-4=2</a:t>
            </a:r>
            <a:endParaRPr lang="en-US" sz="1400" dirty="0"/>
          </a:p>
        </p:txBody>
      </p:sp>
      <p:sp>
        <p:nvSpPr>
          <p:cNvPr id="355" name="TextBox 354"/>
          <p:cNvSpPr txBox="1"/>
          <p:nvPr/>
        </p:nvSpPr>
        <p:spPr>
          <a:xfrm>
            <a:off x="4820023" y="4950744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6-5=1</a:t>
            </a:r>
            <a:endParaRPr lang="en-US" sz="1400" dirty="0"/>
          </a:p>
        </p:txBody>
      </p:sp>
      <p:sp>
        <p:nvSpPr>
          <p:cNvPr id="356" name="TextBox 355"/>
          <p:cNvSpPr txBox="1"/>
          <p:nvPr/>
        </p:nvSpPr>
        <p:spPr>
          <a:xfrm>
            <a:off x="5467301" y="4961724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5-5=0</a:t>
            </a:r>
            <a:endParaRPr lang="en-US" sz="1400" dirty="0"/>
          </a:p>
        </p:txBody>
      </p:sp>
      <p:sp>
        <p:nvSpPr>
          <p:cNvPr id="357" name="TextBox 356"/>
          <p:cNvSpPr txBox="1"/>
          <p:nvPr/>
        </p:nvSpPr>
        <p:spPr>
          <a:xfrm>
            <a:off x="3017944" y="3391613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6-1=5</a:t>
            </a:r>
            <a:endParaRPr lang="en-US" sz="1400" dirty="0"/>
          </a:p>
        </p:txBody>
      </p:sp>
      <p:sp>
        <p:nvSpPr>
          <p:cNvPr id="358" name="TextBox 357"/>
          <p:cNvSpPr txBox="1"/>
          <p:nvPr/>
        </p:nvSpPr>
        <p:spPr>
          <a:xfrm>
            <a:off x="6804969" y="4973213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6-3=3</a:t>
            </a:r>
            <a:endParaRPr lang="en-US" sz="1400" dirty="0"/>
          </a:p>
        </p:txBody>
      </p:sp>
      <p:sp>
        <p:nvSpPr>
          <p:cNvPr id="359" name="TextBox 358"/>
          <p:cNvSpPr txBox="1"/>
          <p:nvPr/>
        </p:nvSpPr>
        <p:spPr>
          <a:xfrm>
            <a:off x="7486541" y="4968414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6-6=0</a:t>
            </a:r>
            <a:endParaRPr lang="en-US" sz="1400" dirty="0"/>
          </a:p>
        </p:txBody>
      </p:sp>
      <p:sp>
        <p:nvSpPr>
          <p:cNvPr id="360" name="TextBox 359"/>
          <p:cNvSpPr txBox="1"/>
          <p:nvPr/>
        </p:nvSpPr>
        <p:spPr>
          <a:xfrm>
            <a:off x="8134941" y="4951993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3-5=-2</a:t>
            </a:r>
            <a:endParaRPr lang="en-US" sz="1400" dirty="0"/>
          </a:p>
        </p:txBody>
      </p:sp>
      <p:sp>
        <p:nvSpPr>
          <p:cNvPr id="361" name="TextBox 360"/>
          <p:cNvSpPr txBox="1"/>
          <p:nvPr/>
        </p:nvSpPr>
        <p:spPr>
          <a:xfrm>
            <a:off x="8175302" y="6187815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3-5=-2</a:t>
            </a:r>
            <a:endParaRPr lang="en-US" sz="1400" dirty="0"/>
          </a:p>
        </p:txBody>
      </p:sp>
      <p:sp>
        <p:nvSpPr>
          <p:cNvPr id="362" name="TextBox 361"/>
          <p:cNvSpPr txBox="1"/>
          <p:nvPr/>
        </p:nvSpPr>
        <p:spPr>
          <a:xfrm>
            <a:off x="8843744" y="6198493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3-5=-2</a:t>
            </a:r>
            <a:endParaRPr lang="en-US" sz="1400" dirty="0"/>
          </a:p>
        </p:txBody>
      </p:sp>
      <p:sp>
        <p:nvSpPr>
          <p:cNvPr id="363" name="TextBox 362"/>
          <p:cNvSpPr txBox="1"/>
          <p:nvPr/>
        </p:nvSpPr>
        <p:spPr>
          <a:xfrm>
            <a:off x="9501724" y="6202383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3-2=1</a:t>
            </a:r>
            <a:endParaRPr lang="en-US" sz="1400" dirty="0"/>
          </a:p>
        </p:txBody>
      </p:sp>
      <p:sp>
        <p:nvSpPr>
          <p:cNvPr id="364" name="TextBox 363"/>
          <p:cNvSpPr txBox="1"/>
          <p:nvPr/>
        </p:nvSpPr>
        <p:spPr>
          <a:xfrm>
            <a:off x="6132416" y="4973213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6-3=3</a:t>
            </a:r>
            <a:endParaRPr lang="en-US" sz="1400" dirty="0"/>
          </a:p>
        </p:txBody>
      </p:sp>
      <p:sp>
        <p:nvSpPr>
          <p:cNvPr id="365" name="TextBox 364"/>
          <p:cNvSpPr txBox="1"/>
          <p:nvPr/>
        </p:nvSpPr>
        <p:spPr>
          <a:xfrm>
            <a:off x="4300288" y="8844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66" name="TextBox 365"/>
          <p:cNvSpPr txBox="1"/>
          <p:nvPr/>
        </p:nvSpPr>
        <p:spPr>
          <a:xfrm>
            <a:off x="6607442" y="1431761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-2</a:t>
            </a:r>
            <a:endParaRPr lang="en-US" sz="1400" dirty="0"/>
          </a:p>
        </p:txBody>
      </p:sp>
      <p:sp>
        <p:nvSpPr>
          <p:cNvPr id="367" name="TextBox 366"/>
          <p:cNvSpPr txBox="1"/>
          <p:nvPr/>
        </p:nvSpPr>
        <p:spPr>
          <a:xfrm>
            <a:off x="8407408" y="311063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-2</a:t>
            </a:r>
            <a:endParaRPr lang="en-US" sz="1400" dirty="0"/>
          </a:p>
        </p:txBody>
      </p:sp>
      <p:sp>
        <p:nvSpPr>
          <p:cNvPr id="368" name="TextBox 367"/>
          <p:cNvSpPr txBox="1"/>
          <p:nvPr/>
        </p:nvSpPr>
        <p:spPr>
          <a:xfrm>
            <a:off x="9738285" y="4248269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-2</a:t>
            </a:r>
            <a:endParaRPr lang="en-US" sz="1400" dirty="0"/>
          </a:p>
        </p:txBody>
      </p:sp>
      <p:sp>
        <p:nvSpPr>
          <p:cNvPr id="369" name="TextBox 368"/>
          <p:cNvSpPr txBox="1"/>
          <p:nvPr/>
        </p:nvSpPr>
        <p:spPr>
          <a:xfrm>
            <a:off x="11116603" y="53120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3982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746969" y="1490200"/>
            <a:ext cx="466532" cy="437207"/>
            <a:chOff x="5999584" y="2024742"/>
            <a:chExt cx="793102" cy="783773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Multiply 32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390780" y="1490200"/>
            <a:ext cx="466532" cy="437207"/>
            <a:chOff x="5999584" y="2024742"/>
            <a:chExt cx="793102" cy="783773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Multiply 39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053252" y="1490200"/>
            <a:ext cx="466532" cy="437207"/>
            <a:chOff x="5999584" y="2024742"/>
            <a:chExt cx="793102" cy="783773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Multiply 46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725053" y="1490200"/>
            <a:ext cx="466532" cy="437207"/>
            <a:chOff x="5999584" y="2024742"/>
            <a:chExt cx="793102" cy="78377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Multiply 53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396854" y="1490200"/>
            <a:ext cx="466532" cy="437207"/>
            <a:chOff x="5999584" y="2024742"/>
            <a:chExt cx="793102" cy="783773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Multiply 60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059323" y="1491533"/>
            <a:ext cx="466532" cy="437207"/>
            <a:chOff x="5999584" y="2024742"/>
            <a:chExt cx="793102" cy="783773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Multiply 67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0655559" y="729119"/>
            <a:ext cx="466532" cy="437207"/>
            <a:chOff x="5999584" y="2024742"/>
            <a:chExt cx="793102" cy="783773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Multiply 74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077428" y="2967766"/>
            <a:ext cx="466532" cy="437207"/>
            <a:chOff x="5999584" y="2024742"/>
            <a:chExt cx="793102" cy="783773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Multiply 81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721239" y="2967766"/>
            <a:ext cx="466532" cy="437207"/>
            <a:chOff x="5999584" y="2024742"/>
            <a:chExt cx="793102" cy="783773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Multiply 88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383711" y="2967766"/>
            <a:ext cx="466532" cy="437207"/>
            <a:chOff x="5999584" y="2024742"/>
            <a:chExt cx="793102" cy="783773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Multiply 95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5055512" y="2967766"/>
            <a:ext cx="466532" cy="437207"/>
            <a:chOff x="5999584" y="2024742"/>
            <a:chExt cx="793102" cy="783773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Multiply 102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5727313" y="2967766"/>
            <a:ext cx="466532" cy="437207"/>
            <a:chOff x="5999584" y="2024742"/>
            <a:chExt cx="793102" cy="783773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Multiply 109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389782" y="2969099"/>
            <a:ext cx="466532" cy="437207"/>
            <a:chOff x="5999584" y="2024742"/>
            <a:chExt cx="793102" cy="783773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Multiply 116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4879342" y="4526897"/>
            <a:ext cx="466532" cy="437207"/>
            <a:chOff x="5999584" y="2024742"/>
            <a:chExt cx="793102" cy="783773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Multiply 123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523153" y="4526897"/>
            <a:ext cx="466532" cy="437207"/>
            <a:chOff x="5999584" y="2024742"/>
            <a:chExt cx="793102" cy="783773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Multiply 130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6185625" y="4526897"/>
            <a:ext cx="466532" cy="437207"/>
            <a:chOff x="5999584" y="2024742"/>
            <a:chExt cx="793102" cy="783773"/>
          </a:xfrm>
        </p:grpSpPr>
        <p:cxnSp>
          <p:nvCxnSpPr>
            <p:cNvPr id="134" name="Straight Connector 133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Multiply 137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857426" y="4526897"/>
            <a:ext cx="466532" cy="437207"/>
            <a:chOff x="5999584" y="2024742"/>
            <a:chExt cx="793102" cy="783773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ultiply 144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7529227" y="4526897"/>
            <a:ext cx="466532" cy="437207"/>
            <a:chOff x="5999584" y="2024742"/>
            <a:chExt cx="793102" cy="783773"/>
          </a:xfrm>
        </p:grpSpPr>
        <p:cxnSp>
          <p:nvCxnSpPr>
            <p:cNvPr id="148" name="Straight Connector 147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Multiply 151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8191696" y="4528230"/>
            <a:ext cx="466532" cy="437207"/>
            <a:chOff x="5999584" y="2024742"/>
            <a:chExt cx="793102" cy="783773"/>
          </a:xfrm>
        </p:grpSpPr>
        <p:cxnSp>
          <p:nvCxnSpPr>
            <p:cNvPr id="155" name="Straight Connector 154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Multiply 158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8868987" y="5758606"/>
            <a:ext cx="466532" cy="437207"/>
            <a:chOff x="5999584" y="2024742"/>
            <a:chExt cx="793102" cy="783773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Multiply 193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9531456" y="5759939"/>
            <a:ext cx="466532" cy="437207"/>
            <a:chOff x="5999584" y="2024742"/>
            <a:chExt cx="793102" cy="783773"/>
          </a:xfrm>
        </p:grpSpPr>
        <p:cxnSp>
          <p:nvCxnSpPr>
            <p:cNvPr id="197" name="Straight Connector 196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Multiply 200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3" name="Oval 202"/>
          <p:cNvSpPr/>
          <p:nvPr/>
        </p:nvSpPr>
        <p:spPr>
          <a:xfrm>
            <a:off x="759584" y="1503863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Multiply 203"/>
          <p:cNvSpPr/>
          <p:nvPr/>
        </p:nvSpPr>
        <p:spPr>
          <a:xfrm>
            <a:off x="1525256" y="1460990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" name="Group 204"/>
          <p:cNvGrpSpPr/>
          <p:nvPr/>
        </p:nvGrpSpPr>
        <p:grpSpPr>
          <a:xfrm>
            <a:off x="3822779" y="198875"/>
            <a:ext cx="466532" cy="437207"/>
            <a:chOff x="5999584" y="2024742"/>
            <a:chExt cx="793102" cy="783773"/>
          </a:xfrm>
        </p:grpSpPr>
        <p:cxnSp>
          <p:nvCxnSpPr>
            <p:cNvPr id="206" name="Straight Connector 205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Multiply 209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6137871" y="1607309"/>
            <a:ext cx="466532" cy="437207"/>
            <a:chOff x="5999584" y="2024742"/>
            <a:chExt cx="793102" cy="783773"/>
          </a:xfrm>
        </p:grpSpPr>
        <p:cxnSp>
          <p:nvCxnSpPr>
            <p:cNvPr id="213" name="Straight Connector 212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Multiply 216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7932555" y="3218862"/>
            <a:ext cx="466532" cy="437207"/>
            <a:chOff x="5999584" y="2024742"/>
            <a:chExt cx="793102" cy="783773"/>
          </a:xfrm>
        </p:grpSpPr>
        <p:cxnSp>
          <p:nvCxnSpPr>
            <p:cNvPr id="220" name="Straight Connector 219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Multiply 223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9298190" y="4440168"/>
            <a:ext cx="466532" cy="437207"/>
            <a:chOff x="5999584" y="2024742"/>
            <a:chExt cx="793102" cy="783773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Multiply 230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4" name="Multiply 233"/>
          <p:cNvSpPr/>
          <p:nvPr/>
        </p:nvSpPr>
        <p:spPr>
          <a:xfrm>
            <a:off x="2181944" y="1462239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Multiply 234"/>
          <p:cNvSpPr/>
          <p:nvPr/>
        </p:nvSpPr>
        <p:spPr>
          <a:xfrm>
            <a:off x="2856778" y="1456145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Multiply 235"/>
          <p:cNvSpPr/>
          <p:nvPr/>
        </p:nvSpPr>
        <p:spPr>
          <a:xfrm>
            <a:off x="3523102" y="1449862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Multiply 236"/>
          <p:cNvSpPr/>
          <p:nvPr/>
        </p:nvSpPr>
        <p:spPr>
          <a:xfrm>
            <a:off x="872900" y="1452464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Multiply 237"/>
          <p:cNvSpPr/>
          <p:nvPr/>
        </p:nvSpPr>
        <p:spPr>
          <a:xfrm>
            <a:off x="3945668" y="165044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Multiply 238"/>
          <p:cNvSpPr/>
          <p:nvPr/>
        </p:nvSpPr>
        <p:spPr>
          <a:xfrm>
            <a:off x="4186289" y="1462046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Multiply 239"/>
          <p:cNvSpPr/>
          <p:nvPr/>
        </p:nvSpPr>
        <p:spPr>
          <a:xfrm>
            <a:off x="6113172" y="1576273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Multiply 240"/>
          <p:cNvSpPr/>
          <p:nvPr/>
        </p:nvSpPr>
        <p:spPr>
          <a:xfrm>
            <a:off x="7889245" y="3325562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Multiply 241"/>
          <p:cNvSpPr/>
          <p:nvPr/>
        </p:nvSpPr>
        <p:spPr>
          <a:xfrm>
            <a:off x="9262719" y="4712121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Multiply 242"/>
          <p:cNvSpPr/>
          <p:nvPr/>
        </p:nvSpPr>
        <p:spPr>
          <a:xfrm>
            <a:off x="3041752" y="2930030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Multiply 243"/>
          <p:cNvSpPr/>
          <p:nvPr/>
        </p:nvSpPr>
        <p:spPr>
          <a:xfrm>
            <a:off x="3689658" y="2933935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Multiply 244"/>
          <p:cNvSpPr/>
          <p:nvPr/>
        </p:nvSpPr>
        <p:spPr>
          <a:xfrm>
            <a:off x="4354535" y="2937734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Multiply 245"/>
          <p:cNvSpPr/>
          <p:nvPr/>
        </p:nvSpPr>
        <p:spPr>
          <a:xfrm>
            <a:off x="5030814" y="2930030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Multiply 246"/>
          <p:cNvSpPr/>
          <p:nvPr/>
        </p:nvSpPr>
        <p:spPr>
          <a:xfrm>
            <a:off x="5695998" y="2933935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Multiply 247"/>
          <p:cNvSpPr/>
          <p:nvPr/>
        </p:nvSpPr>
        <p:spPr>
          <a:xfrm>
            <a:off x="6370548" y="2927233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Multiply 248"/>
          <p:cNvSpPr/>
          <p:nvPr/>
        </p:nvSpPr>
        <p:spPr>
          <a:xfrm>
            <a:off x="4843871" y="4638801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Multiply 255"/>
          <p:cNvSpPr/>
          <p:nvPr/>
        </p:nvSpPr>
        <p:spPr>
          <a:xfrm>
            <a:off x="9504257" y="6031892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Multiply 256"/>
          <p:cNvSpPr/>
          <p:nvPr/>
        </p:nvSpPr>
        <p:spPr>
          <a:xfrm>
            <a:off x="8843744" y="6021663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Multiply 257"/>
          <p:cNvSpPr/>
          <p:nvPr/>
        </p:nvSpPr>
        <p:spPr>
          <a:xfrm>
            <a:off x="8156059" y="4637270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Multiply 258"/>
          <p:cNvSpPr/>
          <p:nvPr/>
        </p:nvSpPr>
        <p:spPr>
          <a:xfrm>
            <a:off x="7499237" y="4632994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Multiply 259"/>
          <p:cNvSpPr/>
          <p:nvPr/>
        </p:nvSpPr>
        <p:spPr>
          <a:xfrm>
            <a:off x="6830751" y="4636008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Multiply 260"/>
          <p:cNvSpPr/>
          <p:nvPr/>
        </p:nvSpPr>
        <p:spPr>
          <a:xfrm>
            <a:off x="6141717" y="4638801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Multiply 261"/>
          <p:cNvSpPr/>
          <p:nvPr/>
        </p:nvSpPr>
        <p:spPr>
          <a:xfrm>
            <a:off x="837306" y="6162235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Multiply 262"/>
          <p:cNvSpPr/>
          <p:nvPr/>
        </p:nvSpPr>
        <p:spPr>
          <a:xfrm>
            <a:off x="5485784" y="4638801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1398563" y="1646345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2072158" y="1783381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2905861" y="1793792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3729586" y="1795418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4394129" y="1639430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3260777" y="2966465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/>
          <p:cNvSpPr/>
          <p:nvPr/>
        </p:nvSpPr>
        <p:spPr>
          <a:xfrm>
            <a:off x="3739070" y="3120231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4405695" y="3268207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5228630" y="3267044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/>
          <p:cNvSpPr/>
          <p:nvPr/>
        </p:nvSpPr>
        <p:spPr>
          <a:xfrm>
            <a:off x="6062119" y="3278557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/>
          <p:cNvSpPr/>
          <p:nvPr/>
        </p:nvSpPr>
        <p:spPr>
          <a:xfrm>
            <a:off x="6729229" y="3114224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/>
          <p:cNvSpPr/>
          <p:nvPr/>
        </p:nvSpPr>
        <p:spPr>
          <a:xfrm>
            <a:off x="5051340" y="4532570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5541270" y="4536695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6197822" y="4828766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7032336" y="4831253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/>
          <p:cNvSpPr/>
          <p:nvPr/>
        </p:nvSpPr>
        <p:spPr>
          <a:xfrm>
            <a:off x="7862932" y="4835408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/>
          <p:cNvSpPr/>
          <p:nvPr/>
        </p:nvSpPr>
        <p:spPr>
          <a:xfrm>
            <a:off x="8528699" y="4681514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/>
          <p:cNvSpPr/>
          <p:nvPr/>
        </p:nvSpPr>
        <p:spPr>
          <a:xfrm>
            <a:off x="8394738" y="5757492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/>
          <p:cNvSpPr/>
          <p:nvPr/>
        </p:nvSpPr>
        <p:spPr>
          <a:xfrm>
            <a:off x="1173397" y="6208221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3" name="Group 282"/>
          <p:cNvGrpSpPr/>
          <p:nvPr/>
        </p:nvGrpSpPr>
        <p:grpSpPr>
          <a:xfrm>
            <a:off x="8219102" y="5751940"/>
            <a:ext cx="466532" cy="437207"/>
            <a:chOff x="5999584" y="2024742"/>
            <a:chExt cx="793102" cy="783773"/>
          </a:xfrm>
        </p:grpSpPr>
        <p:cxnSp>
          <p:nvCxnSpPr>
            <p:cNvPr id="284" name="Straight Connector 283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Multiply 287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0" name="Multiply 289"/>
          <p:cNvSpPr/>
          <p:nvPr/>
        </p:nvSpPr>
        <p:spPr>
          <a:xfrm>
            <a:off x="8193859" y="6014997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/>
          <p:cNvSpPr/>
          <p:nvPr/>
        </p:nvSpPr>
        <p:spPr>
          <a:xfrm>
            <a:off x="8891745" y="5763811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/>
          <p:cNvSpPr/>
          <p:nvPr/>
        </p:nvSpPr>
        <p:spPr>
          <a:xfrm>
            <a:off x="9556125" y="5904151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4" name="Straight Arrow Connector 293"/>
          <p:cNvCxnSpPr/>
          <p:nvPr/>
        </p:nvCxnSpPr>
        <p:spPr>
          <a:xfrm flipH="1" flipV="1">
            <a:off x="4377663" y="414876"/>
            <a:ext cx="6156598" cy="530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/>
          <p:nvPr/>
        </p:nvCxnSpPr>
        <p:spPr>
          <a:xfrm flipH="1">
            <a:off x="6637338" y="1097520"/>
            <a:ext cx="4049323" cy="720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 flipH="1">
            <a:off x="8451303" y="1254681"/>
            <a:ext cx="2327752" cy="1905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/>
          <p:nvPr/>
        </p:nvCxnSpPr>
        <p:spPr>
          <a:xfrm flipH="1">
            <a:off x="9573184" y="1365257"/>
            <a:ext cx="1294603" cy="2993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/>
          <p:nvPr/>
        </p:nvCxnSpPr>
        <p:spPr>
          <a:xfrm flipH="1">
            <a:off x="964340" y="662739"/>
            <a:ext cx="3058204" cy="753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/>
          <p:nvPr/>
        </p:nvCxnSpPr>
        <p:spPr>
          <a:xfrm flipH="1">
            <a:off x="1643684" y="674622"/>
            <a:ext cx="2386732" cy="759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/>
          <p:nvPr/>
        </p:nvCxnSpPr>
        <p:spPr>
          <a:xfrm flipH="1">
            <a:off x="2280103" y="669248"/>
            <a:ext cx="1741948" cy="758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flipH="1">
            <a:off x="2979307" y="678664"/>
            <a:ext cx="1042743" cy="737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/>
          <p:nvPr/>
        </p:nvCxnSpPr>
        <p:spPr>
          <a:xfrm flipH="1">
            <a:off x="3649603" y="682926"/>
            <a:ext cx="375095" cy="747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/>
          <p:cNvCxnSpPr/>
          <p:nvPr/>
        </p:nvCxnSpPr>
        <p:spPr>
          <a:xfrm>
            <a:off x="4029885" y="682000"/>
            <a:ext cx="262185" cy="748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/>
          <p:cNvCxnSpPr/>
          <p:nvPr/>
        </p:nvCxnSpPr>
        <p:spPr>
          <a:xfrm flipH="1">
            <a:off x="3289792" y="2112685"/>
            <a:ext cx="3058204" cy="753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/>
          <p:cNvCxnSpPr/>
          <p:nvPr/>
        </p:nvCxnSpPr>
        <p:spPr>
          <a:xfrm flipH="1">
            <a:off x="3969136" y="2124568"/>
            <a:ext cx="2386732" cy="759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/>
          <p:cNvCxnSpPr/>
          <p:nvPr/>
        </p:nvCxnSpPr>
        <p:spPr>
          <a:xfrm flipH="1">
            <a:off x="4605555" y="2119194"/>
            <a:ext cx="1741948" cy="758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/>
          <p:cNvCxnSpPr/>
          <p:nvPr/>
        </p:nvCxnSpPr>
        <p:spPr>
          <a:xfrm flipH="1">
            <a:off x="5304759" y="2128610"/>
            <a:ext cx="1042743" cy="737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/>
          <p:cNvCxnSpPr/>
          <p:nvPr/>
        </p:nvCxnSpPr>
        <p:spPr>
          <a:xfrm flipH="1">
            <a:off x="5975055" y="2132872"/>
            <a:ext cx="375095" cy="747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/>
          <p:cNvCxnSpPr/>
          <p:nvPr/>
        </p:nvCxnSpPr>
        <p:spPr>
          <a:xfrm>
            <a:off x="6355337" y="2131946"/>
            <a:ext cx="262185" cy="748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/>
          <p:cNvCxnSpPr/>
          <p:nvPr/>
        </p:nvCxnSpPr>
        <p:spPr>
          <a:xfrm flipH="1">
            <a:off x="5108736" y="3698456"/>
            <a:ext cx="3058204" cy="753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/>
          <p:cNvCxnSpPr/>
          <p:nvPr/>
        </p:nvCxnSpPr>
        <p:spPr>
          <a:xfrm flipH="1">
            <a:off x="5788080" y="3710339"/>
            <a:ext cx="2386732" cy="759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/>
          <p:nvPr/>
        </p:nvCxnSpPr>
        <p:spPr>
          <a:xfrm flipH="1">
            <a:off x="6424499" y="3704965"/>
            <a:ext cx="1741948" cy="758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/>
          <p:cNvCxnSpPr/>
          <p:nvPr/>
        </p:nvCxnSpPr>
        <p:spPr>
          <a:xfrm flipH="1">
            <a:off x="7123703" y="3714381"/>
            <a:ext cx="1042743" cy="737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/>
          <p:cNvCxnSpPr/>
          <p:nvPr/>
        </p:nvCxnSpPr>
        <p:spPr>
          <a:xfrm flipH="1">
            <a:off x="7793999" y="3718643"/>
            <a:ext cx="375095" cy="747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/>
          <p:cNvCxnSpPr/>
          <p:nvPr/>
        </p:nvCxnSpPr>
        <p:spPr>
          <a:xfrm>
            <a:off x="8174281" y="3717717"/>
            <a:ext cx="262185" cy="748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/>
          <p:nvPr/>
        </p:nvCxnSpPr>
        <p:spPr>
          <a:xfrm flipH="1">
            <a:off x="8472187" y="4945094"/>
            <a:ext cx="1042743" cy="737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/>
          <p:cNvCxnSpPr/>
          <p:nvPr/>
        </p:nvCxnSpPr>
        <p:spPr>
          <a:xfrm flipH="1">
            <a:off x="9142483" y="4949356"/>
            <a:ext cx="375095" cy="747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/>
          <p:cNvCxnSpPr/>
          <p:nvPr/>
        </p:nvCxnSpPr>
        <p:spPr>
          <a:xfrm>
            <a:off x="9522765" y="4948430"/>
            <a:ext cx="262185" cy="748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/>
          <p:cNvSpPr txBox="1"/>
          <p:nvPr/>
        </p:nvSpPr>
        <p:spPr>
          <a:xfrm>
            <a:off x="680149" y="1939414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5-2=3</a:t>
            </a:r>
            <a:endParaRPr lang="en-US" sz="1400" dirty="0"/>
          </a:p>
        </p:txBody>
      </p:sp>
      <p:sp>
        <p:nvSpPr>
          <p:cNvPr id="345" name="TextBox 344"/>
          <p:cNvSpPr txBox="1"/>
          <p:nvPr/>
        </p:nvSpPr>
        <p:spPr>
          <a:xfrm>
            <a:off x="1316234" y="1944956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5-2=3</a:t>
            </a:r>
            <a:endParaRPr lang="en-US" sz="1400" dirty="0"/>
          </a:p>
        </p:txBody>
      </p:sp>
      <p:sp>
        <p:nvSpPr>
          <p:cNvPr id="346" name="TextBox 345"/>
          <p:cNvSpPr txBox="1"/>
          <p:nvPr/>
        </p:nvSpPr>
        <p:spPr>
          <a:xfrm>
            <a:off x="1984188" y="1922620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6-3=3</a:t>
            </a:r>
            <a:endParaRPr lang="en-US" sz="1400" dirty="0"/>
          </a:p>
        </p:txBody>
      </p:sp>
      <p:sp>
        <p:nvSpPr>
          <p:cNvPr id="347" name="TextBox 346"/>
          <p:cNvSpPr txBox="1"/>
          <p:nvPr/>
        </p:nvSpPr>
        <p:spPr>
          <a:xfrm>
            <a:off x="2667860" y="1922619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2-2=0</a:t>
            </a:r>
            <a:endParaRPr lang="en-US" sz="1400" dirty="0"/>
          </a:p>
        </p:txBody>
      </p:sp>
      <p:sp>
        <p:nvSpPr>
          <p:cNvPr id="348" name="TextBox 347"/>
          <p:cNvSpPr txBox="1"/>
          <p:nvPr/>
        </p:nvSpPr>
        <p:spPr>
          <a:xfrm>
            <a:off x="3342855" y="1917129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5-5=0</a:t>
            </a:r>
            <a:endParaRPr lang="en-US" sz="1400" dirty="0"/>
          </a:p>
        </p:txBody>
      </p:sp>
      <p:sp>
        <p:nvSpPr>
          <p:cNvPr id="349" name="TextBox 348"/>
          <p:cNvSpPr txBox="1"/>
          <p:nvPr/>
        </p:nvSpPr>
        <p:spPr>
          <a:xfrm>
            <a:off x="3672545" y="3394563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5-1=4</a:t>
            </a:r>
            <a:endParaRPr lang="en-US" sz="1400" dirty="0"/>
          </a:p>
        </p:txBody>
      </p:sp>
      <p:sp>
        <p:nvSpPr>
          <p:cNvPr id="350" name="TextBox 349"/>
          <p:cNvSpPr txBox="1"/>
          <p:nvPr/>
        </p:nvSpPr>
        <p:spPr>
          <a:xfrm>
            <a:off x="4021242" y="1915382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5-4=1</a:t>
            </a:r>
            <a:endParaRPr lang="en-US" sz="1400" dirty="0"/>
          </a:p>
        </p:txBody>
      </p:sp>
      <p:sp>
        <p:nvSpPr>
          <p:cNvPr id="351" name="TextBox 350"/>
          <p:cNvSpPr txBox="1"/>
          <p:nvPr/>
        </p:nvSpPr>
        <p:spPr>
          <a:xfrm>
            <a:off x="4340114" y="3383609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6-2=4</a:t>
            </a:r>
            <a:endParaRPr lang="en-US" sz="1400" dirty="0"/>
          </a:p>
        </p:txBody>
      </p:sp>
      <p:sp>
        <p:nvSpPr>
          <p:cNvPr id="352" name="TextBox 351"/>
          <p:cNvSpPr txBox="1"/>
          <p:nvPr/>
        </p:nvSpPr>
        <p:spPr>
          <a:xfrm>
            <a:off x="5007350" y="3384141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5-2=3</a:t>
            </a:r>
            <a:endParaRPr lang="en-US" sz="1400" dirty="0"/>
          </a:p>
        </p:txBody>
      </p:sp>
      <p:sp>
        <p:nvSpPr>
          <p:cNvPr id="353" name="TextBox 352"/>
          <p:cNvSpPr txBox="1"/>
          <p:nvPr/>
        </p:nvSpPr>
        <p:spPr>
          <a:xfrm>
            <a:off x="5673530" y="3403875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3-5=-2</a:t>
            </a:r>
            <a:endParaRPr lang="en-US" sz="1400" dirty="0"/>
          </a:p>
        </p:txBody>
      </p:sp>
      <p:sp>
        <p:nvSpPr>
          <p:cNvPr id="354" name="TextBox 353"/>
          <p:cNvSpPr txBox="1"/>
          <p:nvPr/>
        </p:nvSpPr>
        <p:spPr>
          <a:xfrm>
            <a:off x="6338985" y="3406604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6-4=2</a:t>
            </a:r>
            <a:endParaRPr lang="en-US" sz="1400" dirty="0"/>
          </a:p>
        </p:txBody>
      </p:sp>
      <p:sp>
        <p:nvSpPr>
          <p:cNvPr id="355" name="TextBox 354"/>
          <p:cNvSpPr txBox="1"/>
          <p:nvPr/>
        </p:nvSpPr>
        <p:spPr>
          <a:xfrm>
            <a:off x="4820023" y="4950744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6-5=1</a:t>
            </a:r>
            <a:endParaRPr lang="en-US" sz="1400" dirty="0"/>
          </a:p>
        </p:txBody>
      </p:sp>
      <p:sp>
        <p:nvSpPr>
          <p:cNvPr id="356" name="TextBox 355"/>
          <p:cNvSpPr txBox="1"/>
          <p:nvPr/>
        </p:nvSpPr>
        <p:spPr>
          <a:xfrm>
            <a:off x="5467301" y="4961724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5-5=0</a:t>
            </a:r>
            <a:endParaRPr lang="en-US" sz="1400" dirty="0"/>
          </a:p>
        </p:txBody>
      </p:sp>
      <p:sp>
        <p:nvSpPr>
          <p:cNvPr id="357" name="TextBox 356"/>
          <p:cNvSpPr txBox="1"/>
          <p:nvPr/>
        </p:nvSpPr>
        <p:spPr>
          <a:xfrm>
            <a:off x="3017944" y="3391613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6-1=5</a:t>
            </a:r>
            <a:endParaRPr lang="en-US" sz="1400" dirty="0"/>
          </a:p>
        </p:txBody>
      </p:sp>
      <p:sp>
        <p:nvSpPr>
          <p:cNvPr id="358" name="TextBox 357"/>
          <p:cNvSpPr txBox="1"/>
          <p:nvPr/>
        </p:nvSpPr>
        <p:spPr>
          <a:xfrm>
            <a:off x="6804969" y="4973213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6-3=3</a:t>
            </a:r>
            <a:endParaRPr lang="en-US" sz="1400" dirty="0"/>
          </a:p>
        </p:txBody>
      </p:sp>
      <p:sp>
        <p:nvSpPr>
          <p:cNvPr id="359" name="TextBox 358"/>
          <p:cNvSpPr txBox="1"/>
          <p:nvPr/>
        </p:nvSpPr>
        <p:spPr>
          <a:xfrm>
            <a:off x="7486541" y="4968414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6-6=0</a:t>
            </a:r>
            <a:endParaRPr lang="en-US" sz="1400" dirty="0"/>
          </a:p>
        </p:txBody>
      </p:sp>
      <p:sp>
        <p:nvSpPr>
          <p:cNvPr id="360" name="TextBox 359"/>
          <p:cNvSpPr txBox="1"/>
          <p:nvPr/>
        </p:nvSpPr>
        <p:spPr>
          <a:xfrm>
            <a:off x="8134941" y="4951993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3-5=-2</a:t>
            </a:r>
            <a:endParaRPr lang="en-US" sz="1400" dirty="0"/>
          </a:p>
        </p:txBody>
      </p:sp>
      <p:sp>
        <p:nvSpPr>
          <p:cNvPr id="361" name="TextBox 360"/>
          <p:cNvSpPr txBox="1"/>
          <p:nvPr/>
        </p:nvSpPr>
        <p:spPr>
          <a:xfrm>
            <a:off x="8175302" y="6187815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3-5=-2</a:t>
            </a:r>
            <a:endParaRPr lang="en-US" sz="1400" dirty="0"/>
          </a:p>
        </p:txBody>
      </p:sp>
      <p:sp>
        <p:nvSpPr>
          <p:cNvPr id="362" name="TextBox 361"/>
          <p:cNvSpPr txBox="1"/>
          <p:nvPr/>
        </p:nvSpPr>
        <p:spPr>
          <a:xfrm>
            <a:off x="8843744" y="6198493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3-5=-2</a:t>
            </a:r>
            <a:endParaRPr lang="en-US" sz="1400" dirty="0"/>
          </a:p>
        </p:txBody>
      </p:sp>
      <p:sp>
        <p:nvSpPr>
          <p:cNvPr id="363" name="TextBox 362"/>
          <p:cNvSpPr txBox="1"/>
          <p:nvPr/>
        </p:nvSpPr>
        <p:spPr>
          <a:xfrm>
            <a:off x="9501724" y="6202383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3-2=1</a:t>
            </a:r>
            <a:endParaRPr lang="en-US" sz="1400" dirty="0"/>
          </a:p>
        </p:txBody>
      </p:sp>
      <p:sp>
        <p:nvSpPr>
          <p:cNvPr id="364" name="TextBox 363"/>
          <p:cNvSpPr txBox="1"/>
          <p:nvPr/>
        </p:nvSpPr>
        <p:spPr>
          <a:xfrm>
            <a:off x="6132416" y="4973213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6-3=3</a:t>
            </a:r>
            <a:endParaRPr lang="en-US" sz="1400" dirty="0"/>
          </a:p>
        </p:txBody>
      </p:sp>
      <p:sp>
        <p:nvSpPr>
          <p:cNvPr id="365" name="TextBox 364"/>
          <p:cNvSpPr txBox="1"/>
          <p:nvPr/>
        </p:nvSpPr>
        <p:spPr>
          <a:xfrm>
            <a:off x="4300288" y="8844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66" name="TextBox 365"/>
          <p:cNvSpPr txBox="1"/>
          <p:nvPr/>
        </p:nvSpPr>
        <p:spPr>
          <a:xfrm>
            <a:off x="6607442" y="1431761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-2</a:t>
            </a:r>
            <a:endParaRPr lang="en-US" sz="1400" dirty="0"/>
          </a:p>
        </p:txBody>
      </p:sp>
      <p:sp>
        <p:nvSpPr>
          <p:cNvPr id="367" name="TextBox 366"/>
          <p:cNvSpPr txBox="1"/>
          <p:nvPr/>
        </p:nvSpPr>
        <p:spPr>
          <a:xfrm>
            <a:off x="8407408" y="311063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68" name="TextBox 367"/>
          <p:cNvSpPr txBox="1"/>
          <p:nvPr/>
        </p:nvSpPr>
        <p:spPr>
          <a:xfrm>
            <a:off x="9738285" y="4248269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-2</a:t>
            </a:r>
            <a:endParaRPr lang="en-US" sz="1400" dirty="0"/>
          </a:p>
        </p:txBody>
      </p:sp>
      <p:sp>
        <p:nvSpPr>
          <p:cNvPr id="369" name="TextBox 368"/>
          <p:cNvSpPr txBox="1"/>
          <p:nvPr/>
        </p:nvSpPr>
        <p:spPr>
          <a:xfrm>
            <a:off x="11116603" y="53120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6222944" y="2397199"/>
            <a:ext cx="423725" cy="13922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flipV="1">
            <a:off x="6456775" y="2893950"/>
            <a:ext cx="479879" cy="75370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flipV="1">
            <a:off x="6787707" y="4151282"/>
            <a:ext cx="1684480" cy="7575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>
            <a:endCxn id="360" idx="3"/>
          </p:cNvCxnSpPr>
          <p:nvPr/>
        </p:nvCxnSpPr>
        <p:spPr>
          <a:xfrm>
            <a:off x="6202752" y="4552072"/>
            <a:ext cx="2589741" cy="55381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H="1" flipV="1">
            <a:off x="6379921" y="2927233"/>
            <a:ext cx="480733" cy="7379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9102252" y="5385027"/>
            <a:ext cx="772242" cy="315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>
            <a:stCxn id="362" idx="1"/>
          </p:cNvCxnSpPr>
          <p:nvPr/>
        </p:nvCxnSpPr>
        <p:spPr>
          <a:xfrm flipV="1">
            <a:off x="8843744" y="5757145"/>
            <a:ext cx="1240653" cy="59523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>
            <a:endCxn id="363" idx="3"/>
          </p:cNvCxnSpPr>
          <p:nvPr/>
        </p:nvCxnSpPr>
        <p:spPr>
          <a:xfrm>
            <a:off x="8808930" y="5730643"/>
            <a:ext cx="1295844" cy="62562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6227693" y="4561125"/>
            <a:ext cx="2581237" cy="63274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885822" y="3685619"/>
            <a:ext cx="2939467" cy="215887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 rot="2183404">
            <a:off x="1427174" y="4315318"/>
            <a:ext cx="17807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From left to right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60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746969" y="1490200"/>
            <a:ext cx="466532" cy="437207"/>
            <a:chOff x="5999584" y="2024742"/>
            <a:chExt cx="793102" cy="783773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Multiply 32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390780" y="1490200"/>
            <a:ext cx="466532" cy="437207"/>
            <a:chOff x="5999584" y="2024742"/>
            <a:chExt cx="793102" cy="783773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Multiply 39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053252" y="1490200"/>
            <a:ext cx="466532" cy="437207"/>
            <a:chOff x="5999584" y="2024742"/>
            <a:chExt cx="793102" cy="783773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Multiply 46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725053" y="1490200"/>
            <a:ext cx="466532" cy="437207"/>
            <a:chOff x="5999584" y="2024742"/>
            <a:chExt cx="793102" cy="78377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Multiply 53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396854" y="1490200"/>
            <a:ext cx="466532" cy="437207"/>
            <a:chOff x="5999584" y="2024742"/>
            <a:chExt cx="793102" cy="783773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Multiply 60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059323" y="1491533"/>
            <a:ext cx="466532" cy="437207"/>
            <a:chOff x="5999584" y="2024742"/>
            <a:chExt cx="793102" cy="783773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Multiply 67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0655559" y="729119"/>
            <a:ext cx="466532" cy="437207"/>
            <a:chOff x="5999584" y="2024742"/>
            <a:chExt cx="793102" cy="783773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Multiply 74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077428" y="2967766"/>
            <a:ext cx="466532" cy="437207"/>
            <a:chOff x="5999584" y="2024742"/>
            <a:chExt cx="793102" cy="783773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Multiply 81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721239" y="2967766"/>
            <a:ext cx="466532" cy="437207"/>
            <a:chOff x="5999584" y="2024742"/>
            <a:chExt cx="793102" cy="783773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Multiply 88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383711" y="2967766"/>
            <a:ext cx="466532" cy="437207"/>
            <a:chOff x="5999584" y="2024742"/>
            <a:chExt cx="793102" cy="783773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Multiply 95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5055512" y="2967766"/>
            <a:ext cx="466532" cy="437207"/>
            <a:chOff x="5999584" y="2024742"/>
            <a:chExt cx="793102" cy="783773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Multiply 102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5727313" y="2967766"/>
            <a:ext cx="466532" cy="437207"/>
            <a:chOff x="5999584" y="2024742"/>
            <a:chExt cx="793102" cy="783773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Multiply 109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389782" y="2969099"/>
            <a:ext cx="466532" cy="437207"/>
            <a:chOff x="5999584" y="2024742"/>
            <a:chExt cx="793102" cy="783773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Multiply 116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4879342" y="4526897"/>
            <a:ext cx="466532" cy="437207"/>
            <a:chOff x="5999584" y="2024742"/>
            <a:chExt cx="793102" cy="783773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Multiply 123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523153" y="4526897"/>
            <a:ext cx="466532" cy="437207"/>
            <a:chOff x="5999584" y="2024742"/>
            <a:chExt cx="793102" cy="783773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Multiply 130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6185625" y="4526897"/>
            <a:ext cx="466532" cy="437207"/>
            <a:chOff x="5999584" y="2024742"/>
            <a:chExt cx="793102" cy="783773"/>
          </a:xfrm>
        </p:grpSpPr>
        <p:cxnSp>
          <p:nvCxnSpPr>
            <p:cNvPr id="134" name="Straight Connector 133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Multiply 137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857426" y="4526897"/>
            <a:ext cx="466532" cy="437207"/>
            <a:chOff x="5999584" y="2024742"/>
            <a:chExt cx="793102" cy="783773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ultiply 144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7529227" y="4526897"/>
            <a:ext cx="466532" cy="437207"/>
            <a:chOff x="5999584" y="2024742"/>
            <a:chExt cx="793102" cy="783773"/>
          </a:xfrm>
        </p:grpSpPr>
        <p:cxnSp>
          <p:nvCxnSpPr>
            <p:cNvPr id="148" name="Straight Connector 147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Multiply 151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8191696" y="4528230"/>
            <a:ext cx="466532" cy="437207"/>
            <a:chOff x="5999584" y="2024742"/>
            <a:chExt cx="793102" cy="783773"/>
          </a:xfrm>
        </p:grpSpPr>
        <p:cxnSp>
          <p:nvCxnSpPr>
            <p:cNvPr id="155" name="Straight Connector 154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Multiply 158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8868987" y="5758606"/>
            <a:ext cx="466532" cy="437207"/>
            <a:chOff x="5999584" y="2024742"/>
            <a:chExt cx="793102" cy="783773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Multiply 193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9531456" y="5759939"/>
            <a:ext cx="466532" cy="437207"/>
            <a:chOff x="5999584" y="2024742"/>
            <a:chExt cx="793102" cy="783773"/>
          </a:xfrm>
        </p:grpSpPr>
        <p:cxnSp>
          <p:nvCxnSpPr>
            <p:cNvPr id="197" name="Straight Connector 196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Multiply 200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3" name="Oval 202"/>
          <p:cNvSpPr/>
          <p:nvPr/>
        </p:nvSpPr>
        <p:spPr>
          <a:xfrm>
            <a:off x="759584" y="1503863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Multiply 203"/>
          <p:cNvSpPr/>
          <p:nvPr/>
        </p:nvSpPr>
        <p:spPr>
          <a:xfrm>
            <a:off x="1525256" y="1460990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" name="Group 204"/>
          <p:cNvGrpSpPr/>
          <p:nvPr/>
        </p:nvGrpSpPr>
        <p:grpSpPr>
          <a:xfrm>
            <a:off x="3822779" y="198875"/>
            <a:ext cx="466532" cy="437207"/>
            <a:chOff x="5999584" y="2024742"/>
            <a:chExt cx="793102" cy="783773"/>
          </a:xfrm>
        </p:grpSpPr>
        <p:cxnSp>
          <p:nvCxnSpPr>
            <p:cNvPr id="206" name="Straight Connector 205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Multiply 209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6137871" y="1607309"/>
            <a:ext cx="466532" cy="437207"/>
            <a:chOff x="5999584" y="2024742"/>
            <a:chExt cx="793102" cy="783773"/>
          </a:xfrm>
        </p:grpSpPr>
        <p:cxnSp>
          <p:nvCxnSpPr>
            <p:cNvPr id="213" name="Straight Connector 212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Multiply 216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7932555" y="3218862"/>
            <a:ext cx="466532" cy="437207"/>
            <a:chOff x="5999584" y="2024742"/>
            <a:chExt cx="793102" cy="783773"/>
          </a:xfrm>
        </p:grpSpPr>
        <p:cxnSp>
          <p:nvCxnSpPr>
            <p:cNvPr id="220" name="Straight Connector 219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Multiply 223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9298190" y="4440168"/>
            <a:ext cx="466532" cy="437207"/>
            <a:chOff x="5999584" y="2024742"/>
            <a:chExt cx="793102" cy="783773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Multiply 230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4" name="Multiply 233"/>
          <p:cNvSpPr/>
          <p:nvPr/>
        </p:nvSpPr>
        <p:spPr>
          <a:xfrm>
            <a:off x="2181944" y="1462239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Multiply 234"/>
          <p:cNvSpPr/>
          <p:nvPr/>
        </p:nvSpPr>
        <p:spPr>
          <a:xfrm>
            <a:off x="2856778" y="1456145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Multiply 235"/>
          <p:cNvSpPr/>
          <p:nvPr/>
        </p:nvSpPr>
        <p:spPr>
          <a:xfrm>
            <a:off x="3523102" y="1449862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Multiply 236"/>
          <p:cNvSpPr/>
          <p:nvPr/>
        </p:nvSpPr>
        <p:spPr>
          <a:xfrm>
            <a:off x="872900" y="1452464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Multiply 237"/>
          <p:cNvSpPr/>
          <p:nvPr/>
        </p:nvSpPr>
        <p:spPr>
          <a:xfrm>
            <a:off x="3945668" y="165044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Multiply 238"/>
          <p:cNvSpPr/>
          <p:nvPr/>
        </p:nvSpPr>
        <p:spPr>
          <a:xfrm>
            <a:off x="4186289" y="1462046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Multiply 239"/>
          <p:cNvSpPr/>
          <p:nvPr/>
        </p:nvSpPr>
        <p:spPr>
          <a:xfrm>
            <a:off x="6113172" y="1576273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Multiply 240"/>
          <p:cNvSpPr/>
          <p:nvPr/>
        </p:nvSpPr>
        <p:spPr>
          <a:xfrm>
            <a:off x="7889245" y="3325562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Multiply 241"/>
          <p:cNvSpPr/>
          <p:nvPr/>
        </p:nvSpPr>
        <p:spPr>
          <a:xfrm>
            <a:off x="9262719" y="4712121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Multiply 242"/>
          <p:cNvSpPr/>
          <p:nvPr/>
        </p:nvSpPr>
        <p:spPr>
          <a:xfrm>
            <a:off x="3041752" y="2930030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Multiply 243"/>
          <p:cNvSpPr/>
          <p:nvPr/>
        </p:nvSpPr>
        <p:spPr>
          <a:xfrm>
            <a:off x="3689658" y="2933935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Multiply 244"/>
          <p:cNvSpPr/>
          <p:nvPr/>
        </p:nvSpPr>
        <p:spPr>
          <a:xfrm>
            <a:off x="4354535" y="2937734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Multiply 245"/>
          <p:cNvSpPr/>
          <p:nvPr/>
        </p:nvSpPr>
        <p:spPr>
          <a:xfrm>
            <a:off x="5030814" y="2930030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Multiply 246"/>
          <p:cNvSpPr/>
          <p:nvPr/>
        </p:nvSpPr>
        <p:spPr>
          <a:xfrm>
            <a:off x="5695998" y="2933935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Multiply 247"/>
          <p:cNvSpPr/>
          <p:nvPr/>
        </p:nvSpPr>
        <p:spPr>
          <a:xfrm>
            <a:off x="6370548" y="2927233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Multiply 248"/>
          <p:cNvSpPr/>
          <p:nvPr/>
        </p:nvSpPr>
        <p:spPr>
          <a:xfrm>
            <a:off x="4843871" y="4638801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Multiply 255"/>
          <p:cNvSpPr/>
          <p:nvPr/>
        </p:nvSpPr>
        <p:spPr>
          <a:xfrm>
            <a:off x="9504257" y="6031892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Multiply 256"/>
          <p:cNvSpPr/>
          <p:nvPr/>
        </p:nvSpPr>
        <p:spPr>
          <a:xfrm>
            <a:off x="8843744" y="6021663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Multiply 257"/>
          <p:cNvSpPr/>
          <p:nvPr/>
        </p:nvSpPr>
        <p:spPr>
          <a:xfrm>
            <a:off x="8156059" y="4637270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Multiply 258"/>
          <p:cNvSpPr/>
          <p:nvPr/>
        </p:nvSpPr>
        <p:spPr>
          <a:xfrm>
            <a:off x="7499237" y="4632994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Multiply 259"/>
          <p:cNvSpPr/>
          <p:nvPr/>
        </p:nvSpPr>
        <p:spPr>
          <a:xfrm>
            <a:off x="6830751" y="4636008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Multiply 260"/>
          <p:cNvSpPr/>
          <p:nvPr/>
        </p:nvSpPr>
        <p:spPr>
          <a:xfrm>
            <a:off x="6141717" y="4638801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Multiply 261"/>
          <p:cNvSpPr/>
          <p:nvPr/>
        </p:nvSpPr>
        <p:spPr>
          <a:xfrm>
            <a:off x="837306" y="6162235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Multiply 262"/>
          <p:cNvSpPr/>
          <p:nvPr/>
        </p:nvSpPr>
        <p:spPr>
          <a:xfrm>
            <a:off x="5485784" y="4638801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1398563" y="1646345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2072158" y="1783381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2905861" y="1793792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3729586" y="1795418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4394129" y="1639430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3260777" y="2966465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/>
          <p:cNvSpPr/>
          <p:nvPr/>
        </p:nvSpPr>
        <p:spPr>
          <a:xfrm>
            <a:off x="3739070" y="3120231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4405695" y="3268207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5228630" y="3267044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/>
          <p:cNvSpPr/>
          <p:nvPr/>
        </p:nvSpPr>
        <p:spPr>
          <a:xfrm>
            <a:off x="6062119" y="3278557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/>
          <p:cNvSpPr/>
          <p:nvPr/>
        </p:nvSpPr>
        <p:spPr>
          <a:xfrm>
            <a:off x="6729229" y="3114224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/>
          <p:cNvSpPr/>
          <p:nvPr/>
        </p:nvSpPr>
        <p:spPr>
          <a:xfrm>
            <a:off x="5051340" y="4532570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5541270" y="4536695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6197822" y="4828766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7032336" y="4831253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/>
          <p:cNvSpPr/>
          <p:nvPr/>
        </p:nvSpPr>
        <p:spPr>
          <a:xfrm>
            <a:off x="7862932" y="4835408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/>
          <p:cNvSpPr/>
          <p:nvPr/>
        </p:nvSpPr>
        <p:spPr>
          <a:xfrm>
            <a:off x="8528699" y="4681514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/>
          <p:cNvSpPr/>
          <p:nvPr/>
        </p:nvSpPr>
        <p:spPr>
          <a:xfrm>
            <a:off x="8394738" y="5757492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/>
          <p:cNvSpPr/>
          <p:nvPr/>
        </p:nvSpPr>
        <p:spPr>
          <a:xfrm>
            <a:off x="1173397" y="6208221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3" name="Group 282"/>
          <p:cNvGrpSpPr/>
          <p:nvPr/>
        </p:nvGrpSpPr>
        <p:grpSpPr>
          <a:xfrm>
            <a:off x="8219102" y="5751940"/>
            <a:ext cx="466532" cy="437207"/>
            <a:chOff x="5999584" y="2024742"/>
            <a:chExt cx="793102" cy="783773"/>
          </a:xfrm>
        </p:grpSpPr>
        <p:cxnSp>
          <p:nvCxnSpPr>
            <p:cNvPr id="284" name="Straight Connector 283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Multiply 287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0" name="Multiply 289"/>
          <p:cNvSpPr/>
          <p:nvPr/>
        </p:nvSpPr>
        <p:spPr>
          <a:xfrm>
            <a:off x="8193859" y="6014997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/>
          <p:cNvSpPr/>
          <p:nvPr/>
        </p:nvSpPr>
        <p:spPr>
          <a:xfrm>
            <a:off x="8891745" y="5763811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/>
          <p:cNvSpPr/>
          <p:nvPr/>
        </p:nvSpPr>
        <p:spPr>
          <a:xfrm>
            <a:off x="9556125" y="5904151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4" name="Straight Arrow Connector 293"/>
          <p:cNvCxnSpPr/>
          <p:nvPr/>
        </p:nvCxnSpPr>
        <p:spPr>
          <a:xfrm flipH="1" flipV="1">
            <a:off x="4377663" y="414876"/>
            <a:ext cx="6156598" cy="530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/>
          <p:nvPr/>
        </p:nvCxnSpPr>
        <p:spPr>
          <a:xfrm flipH="1">
            <a:off x="6637338" y="1097520"/>
            <a:ext cx="4049323" cy="720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 flipH="1">
            <a:off x="8451303" y="1254681"/>
            <a:ext cx="2327752" cy="1905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/>
          <p:nvPr/>
        </p:nvCxnSpPr>
        <p:spPr>
          <a:xfrm flipH="1">
            <a:off x="9573184" y="1365257"/>
            <a:ext cx="1294603" cy="2993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/>
          <p:nvPr/>
        </p:nvCxnSpPr>
        <p:spPr>
          <a:xfrm flipH="1">
            <a:off x="964340" y="662739"/>
            <a:ext cx="3058204" cy="753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/>
          <p:nvPr/>
        </p:nvCxnSpPr>
        <p:spPr>
          <a:xfrm flipH="1">
            <a:off x="1643684" y="674622"/>
            <a:ext cx="2386732" cy="759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/>
          <p:nvPr/>
        </p:nvCxnSpPr>
        <p:spPr>
          <a:xfrm flipH="1">
            <a:off x="2280103" y="669248"/>
            <a:ext cx="1741948" cy="758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flipH="1">
            <a:off x="2979307" y="678664"/>
            <a:ext cx="1042743" cy="737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/>
          <p:nvPr/>
        </p:nvCxnSpPr>
        <p:spPr>
          <a:xfrm flipH="1">
            <a:off x="3649603" y="682926"/>
            <a:ext cx="375095" cy="747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/>
          <p:cNvCxnSpPr/>
          <p:nvPr/>
        </p:nvCxnSpPr>
        <p:spPr>
          <a:xfrm>
            <a:off x="4029885" y="682000"/>
            <a:ext cx="262185" cy="748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/>
          <p:cNvCxnSpPr/>
          <p:nvPr/>
        </p:nvCxnSpPr>
        <p:spPr>
          <a:xfrm flipH="1">
            <a:off x="3289792" y="2112685"/>
            <a:ext cx="3058204" cy="753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/>
          <p:cNvCxnSpPr/>
          <p:nvPr/>
        </p:nvCxnSpPr>
        <p:spPr>
          <a:xfrm flipH="1">
            <a:off x="3969136" y="2124568"/>
            <a:ext cx="2386732" cy="759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/>
          <p:cNvCxnSpPr/>
          <p:nvPr/>
        </p:nvCxnSpPr>
        <p:spPr>
          <a:xfrm flipH="1">
            <a:off x="4605555" y="2119194"/>
            <a:ext cx="1741948" cy="758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/>
          <p:cNvCxnSpPr/>
          <p:nvPr/>
        </p:nvCxnSpPr>
        <p:spPr>
          <a:xfrm flipH="1">
            <a:off x="5304759" y="2128610"/>
            <a:ext cx="1042743" cy="737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/>
          <p:cNvCxnSpPr/>
          <p:nvPr/>
        </p:nvCxnSpPr>
        <p:spPr>
          <a:xfrm flipH="1">
            <a:off x="5975055" y="2132872"/>
            <a:ext cx="375095" cy="747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/>
          <p:cNvCxnSpPr/>
          <p:nvPr/>
        </p:nvCxnSpPr>
        <p:spPr>
          <a:xfrm>
            <a:off x="6355337" y="2131946"/>
            <a:ext cx="262185" cy="748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/>
          <p:cNvCxnSpPr/>
          <p:nvPr/>
        </p:nvCxnSpPr>
        <p:spPr>
          <a:xfrm flipH="1">
            <a:off x="5108736" y="3698456"/>
            <a:ext cx="3058204" cy="753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/>
          <p:cNvCxnSpPr/>
          <p:nvPr/>
        </p:nvCxnSpPr>
        <p:spPr>
          <a:xfrm flipH="1">
            <a:off x="5788080" y="3710339"/>
            <a:ext cx="2386732" cy="759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/>
          <p:nvPr/>
        </p:nvCxnSpPr>
        <p:spPr>
          <a:xfrm flipH="1">
            <a:off x="6424499" y="3704965"/>
            <a:ext cx="1741948" cy="758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/>
          <p:cNvCxnSpPr/>
          <p:nvPr/>
        </p:nvCxnSpPr>
        <p:spPr>
          <a:xfrm flipH="1">
            <a:off x="7123703" y="3714381"/>
            <a:ext cx="1042743" cy="737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/>
          <p:cNvCxnSpPr/>
          <p:nvPr/>
        </p:nvCxnSpPr>
        <p:spPr>
          <a:xfrm flipH="1">
            <a:off x="7793999" y="3718643"/>
            <a:ext cx="375095" cy="747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/>
          <p:cNvCxnSpPr/>
          <p:nvPr/>
        </p:nvCxnSpPr>
        <p:spPr>
          <a:xfrm>
            <a:off x="8174281" y="3717717"/>
            <a:ext cx="262185" cy="748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/>
          <p:nvPr/>
        </p:nvCxnSpPr>
        <p:spPr>
          <a:xfrm flipH="1">
            <a:off x="8472187" y="4945094"/>
            <a:ext cx="1042743" cy="737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/>
          <p:cNvCxnSpPr/>
          <p:nvPr/>
        </p:nvCxnSpPr>
        <p:spPr>
          <a:xfrm flipH="1">
            <a:off x="9142483" y="4949356"/>
            <a:ext cx="375095" cy="747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/>
          <p:cNvCxnSpPr/>
          <p:nvPr/>
        </p:nvCxnSpPr>
        <p:spPr>
          <a:xfrm>
            <a:off x="9522765" y="4948430"/>
            <a:ext cx="262185" cy="748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/>
          <p:cNvSpPr txBox="1"/>
          <p:nvPr/>
        </p:nvSpPr>
        <p:spPr>
          <a:xfrm>
            <a:off x="680149" y="1939414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5-2=3</a:t>
            </a:r>
            <a:endParaRPr lang="en-US" sz="1400" dirty="0"/>
          </a:p>
        </p:txBody>
      </p:sp>
      <p:sp>
        <p:nvSpPr>
          <p:cNvPr id="345" name="TextBox 344"/>
          <p:cNvSpPr txBox="1"/>
          <p:nvPr/>
        </p:nvSpPr>
        <p:spPr>
          <a:xfrm>
            <a:off x="1316234" y="1944956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5-2=3</a:t>
            </a:r>
            <a:endParaRPr lang="en-US" sz="1400" dirty="0"/>
          </a:p>
        </p:txBody>
      </p:sp>
      <p:sp>
        <p:nvSpPr>
          <p:cNvPr id="346" name="TextBox 345"/>
          <p:cNvSpPr txBox="1"/>
          <p:nvPr/>
        </p:nvSpPr>
        <p:spPr>
          <a:xfrm>
            <a:off x="1984188" y="1922620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6-3=3</a:t>
            </a:r>
            <a:endParaRPr lang="en-US" sz="1400" dirty="0"/>
          </a:p>
        </p:txBody>
      </p:sp>
      <p:sp>
        <p:nvSpPr>
          <p:cNvPr id="347" name="TextBox 346"/>
          <p:cNvSpPr txBox="1"/>
          <p:nvPr/>
        </p:nvSpPr>
        <p:spPr>
          <a:xfrm>
            <a:off x="2667860" y="1922619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2-2=0</a:t>
            </a:r>
            <a:endParaRPr lang="en-US" sz="1400" dirty="0"/>
          </a:p>
        </p:txBody>
      </p:sp>
      <p:sp>
        <p:nvSpPr>
          <p:cNvPr id="348" name="TextBox 347"/>
          <p:cNvSpPr txBox="1"/>
          <p:nvPr/>
        </p:nvSpPr>
        <p:spPr>
          <a:xfrm>
            <a:off x="3342855" y="1917129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5-5=0</a:t>
            </a:r>
            <a:endParaRPr lang="en-US" sz="1400" dirty="0"/>
          </a:p>
        </p:txBody>
      </p:sp>
      <p:sp>
        <p:nvSpPr>
          <p:cNvPr id="349" name="TextBox 348"/>
          <p:cNvSpPr txBox="1"/>
          <p:nvPr/>
        </p:nvSpPr>
        <p:spPr>
          <a:xfrm>
            <a:off x="3672545" y="3394563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5-1=4</a:t>
            </a:r>
            <a:endParaRPr lang="en-US" sz="1400" dirty="0"/>
          </a:p>
        </p:txBody>
      </p:sp>
      <p:sp>
        <p:nvSpPr>
          <p:cNvPr id="350" name="TextBox 349"/>
          <p:cNvSpPr txBox="1"/>
          <p:nvPr/>
        </p:nvSpPr>
        <p:spPr>
          <a:xfrm>
            <a:off x="4021242" y="1915382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5-4=1</a:t>
            </a:r>
            <a:endParaRPr lang="en-US" sz="1400" dirty="0"/>
          </a:p>
        </p:txBody>
      </p:sp>
      <p:sp>
        <p:nvSpPr>
          <p:cNvPr id="351" name="TextBox 350"/>
          <p:cNvSpPr txBox="1"/>
          <p:nvPr/>
        </p:nvSpPr>
        <p:spPr>
          <a:xfrm>
            <a:off x="4340114" y="3383609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6-2=4</a:t>
            </a:r>
            <a:endParaRPr lang="en-US" sz="1400" dirty="0"/>
          </a:p>
        </p:txBody>
      </p:sp>
      <p:sp>
        <p:nvSpPr>
          <p:cNvPr id="352" name="TextBox 351"/>
          <p:cNvSpPr txBox="1"/>
          <p:nvPr/>
        </p:nvSpPr>
        <p:spPr>
          <a:xfrm>
            <a:off x="5007350" y="3384141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5-2=3</a:t>
            </a:r>
            <a:endParaRPr lang="en-US" sz="1400" dirty="0"/>
          </a:p>
        </p:txBody>
      </p:sp>
      <p:sp>
        <p:nvSpPr>
          <p:cNvPr id="353" name="TextBox 352"/>
          <p:cNvSpPr txBox="1"/>
          <p:nvPr/>
        </p:nvSpPr>
        <p:spPr>
          <a:xfrm>
            <a:off x="5673530" y="3403875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3-5=-2</a:t>
            </a:r>
            <a:endParaRPr lang="en-US" sz="1400" dirty="0"/>
          </a:p>
        </p:txBody>
      </p:sp>
      <p:sp>
        <p:nvSpPr>
          <p:cNvPr id="354" name="TextBox 353"/>
          <p:cNvSpPr txBox="1"/>
          <p:nvPr/>
        </p:nvSpPr>
        <p:spPr>
          <a:xfrm>
            <a:off x="6338985" y="3406604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6-4=2</a:t>
            </a:r>
            <a:endParaRPr lang="en-US" sz="1400" dirty="0"/>
          </a:p>
        </p:txBody>
      </p:sp>
      <p:sp>
        <p:nvSpPr>
          <p:cNvPr id="355" name="TextBox 354"/>
          <p:cNvSpPr txBox="1"/>
          <p:nvPr/>
        </p:nvSpPr>
        <p:spPr>
          <a:xfrm>
            <a:off x="4820023" y="4950744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6-5=1</a:t>
            </a:r>
            <a:endParaRPr lang="en-US" sz="1400" dirty="0"/>
          </a:p>
        </p:txBody>
      </p:sp>
      <p:sp>
        <p:nvSpPr>
          <p:cNvPr id="356" name="TextBox 355"/>
          <p:cNvSpPr txBox="1"/>
          <p:nvPr/>
        </p:nvSpPr>
        <p:spPr>
          <a:xfrm>
            <a:off x="5467301" y="4961724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5-5=0</a:t>
            </a:r>
            <a:endParaRPr lang="en-US" sz="1400" dirty="0"/>
          </a:p>
        </p:txBody>
      </p:sp>
      <p:sp>
        <p:nvSpPr>
          <p:cNvPr id="357" name="TextBox 356"/>
          <p:cNvSpPr txBox="1"/>
          <p:nvPr/>
        </p:nvSpPr>
        <p:spPr>
          <a:xfrm>
            <a:off x="3017944" y="3391613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6-1=5</a:t>
            </a:r>
            <a:endParaRPr lang="en-US" sz="1400" dirty="0"/>
          </a:p>
        </p:txBody>
      </p:sp>
      <p:sp>
        <p:nvSpPr>
          <p:cNvPr id="358" name="TextBox 357"/>
          <p:cNvSpPr txBox="1"/>
          <p:nvPr/>
        </p:nvSpPr>
        <p:spPr>
          <a:xfrm>
            <a:off x="6804969" y="4973213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6-3=3</a:t>
            </a:r>
            <a:endParaRPr lang="en-US" sz="1400" dirty="0"/>
          </a:p>
        </p:txBody>
      </p:sp>
      <p:sp>
        <p:nvSpPr>
          <p:cNvPr id="359" name="TextBox 358"/>
          <p:cNvSpPr txBox="1"/>
          <p:nvPr/>
        </p:nvSpPr>
        <p:spPr>
          <a:xfrm>
            <a:off x="7486541" y="4968414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6-6=0</a:t>
            </a:r>
            <a:endParaRPr lang="en-US" sz="1400" dirty="0"/>
          </a:p>
        </p:txBody>
      </p:sp>
      <p:sp>
        <p:nvSpPr>
          <p:cNvPr id="360" name="TextBox 359"/>
          <p:cNvSpPr txBox="1"/>
          <p:nvPr/>
        </p:nvSpPr>
        <p:spPr>
          <a:xfrm>
            <a:off x="8134941" y="4951993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3-5=-2</a:t>
            </a:r>
            <a:endParaRPr lang="en-US" sz="1400" dirty="0"/>
          </a:p>
        </p:txBody>
      </p:sp>
      <p:sp>
        <p:nvSpPr>
          <p:cNvPr id="361" name="TextBox 360"/>
          <p:cNvSpPr txBox="1"/>
          <p:nvPr/>
        </p:nvSpPr>
        <p:spPr>
          <a:xfrm>
            <a:off x="8175302" y="6187815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3-5=-2</a:t>
            </a:r>
            <a:endParaRPr lang="en-US" sz="1400" dirty="0"/>
          </a:p>
        </p:txBody>
      </p:sp>
      <p:sp>
        <p:nvSpPr>
          <p:cNvPr id="362" name="TextBox 361"/>
          <p:cNvSpPr txBox="1"/>
          <p:nvPr/>
        </p:nvSpPr>
        <p:spPr>
          <a:xfrm>
            <a:off x="8843744" y="6198493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3-5=-2</a:t>
            </a:r>
            <a:endParaRPr lang="en-US" sz="1400" dirty="0"/>
          </a:p>
        </p:txBody>
      </p:sp>
      <p:sp>
        <p:nvSpPr>
          <p:cNvPr id="363" name="TextBox 362"/>
          <p:cNvSpPr txBox="1"/>
          <p:nvPr/>
        </p:nvSpPr>
        <p:spPr>
          <a:xfrm>
            <a:off x="9501724" y="6202383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3-2=1</a:t>
            </a:r>
            <a:endParaRPr lang="en-US" sz="1400" dirty="0"/>
          </a:p>
        </p:txBody>
      </p:sp>
      <p:sp>
        <p:nvSpPr>
          <p:cNvPr id="364" name="TextBox 363"/>
          <p:cNvSpPr txBox="1"/>
          <p:nvPr/>
        </p:nvSpPr>
        <p:spPr>
          <a:xfrm>
            <a:off x="6132416" y="4973213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6-3=3</a:t>
            </a:r>
            <a:endParaRPr lang="en-US" sz="1400" dirty="0"/>
          </a:p>
        </p:txBody>
      </p:sp>
      <p:sp>
        <p:nvSpPr>
          <p:cNvPr id="365" name="TextBox 364"/>
          <p:cNvSpPr txBox="1"/>
          <p:nvPr/>
        </p:nvSpPr>
        <p:spPr>
          <a:xfrm>
            <a:off x="4300288" y="8844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66" name="TextBox 365"/>
          <p:cNvSpPr txBox="1"/>
          <p:nvPr/>
        </p:nvSpPr>
        <p:spPr>
          <a:xfrm>
            <a:off x="6607442" y="1431761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-2</a:t>
            </a:r>
            <a:endParaRPr lang="en-US" sz="1400" dirty="0"/>
          </a:p>
        </p:txBody>
      </p:sp>
      <p:sp>
        <p:nvSpPr>
          <p:cNvPr id="367" name="TextBox 366"/>
          <p:cNvSpPr txBox="1"/>
          <p:nvPr/>
        </p:nvSpPr>
        <p:spPr>
          <a:xfrm>
            <a:off x="8407408" y="311063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-2</a:t>
            </a:r>
            <a:endParaRPr lang="en-US" sz="1400" dirty="0"/>
          </a:p>
        </p:txBody>
      </p:sp>
      <p:sp>
        <p:nvSpPr>
          <p:cNvPr id="368" name="TextBox 367"/>
          <p:cNvSpPr txBox="1"/>
          <p:nvPr/>
        </p:nvSpPr>
        <p:spPr>
          <a:xfrm>
            <a:off x="9738285" y="4248269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-2</a:t>
            </a:r>
            <a:endParaRPr lang="en-US" sz="1400" dirty="0"/>
          </a:p>
        </p:txBody>
      </p:sp>
      <p:sp>
        <p:nvSpPr>
          <p:cNvPr id="369" name="TextBox 368"/>
          <p:cNvSpPr txBox="1"/>
          <p:nvPr/>
        </p:nvSpPr>
        <p:spPr>
          <a:xfrm>
            <a:off x="11116603" y="53120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075483" y="2528111"/>
            <a:ext cx="1840060" cy="120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>
            <a:stCxn id="357" idx="1"/>
          </p:cNvCxnSpPr>
          <p:nvPr/>
        </p:nvCxnSpPr>
        <p:spPr>
          <a:xfrm flipV="1">
            <a:off x="3017944" y="2945240"/>
            <a:ext cx="2574410" cy="60026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flipV="1">
            <a:off x="5762163" y="4102501"/>
            <a:ext cx="2319986" cy="5911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>
            <a:endCxn id="359" idx="3"/>
          </p:cNvCxnSpPr>
          <p:nvPr/>
        </p:nvCxnSpPr>
        <p:spPr>
          <a:xfrm>
            <a:off x="4811330" y="4533582"/>
            <a:ext cx="3278261" cy="58872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>
            <a:stCxn id="352" idx="3"/>
          </p:cNvCxnSpPr>
          <p:nvPr/>
        </p:nvCxnSpPr>
        <p:spPr>
          <a:xfrm flipH="1" flipV="1">
            <a:off x="2995488" y="2961901"/>
            <a:ext cx="2614912" cy="57612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1">
            <a:off x="4818894" y="4536695"/>
            <a:ext cx="3259421" cy="63078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885822" y="3685619"/>
            <a:ext cx="2939467" cy="2158879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 rot="2183404">
            <a:off x="1427175" y="4315318"/>
            <a:ext cx="17807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From right to left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55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746969" y="1490200"/>
            <a:ext cx="466532" cy="437207"/>
            <a:chOff x="5999584" y="2024742"/>
            <a:chExt cx="793102" cy="783773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Multiply 32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390780" y="1490200"/>
            <a:ext cx="466532" cy="437207"/>
            <a:chOff x="5999584" y="2024742"/>
            <a:chExt cx="793102" cy="783773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Multiply 39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053252" y="1490200"/>
            <a:ext cx="466532" cy="437207"/>
            <a:chOff x="5999584" y="2024742"/>
            <a:chExt cx="793102" cy="783773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Multiply 46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725053" y="1490200"/>
            <a:ext cx="466532" cy="437207"/>
            <a:chOff x="5999584" y="2024742"/>
            <a:chExt cx="793102" cy="78377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Multiply 53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396854" y="1490200"/>
            <a:ext cx="466532" cy="437207"/>
            <a:chOff x="5999584" y="2024742"/>
            <a:chExt cx="793102" cy="783773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Multiply 60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059323" y="1491533"/>
            <a:ext cx="466532" cy="437207"/>
            <a:chOff x="5999584" y="2024742"/>
            <a:chExt cx="793102" cy="783773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Multiply 67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0655559" y="729119"/>
            <a:ext cx="466532" cy="437207"/>
            <a:chOff x="5999584" y="2024742"/>
            <a:chExt cx="793102" cy="783773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Multiply 74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708304" y="2977254"/>
            <a:ext cx="466532" cy="437207"/>
            <a:chOff x="5999584" y="2024742"/>
            <a:chExt cx="793102" cy="783773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Multiply 81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721239" y="2967766"/>
            <a:ext cx="466532" cy="437207"/>
            <a:chOff x="5999584" y="2024742"/>
            <a:chExt cx="793102" cy="783773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Multiply 88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383711" y="2967766"/>
            <a:ext cx="466532" cy="437207"/>
            <a:chOff x="5999584" y="2024742"/>
            <a:chExt cx="793102" cy="783773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Multiply 95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5055512" y="2967766"/>
            <a:ext cx="466532" cy="437207"/>
            <a:chOff x="5999584" y="2024742"/>
            <a:chExt cx="793102" cy="783773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Multiply 102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050235" y="2977863"/>
            <a:ext cx="466532" cy="437207"/>
            <a:chOff x="5999584" y="2024742"/>
            <a:chExt cx="793102" cy="783773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Multiply 109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389782" y="2969099"/>
            <a:ext cx="466532" cy="437207"/>
            <a:chOff x="5999584" y="2024742"/>
            <a:chExt cx="793102" cy="783773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Multiply 116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8209195" y="4534761"/>
            <a:ext cx="466532" cy="437207"/>
            <a:chOff x="5999584" y="2024742"/>
            <a:chExt cx="793102" cy="783773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Multiply 123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523153" y="4526897"/>
            <a:ext cx="466532" cy="437207"/>
            <a:chOff x="5999584" y="2024742"/>
            <a:chExt cx="793102" cy="783773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Multiply 130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6185625" y="4526897"/>
            <a:ext cx="466532" cy="437207"/>
            <a:chOff x="5999584" y="2024742"/>
            <a:chExt cx="793102" cy="783773"/>
          </a:xfrm>
        </p:grpSpPr>
        <p:cxnSp>
          <p:nvCxnSpPr>
            <p:cNvPr id="134" name="Straight Connector 133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Multiply 137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857426" y="4526897"/>
            <a:ext cx="466532" cy="437207"/>
            <a:chOff x="5999584" y="2024742"/>
            <a:chExt cx="793102" cy="783773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ultiply 144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7529227" y="4526897"/>
            <a:ext cx="466532" cy="437207"/>
            <a:chOff x="5999584" y="2024742"/>
            <a:chExt cx="793102" cy="783773"/>
          </a:xfrm>
        </p:grpSpPr>
        <p:cxnSp>
          <p:nvCxnSpPr>
            <p:cNvPr id="148" name="Straight Connector 147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Multiply 151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4833819" y="4521331"/>
            <a:ext cx="466532" cy="437207"/>
            <a:chOff x="5999584" y="2024742"/>
            <a:chExt cx="793102" cy="783773"/>
          </a:xfrm>
        </p:grpSpPr>
        <p:cxnSp>
          <p:nvCxnSpPr>
            <p:cNvPr id="155" name="Straight Connector 154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Multiply 158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8868987" y="5758606"/>
            <a:ext cx="466532" cy="437207"/>
            <a:chOff x="5999584" y="2024742"/>
            <a:chExt cx="793102" cy="783773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Multiply 193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9531456" y="5759939"/>
            <a:ext cx="466532" cy="437207"/>
            <a:chOff x="5999584" y="2024742"/>
            <a:chExt cx="793102" cy="783773"/>
          </a:xfrm>
        </p:grpSpPr>
        <p:cxnSp>
          <p:nvCxnSpPr>
            <p:cNvPr id="197" name="Straight Connector 196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Multiply 200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3" name="Oval 202"/>
          <p:cNvSpPr/>
          <p:nvPr/>
        </p:nvSpPr>
        <p:spPr>
          <a:xfrm>
            <a:off x="759584" y="1503863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Multiply 203"/>
          <p:cNvSpPr/>
          <p:nvPr/>
        </p:nvSpPr>
        <p:spPr>
          <a:xfrm>
            <a:off x="1525256" y="1460990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" name="Group 204"/>
          <p:cNvGrpSpPr/>
          <p:nvPr/>
        </p:nvGrpSpPr>
        <p:grpSpPr>
          <a:xfrm>
            <a:off x="3822779" y="198875"/>
            <a:ext cx="466532" cy="437207"/>
            <a:chOff x="5999584" y="2024742"/>
            <a:chExt cx="793102" cy="783773"/>
          </a:xfrm>
        </p:grpSpPr>
        <p:cxnSp>
          <p:nvCxnSpPr>
            <p:cNvPr id="206" name="Straight Connector 205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Multiply 209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6137871" y="1607309"/>
            <a:ext cx="466532" cy="437207"/>
            <a:chOff x="5999584" y="2024742"/>
            <a:chExt cx="793102" cy="783773"/>
          </a:xfrm>
        </p:grpSpPr>
        <p:cxnSp>
          <p:nvCxnSpPr>
            <p:cNvPr id="213" name="Straight Connector 212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Multiply 216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7932555" y="3218862"/>
            <a:ext cx="466532" cy="437207"/>
            <a:chOff x="5999584" y="2024742"/>
            <a:chExt cx="793102" cy="783773"/>
          </a:xfrm>
        </p:grpSpPr>
        <p:cxnSp>
          <p:nvCxnSpPr>
            <p:cNvPr id="220" name="Straight Connector 219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Multiply 223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9298190" y="4440168"/>
            <a:ext cx="466532" cy="437207"/>
            <a:chOff x="5999584" y="2024742"/>
            <a:chExt cx="793102" cy="783773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Multiply 230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4" name="Multiply 233"/>
          <p:cNvSpPr/>
          <p:nvPr/>
        </p:nvSpPr>
        <p:spPr>
          <a:xfrm>
            <a:off x="2181944" y="1462239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Multiply 234"/>
          <p:cNvSpPr/>
          <p:nvPr/>
        </p:nvSpPr>
        <p:spPr>
          <a:xfrm>
            <a:off x="2856778" y="1456145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Multiply 235"/>
          <p:cNvSpPr/>
          <p:nvPr/>
        </p:nvSpPr>
        <p:spPr>
          <a:xfrm>
            <a:off x="3523102" y="1449862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Multiply 236"/>
          <p:cNvSpPr/>
          <p:nvPr/>
        </p:nvSpPr>
        <p:spPr>
          <a:xfrm>
            <a:off x="872900" y="1452464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Multiply 237"/>
          <p:cNvSpPr/>
          <p:nvPr/>
        </p:nvSpPr>
        <p:spPr>
          <a:xfrm>
            <a:off x="3945668" y="165044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Multiply 238"/>
          <p:cNvSpPr/>
          <p:nvPr/>
        </p:nvSpPr>
        <p:spPr>
          <a:xfrm>
            <a:off x="4186289" y="1462046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Multiply 239"/>
          <p:cNvSpPr/>
          <p:nvPr/>
        </p:nvSpPr>
        <p:spPr>
          <a:xfrm>
            <a:off x="6113172" y="1576273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Multiply 240"/>
          <p:cNvSpPr/>
          <p:nvPr/>
        </p:nvSpPr>
        <p:spPr>
          <a:xfrm>
            <a:off x="7889245" y="3325562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Multiply 241"/>
          <p:cNvSpPr/>
          <p:nvPr/>
        </p:nvSpPr>
        <p:spPr>
          <a:xfrm>
            <a:off x="9262719" y="4712121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Multiply 242"/>
          <p:cNvSpPr/>
          <p:nvPr/>
        </p:nvSpPr>
        <p:spPr>
          <a:xfrm>
            <a:off x="5672628" y="2939518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Multiply 243"/>
          <p:cNvSpPr/>
          <p:nvPr/>
        </p:nvSpPr>
        <p:spPr>
          <a:xfrm>
            <a:off x="3689658" y="2933935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Multiply 244"/>
          <p:cNvSpPr/>
          <p:nvPr/>
        </p:nvSpPr>
        <p:spPr>
          <a:xfrm>
            <a:off x="4354535" y="2937734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Multiply 245"/>
          <p:cNvSpPr/>
          <p:nvPr/>
        </p:nvSpPr>
        <p:spPr>
          <a:xfrm>
            <a:off x="5030814" y="2930030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Multiply 246"/>
          <p:cNvSpPr/>
          <p:nvPr/>
        </p:nvSpPr>
        <p:spPr>
          <a:xfrm>
            <a:off x="3018920" y="2944032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Multiply 247"/>
          <p:cNvSpPr/>
          <p:nvPr/>
        </p:nvSpPr>
        <p:spPr>
          <a:xfrm>
            <a:off x="6370548" y="2927233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Multiply 248"/>
          <p:cNvSpPr/>
          <p:nvPr/>
        </p:nvSpPr>
        <p:spPr>
          <a:xfrm>
            <a:off x="8173724" y="4646665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Multiply 255"/>
          <p:cNvSpPr/>
          <p:nvPr/>
        </p:nvSpPr>
        <p:spPr>
          <a:xfrm>
            <a:off x="9504257" y="6031892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Multiply 256"/>
          <p:cNvSpPr/>
          <p:nvPr/>
        </p:nvSpPr>
        <p:spPr>
          <a:xfrm>
            <a:off x="8843744" y="6021663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Multiply 257"/>
          <p:cNvSpPr/>
          <p:nvPr/>
        </p:nvSpPr>
        <p:spPr>
          <a:xfrm>
            <a:off x="4798182" y="4630371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Multiply 258"/>
          <p:cNvSpPr/>
          <p:nvPr/>
        </p:nvSpPr>
        <p:spPr>
          <a:xfrm>
            <a:off x="7499237" y="4632994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Multiply 259"/>
          <p:cNvSpPr/>
          <p:nvPr/>
        </p:nvSpPr>
        <p:spPr>
          <a:xfrm>
            <a:off x="6830751" y="4636008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Multiply 260"/>
          <p:cNvSpPr/>
          <p:nvPr/>
        </p:nvSpPr>
        <p:spPr>
          <a:xfrm>
            <a:off x="6141717" y="4638801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Multiply 261"/>
          <p:cNvSpPr/>
          <p:nvPr/>
        </p:nvSpPr>
        <p:spPr>
          <a:xfrm>
            <a:off x="837306" y="6162235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Multiply 262"/>
          <p:cNvSpPr/>
          <p:nvPr/>
        </p:nvSpPr>
        <p:spPr>
          <a:xfrm>
            <a:off x="5485784" y="4638801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1398563" y="1646345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2072158" y="1783381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2905861" y="1793792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3729586" y="1795418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4394129" y="1639430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5891653" y="2975953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/>
          <p:cNvSpPr/>
          <p:nvPr/>
        </p:nvSpPr>
        <p:spPr>
          <a:xfrm>
            <a:off x="3739070" y="3120231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4405695" y="3268207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5228630" y="3267044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/>
          <p:cNvSpPr/>
          <p:nvPr/>
        </p:nvSpPr>
        <p:spPr>
          <a:xfrm>
            <a:off x="3385041" y="3288654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/>
          <p:cNvSpPr/>
          <p:nvPr/>
        </p:nvSpPr>
        <p:spPr>
          <a:xfrm>
            <a:off x="6729229" y="3114224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/>
          <p:cNvSpPr/>
          <p:nvPr/>
        </p:nvSpPr>
        <p:spPr>
          <a:xfrm>
            <a:off x="8381193" y="4540434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5541270" y="4536695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6197822" y="4828766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7032336" y="4831253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/>
          <p:cNvSpPr/>
          <p:nvPr/>
        </p:nvSpPr>
        <p:spPr>
          <a:xfrm>
            <a:off x="7862932" y="4835408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/>
          <p:cNvSpPr/>
          <p:nvPr/>
        </p:nvSpPr>
        <p:spPr>
          <a:xfrm>
            <a:off x="5170822" y="4674615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/>
          <p:cNvSpPr/>
          <p:nvPr/>
        </p:nvSpPr>
        <p:spPr>
          <a:xfrm>
            <a:off x="8394738" y="5757492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/>
          <p:cNvSpPr/>
          <p:nvPr/>
        </p:nvSpPr>
        <p:spPr>
          <a:xfrm>
            <a:off x="1173397" y="6208221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3" name="Group 282"/>
          <p:cNvGrpSpPr/>
          <p:nvPr/>
        </p:nvGrpSpPr>
        <p:grpSpPr>
          <a:xfrm>
            <a:off x="8219102" y="5751940"/>
            <a:ext cx="466532" cy="437207"/>
            <a:chOff x="5999584" y="2024742"/>
            <a:chExt cx="793102" cy="783773"/>
          </a:xfrm>
        </p:grpSpPr>
        <p:cxnSp>
          <p:nvCxnSpPr>
            <p:cNvPr id="284" name="Straight Connector 283"/>
            <p:cNvCxnSpPr/>
            <p:nvPr/>
          </p:nvCxnSpPr>
          <p:spPr>
            <a:xfrm>
              <a:off x="5999584" y="2276669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>
              <a:off x="5999584" y="2537926"/>
              <a:ext cx="7931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>
              <a:off x="6270172" y="2024742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6540760" y="2034073"/>
              <a:ext cx="0" cy="774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Multiply 287"/>
            <p:cNvSpPr/>
            <p:nvPr/>
          </p:nvSpPr>
          <p:spPr>
            <a:xfrm>
              <a:off x="6209522" y="2225350"/>
              <a:ext cx="373225" cy="373225"/>
            </a:xfrm>
            <a:prstGeom prst="mathMultiply">
              <a:avLst>
                <a:gd name="adj1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/>
            <p:cNvSpPr/>
            <p:nvPr/>
          </p:nvSpPr>
          <p:spPr>
            <a:xfrm>
              <a:off x="6568752" y="2036406"/>
              <a:ext cx="214604" cy="2146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0" name="Multiply 289"/>
          <p:cNvSpPr/>
          <p:nvPr/>
        </p:nvSpPr>
        <p:spPr>
          <a:xfrm>
            <a:off x="8193859" y="6014997"/>
            <a:ext cx="219545" cy="208194"/>
          </a:xfrm>
          <a:prstGeom prst="mathMultiply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/>
          <p:cNvSpPr/>
          <p:nvPr/>
        </p:nvSpPr>
        <p:spPr>
          <a:xfrm>
            <a:off x="8891745" y="5763811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/>
          <p:cNvSpPr/>
          <p:nvPr/>
        </p:nvSpPr>
        <p:spPr>
          <a:xfrm>
            <a:off x="9556125" y="5904151"/>
            <a:ext cx="126238" cy="119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4" name="Straight Arrow Connector 293"/>
          <p:cNvCxnSpPr/>
          <p:nvPr/>
        </p:nvCxnSpPr>
        <p:spPr>
          <a:xfrm flipH="1" flipV="1">
            <a:off x="4377663" y="414876"/>
            <a:ext cx="6156598" cy="530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/>
          <p:nvPr/>
        </p:nvCxnSpPr>
        <p:spPr>
          <a:xfrm flipH="1">
            <a:off x="6637338" y="1097520"/>
            <a:ext cx="4049323" cy="720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 flipH="1">
            <a:off x="8451303" y="1254681"/>
            <a:ext cx="2327752" cy="1905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/>
          <p:nvPr/>
        </p:nvCxnSpPr>
        <p:spPr>
          <a:xfrm flipH="1">
            <a:off x="9573184" y="1365257"/>
            <a:ext cx="1294603" cy="2993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/>
          <p:nvPr/>
        </p:nvCxnSpPr>
        <p:spPr>
          <a:xfrm flipH="1">
            <a:off x="964340" y="662739"/>
            <a:ext cx="3058204" cy="753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/>
          <p:nvPr/>
        </p:nvCxnSpPr>
        <p:spPr>
          <a:xfrm flipH="1">
            <a:off x="1643684" y="674622"/>
            <a:ext cx="2386732" cy="759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/>
          <p:nvPr/>
        </p:nvCxnSpPr>
        <p:spPr>
          <a:xfrm flipH="1">
            <a:off x="2280103" y="669248"/>
            <a:ext cx="1741948" cy="758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/>
          <p:cNvCxnSpPr/>
          <p:nvPr/>
        </p:nvCxnSpPr>
        <p:spPr>
          <a:xfrm flipH="1">
            <a:off x="2979307" y="678664"/>
            <a:ext cx="1042743" cy="737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/>
          <p:nvPr/>
        </p:nvCxnSpPr>
        <p:spPr>
          <a:xfrm flipH="1">
            <a:off x="3649603" y="682926"/>
            <a:ext cx="375095" cy="747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/>
          <p:cNvCxnSpPr/>
          <p:nvPr/>
        </p:nvCxnSpPr>
        <p:spPr>
          <a:xfrm>
            <a:off x="4029885" y="682000"/>
            <a:ext cx="262185" cy="748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/>
          <p:cNvCxnSpPr/>
          <p:nvPr/>
        </p:nvCxnSpPr>
        <p:spPr>
          <a:xfrm flipH="1">
            <a:off x="3289792" y="2112685"/>
            <a:ext cx="3058204" cy="753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/>
          <p:cNvCxnSpPr/>
          <p:nvPr/>
        </p:nvCxnSpPr>
        <p:spPr>
          <a:xfrm flipH="1">
            <a:off x="3969136" y="2124568"/>
            <a:ext cx="2386732" cy="759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/>
          <p:cNvCxnSpPr/>
          <p:nvPr/>
        </p:nvCxnSpPr>
        <p:spPr>
          <a:xfrm flipH="1">
            <a:off x="4605555" y="2119194"/>
            <a:ext cx="1741948" cy="758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/>
          <p:cNvCxnSpPr/>
          <p:nvPr/>
        </p:nvCxnSpPr>
        <p:spPr>
          <a:xfrm flipH="1">
            <a:off x="5304759" y="2128610"/>
            <a:ext cx="1042743" cy="737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/>
          <p:cNvCxnSpPr/>
          <p:nvPr/>
        </p:nvCxnSpPr>
        <p:spPr>
          <a:xfrm flipH="1">
            <a:off x="5975055" y="2132872"/>
            <a:ext cx="375095" cy="747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/>
          <p:cNvCxnSpPr/>
          <p:nvPr/>
        </p:nvCxnSpPr>
        <p:spPr>
          <a:xfrm>
            <a:off x="6355337" y="2131946"/>
            <a:ext cx="262185" cy="748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/>
          <p:cNvCxnSpPr/>
          <p:nvPr/>
        </p:nvCxnSpPr>
        <p:spPr>
          <a:xfrm flipH="1">
            <a:off x="5108736" y="3698456"/>
            <a:ext cx="3058204" cy="753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/>
          <p:cNvCxnSpPr/>
          <p:nvPr/>
        </p:nvCxnSpPr>
        <p:spPr>
          <a:xfrm flipH="1">
            <a:off x="5788080" y="3710339"/>
            <a:ext cx="2386732" cy="759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/>
          <p:nvPr/>
        </p:nvCxnSpPr>
        <p:spPr>
          <a:xfrm flipH="1">
            <a:off x="6424499" y="3704965"/>
            <a:ext cx="1741948" cy="758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/>
          <p:cNvCxnSpPr/>
          <p:nvPr/>
        </p:nvCxnSpPr>
        <p:spPr>
          <a:xfrm flipH="1">
            <a:off x="7123703" y="3714381"/>
            <a:ext cx="1042743" cy="737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/>
          <p:cNvCxnSpPr/>
          <p:nvPr/>
        </p:nvCxnSpPr>
        <p:spPr>
          <a:xfrm flipH="1">
            <a:off x="7793999" y="3718643"/>
            <a:ext cx="375095" cy="747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/>
          <p:cNvCxnSpPr/>
          <p:nvPr/>
        </p:nvCxnSpPr>
        <p:spPr>
          <a:xfrm>
            <a:off x="8174281" y="3717717"/>
            <a:ext cx="262185" cy="748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/>
          <p:nvPr/>
        </p:nvCxnSpPr>
        <p:spPr>
          <a:xfrm flipH="1">
            <a:off x="8472187" y="4945094"/>
            <a:ext cx="1042743" cy="737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/>
          <p:cNvCxnSpPr/>
          <p:nvPr/>
        </p:nvCxnSpPr>
        <p:spPr>
          <a:xfrm flipH="1">
            <a:off x="9142483" y="4949356"/>
            <a:ext cx="375095" cy="747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/>
          <p:cNvCxnSpPr/>
          <p:nvPr/>
        </p:nvCxnSpPr>
        <p:spPr>
          <a:xfrm>
            <a:off x="9522765" y="4948430"/>
            <a:ext cx="262185" cy="748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/>
          <p:cNvSpPr txBox="1"/>
          <p:nvPr/>
        </p:nvSpPr>
        <p:spPr>
          <a:xfrm>
            <a:off x="680149" y="1939414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5-2=3</a:t>
            </a:r>
            <a:endParaRPr lang="en-US" sz="1400" dirty="0"/>
          </a:p>
        </p:txBody>
      </p:sp>
      <p:sp>
        <p:nvSpPr>
          <p:cNvPr id="345" name="TextBox 344"/>
          <p:cNvSpPr txBox="1"/>
          <p:nvPr/>
        </p:nvSpPr>
        <p:spPr>
          <a:xfrm>
            <a:off x="1316234" y="1944956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5-2=3</a:t>
            </a:r>
            <a:endParaRPr lang="en-US" sz="1400" dirty="0"/>
          </a:p>
        </p:txBody>
      </p:sp>
      <p:sp>
        <p:nvSpPr>
          <p:cNvPr id="346" name="TextBox 345"/>
          <p:cNvSpPr txBox="1"/>
          <p:nvPr/>
        </p:nvSpPr>
        <p:spPr>
          <a:xfrm>
            <a:off x="1984188" y="1922620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6-3=3</a:t>
            </a:r>
            <a:endParaRPr lang="en-US" sz="1400" dirty="0"/>
          </a:p>
        </p:txBody>
      </p:sp>
      <p:sp>
        <p:nvSpPr>
          <p:cNvPr id="347" name="TextBox 346"/>
          <p:cNvSpPr txBox="1"/>
          <p:nvPr/>
        </p:nvSpPr>
        <p:spPr>
          <a:xfrm>
            <a:off x="2667860" y="1922619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2-2=0</a:t>
            </a:r>
            <a:endParaRPr lang="en-US" sz="1400" dirty="0"/>
          </a:p>
        </p:txBody>
      </p:sp>
      <p:sp>
        <p:nvSpPr>
          <p:cNvPr id="348" name="TextBox 347"/>
          <p:cNvSpPr txBox="1"/>
          <p:nvPr/>
        </p:nvSpPr>
        <p:spPr>
          <a:xfrm>
            <a:off x="3342855" y="1917129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5-5=0</a:t>
            </a:r>
            <a:endParaRPr lang="en-US" sz="1400" dirty="0"/>
          </a:p>
        </p:txBody>
      </p:sp>
      <p:sp>
        <p:nvSpPr>
          <p:cNvPr id="349" name="TextBox 348"/>
          <p:cNvSpPr txBox="1"/>
          <p:nvPr/>
        </p:nvSpPr>
        <p:spPr>
          <a:xfrm>
            <a:off x="3672545" y="3394563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5-1=4</a:t>
            </a:r>
            <a:endParaRPr lang="en-US" sz="1400" dirty="0"/>
          </a:p>
        </p:txBody>
      </p:sp>
      <p:sp>
        <p:nvSpPr>
          <p:cNvPr id="350" name="TextBox 349"/>
          <p:cNvSpPr txBox="1"/>
          <p:nvPr/>
        </p:nvSpPr>
        <p:spPr>
          <a:xfrm>
            <a:off x="4021242" y="1915382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5-4=1</a:t>
            </a:r>
            <a:endParaRPr lang="en-US" sz="1400" dirty="0"/>
          </a:p>
        </p:txBody>
      </p:sp>
      <p:sp>
        <p:nvSpPr>
          <p:cNvPr id="351" name="TextBox 350"/>
          <p:cNvSpPr txBox="1"/>
          <p:nvPr/>
        </p:nvSpPr>
        <p:spPr>
          <a:xfrm>
            <a:off x="4340114" y="3383609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6-2=4</a:t>
            </a:r>
            <a:endParaRPr lang="en-US" sz="1400" dirty="0"/>
          </a:p>
        </p:txBody>
      </p:sp>
      <p:sp>
        <p:nvSpPr>
          <p:cNvPr id="352" name="TextBox 351"/>
          <p:cNvSpPr txBox="1"/>
          <p:nvPr/>
        </p:nvSpPr>
        <p:spPr>
          <a:xfrm>
            <a:off x="5007350" y="3384141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5-2=3</a:t>
            </a:r>
            <a:endParaRPr lang="en-US" sz="1400" dirty="0"/>
          </a:p>
        </p:txBody>
      </p:sp>
      <p:sp>
        <p:nvSpPr>
          <p:cNvPr id="353" name="TextBox 352"/>
          <p:cNvSpPr txBox="1"/>
          <p:nvPr/>
        </p:nvSpPr>
        <p:spPr>
          <a:xfrm>
            <a:off x="2996452" y="3413972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3-5=-2</a:t>
            </a:r>
            <a:endParaRPr lang="en-US" sz="1400" dirty="0"/>
          </a:p>
        </p:txBody>
      </p:sp>
      <p:sp>
        <p:nvSpPr>
          <p:cNvPr id="354" name="TextBox 353"/>
          <p:cNvSpPr txBox="1"/>
          <p:nvPr/>
        </p:nvSpPr>
        <p:spPr>
          <a:xfrm>
            <a:off x="6338985" y="3406604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6-4=2</a:t>
            </a:r>
            <a:endParaRPr lang="en-US" sz="1400" dirty="0"/>
          </a:p>
        </p:txBody>
      </p:sp>
      <p:sp>
        <p:nvSpPr>
          <p:cNvPr id="355" name="TextBox 354"/>
          <p:cNvSpPr txBox="1"/>
          <p:nvPr/>
        </p:nvSpPr>
        <p:spPr>
          <a:xfrm>
            <a:off x="8149876" y="4958608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6-5=1</a:t>
            </a:r>
            <a:endParaRPr lang="en-US" sz="1400" dirty="0"/>
          </a:p>
        </p:txBody>
      </p:sp>
      <p:sp>
        <p:nvSpPr>
          <p:cNvPr id="356" name="TextBox 355"/>
          <p:cNvSpPr txBox="1"/>
          <p:nvPr/>
        </p:nvSpPr>
        <p:spPr>
          <a:xfrm>
            <a:off x="5467301" y="4961724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5-5=0</a:t>
            </a:r>
            <a:endParaRPr lang="en-US" sz="1400" dirty="0"/>
          </a:p>
        </p:txBody>
      </p:sp>
      <p:sp>
        <p:nvSpPr>
          <p:cNvPr id="357" name="TextBox 356"/>
          <p:cNvSpPr txBox="1"/>
          <p:nvPr/>
        </p:nvSpPr>
        <p:spPr>
          <a:xfrm>
            <a:off x="5648820" y="3401101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6-1=5</a:t>
            </a:r>
            <a:endParaRPr lang="en-US" sz="1400" dirty="0"/>
          </a:p>
        </p:txBody>
      </p:sp>
      <p:sp>
        <p:nvSpPr>
          <p:cNvPr id="358" name="TextBox 357"/>
          <p:cNvSpPr txBox="1"/>
          <p:nvPr/>
        </p:nvSpPr>
        <p:spPr>
          <a:xfrm>
            <a:off x="6804969" y="4973213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6-3=3</a:t>
            </a:r>
            <a:endParaRPr lang="en-US" sz="1400" dirty="0"/>
          </a:p>
        </p:txBody>
      </p:sp>
      <p:sp>
        <p:nvSpPr>
          <p:cNvPr id="359" name="TextBox 358"/>
          <p:cNvSpPr txBox="1"/>
          <p:nvPr/>
        </p:nvSpPr>
        <p:spPr>
          <a:xfrm>
            <a:off x="7486541" y="4968414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6-6=0</a:t>
            </a:r>
            <a:endParaRPr lang="en-US" sz="1400" dirty="0"/>
          </a:p>
        </p:txBody>
      </p:sp>
      <p:sp>
        <p:nvSpPr>
          <p:cNvPr id="360" name="TextBox 359"/>
          <p:cNvSpPr txBox="1"/>
          <p:nvPr/>
        </p:nvSpPr>
        <p:spPr>
          <a:xfrm>
            <a:off x="4777064" y="4945094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3-5=-2</a:t>
            </a:r>
            <a:endParaRPr lang="en-US" sz="1400" dirty="0"/>
          </a:p>
        </p:txBody>
      </p:sp>
      <p:sp>
        <p:nvSpPr>
          <p:cNvPr id="361" name="TextBox 360"/>
          <p:cNvSpPr txBox="1"/>
          <p:nvPr/>
        </p:nvSpPr>
        <p:spPr>
          <a:xfrm>
            <a:off x="8175302" y="6187815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3-5=-2</a:t>
            </a:r>
            <a:endParaRPr lang="en-US" sz="1400" dirty="0"/>
          </a:p>
        </p:txBody>
      </p:sp>
      <p:sp>
        <p:nvSpPr>
          <p:cNvPr id="362" name="TextBox 361"/>
          <p:cNvSpPr txBox="1"/>
          <p:nvPr/>
        </p:nvSpPr>
        <p:spPr>
          <a:xfrm>
            <a:off x="8843744" y="6198493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3-5=-2</a:t>
            </a:r>
            <a:endParaRPr lang="en-US" sz="1400" dirty="0"/>
          </a:p>
        </p:txBody>
      </p:sp>
      <p:sp>
        <p:nvSpPr>
          <p:cNvPr id="363" name="TextBox 362"/>
          <p:cNvSpPr txBox="1"/>
          <p:nvPr/>
        </p:nvSpPr>
        <p:spPr>
          <a:xfrm>
            <a:off x="9501724" y="6202383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3-2=1</a:t>
            </a:r>
            <a:endParaRPr lang="en-US" sz="1400" dirty="0"/>
          </a:p>
        </p:txBody>
      </p:sp>
      <p:sp>
        <p:nvSpPr>
          <p:cNvPr id="364" name="TextBox 363"/>
          <p:cNvSpPr txBox="1"/>
          <p:nvPr/>
        </p:nvSpPr>
        <p:spPr>
          <a:xfrm>
            <a:off x="6132416" y="4973213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6-3=3</a:t>
            </a:r>
            <a:endParaRPr lang="en-US" sz="1400" dirty="0"/>
          </a:p>
        </p:txBody>
      </p:sp>
      <p:sp>
        <p:nvSpPr>
          <p:cNvPr id="365" name="TextBox 364"/>
          <p:cNvSpPr txBox="1"/>
          <p:nvPr/>
        </p:nvSpPr>
        <p:spPr>
          <a:xfrm>
            <a:off x="4300288" y="8844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66" name="TextBox 365"/>
          <p:cNvSpPr txBox="1"/>
          <p:nvPr/>
        </p:nvSpPr>
        <p:spPr>
          <a:xfrm>
            <a:off x="6607442" y="1431761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-2</a:t>
            </a:r>
            <a:endParaRPr lang="en-US" sz="1400" dirty="0"/>
          </a:p>
        </p:txBody>
      </p:sp>
      <p:sp>
        <p:nvSpPr>
          <p:cNvPr id="367" name="TextBox 366"/>
          <p:cNvSpPr txBox="1"/>
          <p:nvPr/>
        </p:nvSpPr>
        <p:spPr>
          <a:xfrm>
            <a:off x="8407408" y="311063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-2</a:t>
            </a:r>
            <a:endParaRPr lang="en-US" sz="1400" dirty="0"/>
          </a:p>
        </p:txBody>
      </p:sp>
      <p:sp>
        <p:nvSpPr>
          <p:cNvPr id="368" name="TextBox 367"/>
          <p:cNvSpPr txBox="1"/>
          <p:nvPr/>
        </p:nvSpPr>
        <p:spPr>
          <a:xfrm>
            <a:off x="9738285" y="4248269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-2</a:t>
            </a:r>
            <a:endParaRPr lang="en-US" sz="1400" dirty="0"/>
          </a:p>
        </p:txBody>
      </p:sp>
      <p:sp>
        <p:nvSpPr>
          <p:cNvPr id="369" name="TextBox 368"/>
          <p:cNvSpPr txBox="1"/>
          <p:nvPr/>
        </p:nvSpPr>
        <p:spPr>
          <a:xfrm>
            <a:off x="11116603" y="53120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cxnSp>
        <p:nvCxnSpPr>
          <p:cNvPr id="293" name="Straight Arrow Connector 292"/>
          <p:cNvCxnSpPr/>
          <p:nvPr/>
        </p:nvCxnSpPr>
        <p:spPr>
          <a:xfrm>
            <a:off x="885822" y="3685619"/>
            <a:ext cx="2939467" cy="215887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xtBox 294"/>
          <p:cNvSpPr txBox="1"/>
          <p:nvPr/>
        </p:nvSpPr>
        <p:spPr>
          <a:xfrm rot="2183404">
            <a:off x="970032" y="4315318"/>
            <a:ext cx="269503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From left to right (optimal)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99" name="Straight Connector 298"/>
          <p:cNvCxnSpPr/>
          <p:nvPr/>
        </p:nvCxnSpPr>
        <p:spPr>
          <a:xfrm flipV="1">
            <a:off x="4624292" y="2612571"/>
            <a:ext cx="2022377" cy="933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V="1">
            <a:off x="3729586" y="2893950"/>
            <a:ext cx="3207068" cy="77119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flipV="1">
            <a:off x="6297041" y="4151283"/>
            <a:ext cx="2175146" cy="9698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5485784" y="4521331"/>
            <a:ext cx="3306709" cy="58455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flipH="1" flipV="1">
            <a:off x="3689658" y="2944032"/>
            <a:ext cx="3170996" cy="72111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9102252" y="5385027"/>
            <a:ext cx="772242" cy="315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V="1">
            <a:off x="8843744" y="5757146"/>
            <a:ext cx="1240653" cy="59523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8808930" y="5730643"/>
            <a:ext cx="1295844" cy="62562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>
            <a:stCxn id="356" idx="1"/>
          </p:cNvCxnSpPr>
          <p:nvPr/>
        </p:nvCxnSpPr>
        <p:spPr>
          <a:xfrm flipV="1">
            <a:off x="5467301" y="4561127"/>
            <a:ext cx="3341629" cy="55448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TextBox 333"/>
          <p:cNvSpPr txBox="1"/>
          <p:nvPr/>
        </p:nvSpPr>
        <p:spPr>
          <a:xfrm rot="2183404">
            <a:off x="1091595" y="4611889"/>
            <a:ext cx="18549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Change leaf order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23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52" y="0"/>
            <a:ext cx="12050648" cy="52344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0971" y="285516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(47,47)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5633" y="147423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(47,47)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03437" y="279917"/>
            <a:ext cx="86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(47,inf)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313257" y="4264090"/>
            <a:ext cx="355298" cy="10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6596743" y="279917"/>
            <a:ext cx="662473" cy="369332"/>
            <a:chOff x="3120383" y="6251510"/>
            <a:chExt cx="266629" cy="425543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3120383" y="6251510"/>
              <a:ext cx="266629" cy="42554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3120384" y="6251511"/>
              <a:ext cx="266628" cy="42554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313257" y="4693298"/>
            <a:ext cx="266629" cy="425543"/>
            <a:chOff x="3120383" y="6251510"/>
            <a:chExt cx="266629" cy="425543"/>
          </a:xfrm>
        </p:grpSpPr>
        <p:cxnSp>
          <p:nvCxnSpPr>
            <p:cNvPr id="18" name="Straight Connector 17"/>
            <p:cNvCxnSpPr/>
            <p:nvPr/>
          </p:nvCxnSpPr>
          <p:spPr>
            <a:xfrm flipV="1">
              <a:off x="3120383" y="6251510"/>
              <a:ext cx="266629" cy="42554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3120384" y="6251511"/>
              <a:ext cx="266628" cy="42554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2147491" y="2873293"/>
            <a:ext cx="86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(87,inf)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67285" y="2873293"/>
            <a:ext cx="86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(65,inf)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3322030" y="4227191"/>
            <a:ext cx="355298" cy="10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3412318" y="4693297"/>
            <a:ext cx="266629" cy="425543"/>
            <a:chOff x="3120383" y="6251510"/>
            <a:chExt cx="266629" cy="425543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3120383" y="6251510"/>
              <a:ext cx="266629" cy="42554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3120384" y="6251511"/>
              <a:ext cx="266628" cy="42554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005740" y="287329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(43,43)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28050" y="1548346"/>
            <a:ext cx="917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(-inf,43)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9585773" y="2750415"/>
            <a:ext cx="567432" cy="10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5616579" y="4693296"/>
            <a:ext cx="266629" cy="425543"/>
            <a:chOff x="3120383" y="6251510"/>
            <a:chExt cx="266629" cy="425543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3120383" y="6251510"/>
              <a:ext cx="266629" cy="42554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3120384" y="6251511"/>
              <a:ext cx="266628" cy="42554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6166676" y="4693296"/>
            <a:ext cx="266629" cy="425543"/>
            <a:chOff x="3120383" y="6251510"/>
            <a:chExt cx="266629" cy="425543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3120383" y="6251510"/>
              <a:ext cx="266629" cy="42554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3120384" y="6251511"/>
              <a:ext cx="266628" cy="42554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067615" y="4693295"/>
            <a:ext cx="266629" cy="425543"/>
            <a:chOff x="3120383" y="6251510"/>
            <a:chExt cx="266629" cy="425543"/>
          </a:xfrm>
        </p:grpSpPr>
        <p:cxnSp>
          <p:nvCxnSpPr>
            <p:cNvPr id="42" name="Straight Connector 41"/>
            <p:cNvCxnSpPr/>
            <p:nvPr/>
          </p:nvCxnSpPr>
          <p:spPr>
            <a:xfrm flipV="1">
              <a:off x="3120383" y="6251510"/>
              <a:ext cx="266629" cy="42554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3120384" y="6251511"/>
              <a:ext cx="266628" cy="42554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5883208" y="293615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(63,63)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74582" y="1316518"/>
            <a:ext cx="917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(-inf,63)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33458" y="293615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(23,23)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95457" y="1548346"/>
            <a:ext cx="917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(-inf,23)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6503437" y="1316518"/>
            <a:ext cx="662473" cy="342384"/>
            <a:chOff x="3120383" y="6251510"/>
            <a:chExt cx="266629" cy="425543"/>
          </a:xfrm>
        </p:grpSpPr>
        <p:cxnSp>
          <p:nvCxnSpPr>
            <p:cNvPr id="50" name="Straight Connector 49"/>
            <p:cNvCxnSpPr/>
            <p:nvPr/>
          </p:nvCxnSpPr>
          <p:spPr>
            <a:xfrm flipV="1">
              <a:off x="3120383" y="6251510"/>
              <a:ext cx="266629" cy="42554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3120384" y="6251511"/>
              <a:ext cx="266628" cy="42554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Connector 51"/>
          <p:cNvCxnSpPr/>
          <p:nvPr/>
        </p:nvCxnSpPr>
        <p:spPr>
          <a:xfrm flipH="1">
            <a:off x="7317792" y="2756645"/>
            <a:ext cx="936765" cy="10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8363178" y="4693294"/>
            <a:ext cx="266629" cy="425543"/>
            <a:chOff x="3120383" y="6251510"/>
            <a:chExt cx="266629" cy="425543"/>
          </a:xfrm>
        </p:grpSpPr>
        <p:cxnSp>
          <p:nvCxnSpPr>
            <p:cNvPr id="55" name="Straight Connector 54"/>
            <p:cNvCxnSpPr/>
            <p:nvPr/>
          </p:nvCxnSpPr>
          <p:spPr>
            <a:xfrm flipV="1">
              <a:off x="3120383" y="6251510"/>
              <a:ext cx="266629" cy="42554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 flipV="1">
              <a:off x="3120384" y="6251511"/>
              <a:ext cx="266628" cy="42554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8912709" y="4693294"/>
            <a:ext cx="266629" cy="425543"/>
            <a:chOff x="3120383" y="6251510"/>
            <a:chExt cx="266629" cy="425543"/>
          </a:xfrm>
        </p:grpSpPr>
        <p:cxnSp>
          <p:nvCxnSpPr>
            <p:cNvPr id="58" name="Straight Connector 57"/>
            <p:cNvCxnSpPr/>
            <p:nvPr/>
          </p:nvCxnSpPr>
          <p:spPr>
            <a:xfrm flipV="1">
              <a:off x="3120383" y="6251510"/>
              <a:ext cx="266629" cy="42554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3120384" y="6251511"/>
              <a:ext cx="266628" cy="42554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9462239" y="4672796"/>
            <a:ext cx="266629" cy="425543"/>
            <a:chOff x="3120383" y="6251510"/>
            <a:chExt cx="266629" cy="425543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3120383" y="6251510"/>
              <a:ext cx="266629" cy="42554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 flipV="1">
              <a:off x="3120384" y="6251511"/>
              <a:ext cx="266628" cy="42554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9451281" y="293615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(16,16)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985627" y="1548346"/>
            <a:ext cx="917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(-inf,16)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1117536" y="4693293"/>
            <a:ext cx="266629" cy="425543"/>
            <a:chOff x="3120383" y="6251510"/>
            <a:chExt cx="266629" cy="425543"/>
          </a:xfrm>
        </p:grpSpPr>
        <p:cxnSp>
          <p:nvCxnSpPr>
            <p:cNvPr id="66" name="Straight Connector 65"/>
            <p:cNvCxnSpPr/>
            <p:nvPr/>
          </p:nvCxnSpPr>
          <p:spPr>
            <a:xfrm flipV="1">
              <a:off x="3120383" y="6251510"/>
              <a:ext cx="266629" cy="42554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 flipV="1">
              <a:off x="3120384" y="6251511"/>
              <a:ext cx="266628" cy="42554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11666500" y="4693293"/>
            <a:ext cx="266629" cy="425543"/>
            <a:chOff x="3120383" y="6251510"/>
            <a:chExt cx="266629" cy="425543"/>
          </a:xfrm>
        </p:grpSpPr>
        <p:cxnSp>
          <p:nvCxnSpPr>
            <p:cNvPr id="69" name="Straight Connector 68"/>
            <p:cNvCxnSpPr/>
            <p:nvPr/>
          </p:nvCxnSpPr>
          <p:spPr>
            <a:xfrm flipV="1">
              <a:off x="3120383" y="6251510"/>
              <a:ext cx="266629" cy="42554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 flipV="1">
              <a:off x="3120384" y="6251511"/>
              <a:ext cx="266628" cy="42554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7347308" y="27974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(47,47)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5261281" y="2749401"/>
            <a:ext cx="355298" cy="10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4069371" y="642198"/>
            <a:ext cx="903655" cy="7691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142299" y="341899"/>
            <a:ext cx="16779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move to choose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612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210</Words>
  <Application>Microsoft Office PowerPoint</Application>
  <PresentationFormat>Widescreen</PresentationFormat>
  <Paragraphs>123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GuoYu</dc:creator>
  <cp:lastModifiedBy>GuoYu</cp:lastModifiedBy>
  <cp:revision>20</cp:revision>
  <dcterms:created xsi:type="dcterms:W3CDTF">2016-10-18T17:42:30Z</dcterms:created>
  <dcterms:modified xsi:type="dcterms:W3CDTF">2016-10-25T08:03:39Z</dcterms:modified>
</cp:coreProperties>
</file>