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33C4-7926-49D9-9D00-27565DEA7D2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17C5-1721-4C08-860B-FFBBEFC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505" cy="1480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505" y="59634"/>
            <a:ext cx="596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Gready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Best-first</a:t>
            </a:r>
          </a:p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957" y="59634"/>
            <a:ext cx="596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506" y="890630"/>
            <a:ext cx="1332138" cy="5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tree-search 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A* 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optimal 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h(n)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admissible</a:t>
            </a:r>
          </a:p>
          <a:p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graph-search 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is optimal if h(n)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consistent.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2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GuoYu</dc:creator>
  <cp:lastModifiedBy>GuoYu</cp:lastModifiedBy>
  <cp:revision>1</cp:revision>
  <dcterms:created xsi:type="dcterms:W3CDTF">2016-11-22T04:06:22Z</dcterms:created>
  <dcterms:modified xsi:type="dcterms:W3CDTF">2016-11-22T04:14:13Z</dcterms:modified>
</cp:coreProperties>
</file>