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3B6D-AF6D-48C4-A281-DD8506F50705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76C7-63FA-4930-AC0D-0A9DCB5C3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14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3B6D-AF6D-48C4-A281-DD8506F50705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76C7-63FA-4930-AC0D-0A9DCB5C3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71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3B6D-AF6D-48C4-A281-DD8506F50705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76C7-63FA-4930-AC0D-0A9DCB5C3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27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3B6D-AF6D-48C4-A281-DD8506F50705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76C7-63FA-4930-AC0D-0A9DCB5C3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62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3B6D-AF6D-48C4-A281-DD8506F50705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76C7-63FA-4930-AC0D-0A9DCB5C3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94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3B6D-AF6D-48C4-A281-DD8506F50705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76C7-63FA-4930-AC0D-0A9DCB5C3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565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3B6D-AF6D-48C4-A281-DD8506F50705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76C7-63FA-4930-AC0D-0A9DCB5C3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47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3B6D-AF6D-48C4-A281-DD8506F50705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76C7-63FA-4930-AC0D-0A9DCB5C3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15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3B6D-AF6D-48C4-A281-DD8506F50705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76C7-63FA-4930-AC0D-0A9DCB5C3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52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3B6D-AF6D-48C4-A281-DD8506F50705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76C7-63FA-4930-AC0D-0A9DCB5C3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411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3B6D-AF6D-48C4-A281-DD8506F50705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76C7-63FA-4930-AC0D-0A9DCB5C3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83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A3B6D-AF6D-48C4-A281-DD8506F50705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876C7-63FA-4930-AC0D-0A9DCB5C3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26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684135" y="0"/>
                <a:ext cx="4565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135" y="0"/>
                <a:ext cx="45659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3" name="TextBox 292"/>
              <p:cNvSpPr txBox="1"/>
              <p:nvPr/>
            </p:nvSpPr>
            <p:spPr>
              <a:xfrm>
                <a:off x="2947465" y="16267"/>
                <a:ext cx="4907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3" name="TextBox 2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465" y="16267"/>
                <a:ext cx="49077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5" name="TextBox 294"/>
              <p:cNvSpPr txBox="1"/>
              <p:nvPr/>
            </p:nvSpPr>
            <p:spPr>
              <a:xfrm>
                <a:off x="5713335" y="16267"/>
                <a:ext cx="4512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5" name="TextBox 2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3335" y="16267"/>
                <a:ext cx="45127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9" name="TextBox 298"/>
              <p:cNvSpPr txBox="1"/>
              <p:nvPr/>
            </p:nvSpPr>
            <p:spPr>
              <a:xfrm>
                <a:off x="8286407" y="23203"/>
                <a:ext cx="4854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9" name="TextBox 2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6407" y="23203"/>
                <a:ext cx="48545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0" name="TextBox 299"/>
              <p:cNvSpPr txBox="1"/>
              <p:nvPr/>
            </p:nvSpPr>
            <p:spPr>
              <a:xfrm>
                <a:off x="10893657" y="48151"/>
                <a:ext cx="4565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0" name="TextBox 2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3657" y="48151"/>
                <a:ext cx="45659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529373" y="436673"/>
            <a:ext cx="806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On(A,T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4181" y="962230"/>
            <a:ext cx="797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On(B,T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3053" y="1506428"/>
            <a:ext cx="898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¬On(C,T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2629" y="1984686"/>
            <a:ext cx="918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¬On(A,B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2630" y="2538832"/>
            <a:ext cx="918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¬On(A,C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2635" y="3091950"/>
            <a:ext cx="918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¬On(B,A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7442" y="3679316"/>
            <a:ext cx="909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¬On(B,C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7718" y="4256535"/>
            <a:ext cx="817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On(C,A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4654" y="4799089"/>
            <a:ext cx="909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¬On(C,B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0226" y="5341643"/>
            <a:ext cx="923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¬Clear(A)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5522" y="5826241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Clear(B)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7718" y="6289688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Clear(C)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92536" y="2241291"/>
            <a:ext cx="160063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MoveToTable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(C,A)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08123" y="4519133"/>
            <a:ext cx="114916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Move(B,T,C)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85911" y="436673"/>
            <a:ext cx="806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On(A,T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90719" y="962230"/>
            <a:ext cx="797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On(B,T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89591" y="1506428"/>
            <a:ext cx="898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¬On(C,T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79167" y="1984686"/>
            <a:ext cx="918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¬On(A,B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79168" y="2538832"/>
            <a:ext cx="918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¬On(A,C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79173" y="3091950"/>
            <a:ext cx="918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¬On(B,A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83980" y="3679316"/>
            <a:ext cx="909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¬On(B,C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64256" y="4256535"/>
            <a:ext cx="817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On(C,A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91192" y="4799089"/>
            <a:ext cx="909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¬On(C,B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76764" y="5341643"/>
            <a:ext cx="923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¬Clear(A)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72060" y="5826241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Clear(B)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464256" y="6289688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Clear(C)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89585" y="1726836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On(C,T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stCxn id="3" idx="3"/>
            <a:endCxn id="21" idx="1"/>
          </p:cNvCxnSpPr>
          <p:nvPr/>
        </p:nvCxnSpPr>
        <p:spPr>
          <a:xfrm>
            <a:off x="1336004" y="590562"/>
            <a:ext cx="41499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4" idx="3"/>
            <a:endCxn id="19" idx="1"/>
          </p:cNvCxnSpPr>
          <p:nvPr/>
        </p:nvCxnSpPr>
        <p:spPr>
          <a:xfrm flipV="1">
            <a:off x="1325571" y="2395180"/>
            <a:ext cx="1066965" cy="20152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8" idx="3"/>
            <a:endCxn id="22" idx="1"/>
          </p:cNvCxnSpPr>
          <p:nvPr/>
        </p:nvCxnSpPr>
        <p:spPr>
          <a:xfrm>
            <a:off x="1331194" y="1116119"/>
            <a:ext cx="41595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9" idx="3"/>
            <a:endCxn id="23" idx="1"/>
          </p:cNvCxnSpPr>
          <p:nvPr/>
        </p:nvCxnSpPr>
        <p:spPr>
          <a:xfrm>
            <a:off x="1331056" y="1660317"/>
            <a:ext cx="40585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0" idx="3"/>
            <a:endCxn id="24" idx="1"/>
          </p:cNvCxnSpPr>
          <p:nvPr/>
        </p:nvCxnSpPr>
        <p:spPr>
          <a:xfrm>
            <a:off x="1341470" y="2138575"/>
            <a:ext cx="40376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25" idx="1"/>
          </p:cNvCxnSpPr>
          <p:nvPr/>
        </p:nvCxnSpPr>
        <p:spPr>
          <a:xfrm>
            <a:off x="1341471" y="2692721"/>
            <a:ext cx="40376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2" idx="3"/>
            <a:endCxn id="26" idx="1"/>
          </p:cNvCxnSpPr>
          <p:nvPr/>
        </p:nvCxnSpPr>
        <p:spPr>
          <a:xfrm>
            <a:off x="1341476" y="3245839"/>
            <a:ext cx="40376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3" idx="3"/>
            <a:endCxn id="27" idx="1"/>
          </p:cNvCxnSpPr>
          <p:nvPr/>
        </p:nvCxnSpPr>
        <p:spPr>
          <a:xfrm>
            <a:off x="1336665" y="3833205"/>
            <a:ext cx="40473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4" idx="3"/>
            <a:endCxn id="28" idx="1"/>
          </p:cNvCxnSpPr>
          <p:nvPr/>
        </p:nvCxnSpPr>
        <p:spPr>
          <a:xfrm>
            <a:off x="1325571" y="4410424"/>
            <a:ext cx="41386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5" idx="3"/>
            <a:endCxn id="29" idx="1"/>
          </p:cNvCxnSpPr>
          <p:nvPr/>
        </p:nvCxnSpPr>
        <p:spPr>
          <a:xfrm>
            <a:off x="1343877" y="4952978"/>
            <a:ext cx="40473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6" idx="3"/>
            <a:endCxn id="30" idx="1"/>
          </p:cNvCxnSpPr>
          <p:nvPr/>
        </p:nvCxnSpPr>
        <p:spPr>
          <a:xfrm>
            <a:off x="1343877" y="5495532"/>
            <a:ext cx="40328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7" idx="3"/>
            <a:endCxn id="31" idx="1"/>
          </p:cNvCxnSpPr>
          <p:nvPr/>
        </p:nvCxnSpPr>
        <p:spPr>
          <a:xfrm>
            <a:off x="1328565" y="5980130"/>
            <a:ext cx="41434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8" idx="3"/>
            <a:endCxn id="32" idx="1"/>
          </p:cNvCxnSpPr>
          <p:nvPr/>
        </p:nvCxnSpPr>
        <p:spPr>
          <a:xfrm>
            <a:off x="1320761" y="6443577"/>
            <a:ext cx="41434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19" idx="3"/>
            <a:endCxn id="33" idx="1"/>
          </p:cNvCxnSpPr>
          <p:nvPr/>
        </p:nvCxnSpPr>
        <p:spPr>
          <a:xfrm flipV="1">
            <a:off x="3993167" y="1880725"/>
            <a:ext cx="1396418" cy="5144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16" idx="3"/>
            <a:endCxn id="19" idx="1"/>
          </p:cNvCxnSpPr>
          <p:nvPr/>
        </p:nvCxnSpPr>
        <p:spPr>
          <a:xfrm flipV="1">
            <a:off x="1343877" y="2395180"/>
            <a:ext cx="1048659" cy="3100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19" idx="3"/>
            <a:endCxn id="95" idx="1"/>
          </p:cNvCxnSpPr>
          <p:nvPr/>
        </p:nvCxnSpPr>
        <p:spPr>
          <a:xfrm>
            <a:off x="3993167" y="2395180"/>
            <a:ext cx="1390813" cy="32771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5383980" y="5518464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Clear(A)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8" name="Straight Connector 97"/>
          <p:cNvCxnSpPr>
            <a:stCxn id="18" idx="3"/>
            <a:endCxn id="20" idx="1"/>
          </p:cNvCxnSpPr>
          <p:nvPr/>
        </p:nvCxnSpPr>
        <p:spPr>
          <a:xfrm flipV="1">
            <a:off x="1320761" y="4673022"/>
            <a:ext cx="1287362" cy="17705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20" idx="3"/>
            <a:endCxn id="105" idx="1"/>
          </p:cNvCxnSpPr>
          <p:nvPr/>
        </p:nvCxnSpPr>
        <p:spPr>
          <a:xfrm>
            <a:off x="3757284" y="4673022"/>
            <a:ext cx="1576341" cy="1997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5333625" y="6516792"/>
            <a:ext cx="958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¬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Clear(C)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8" name="Straight Connector 107"/>
          <p:cNvCxnSpPr>
            <a:stCxn id="8" idx="3"/>
            <a:endCxn id="20" idx="1"/>
          </p:cNvCxnSpPr>
          <p:nvPr/>
        </p:nvCxnSpPr>
        <p:spPr>
          <a:xfrm>
            <a:off x="1331194" y="1116119"/>
            <a:ext cx="1276929" cy="35569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484307" y="3914093"/>
            <a:ext cx="808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On(B,C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3" name="Straight Connector 112"/>
          <p:cNvCxnSpPr>
            <a:stCxn id="20" idx="3"/>
            <a:endCxn id="112" idx="1"/>
          </p:cNvCxnSpPr>
          <p:nvPr/>
        </p:nvCxnSpPr>
        <p:spPr>
          <a:xfrm flipV="1">
            <a:off x="3757284" y="4067982"/>
            <a:ext cx="1727023" cy="605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9" idx="3"/>
            <a:endCxn id="19" idx="1"/>
          </p:cNvCxnSpPr>
          <p:nvPr/>
        </p:nvCxnSpPr>
        <p:spPr>
          <a:xfrm>
            <a:off x="1331056" y="1660317"/>
            <a:ext cx="1061480" cy="7348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5381574" y="4443644"/>
            <a:ext cx="918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¬On(C,A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1" name="Straight Connector 120"/>
          <p:cNvCxnSpPr>
            <a:stCxn id="19" idx="3"/>
            <a:endCxn id="120" idx="1"/>
          </p:cNvCxnSpPr>
          <p:nvPr/>
        </p:nvCxnSpPr>
        <p:spPr>
          <a:xfrm>
            <a:off x="3993167" y="2395180"/>
            <a:ext cx="1388407" cy="22023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5391192" y="1149665"/>
            <a:ext cx="898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¬On(B,T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6" name="Straight Connector 125"/>
          <p:cNvCxnSpPr>
            <a:stCxn id="125" idx="1"/>
            <a:endCxn id="20" idx="3"/>
          </p:cNvCxnSpPr>
          <p:nvPr/>
        </p:nvCxnSpPr>
        <p:spPr>
          <a:xfrm flipH="1">
            <a:off x="3757284" y="1303554"/>
            <a:ext cx="1633908" cy="33694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13" idx="3"/>
            <a:endCxn id="20" idx="1"/>
          </p:cNvCxnSpPr>
          <p:nvPr/>
        </p:nvCxnSpPr>
        <p:spPr>
          <a:xfrm>
            <a:off x="1336665" y="3833205"/>
            <a:ext cx="1271458" cy="8398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7934903" y="720991"/>
            <a:ext cx="114916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Move(C,T,B)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10763324" y="446711"/>
            <a:ext cx="806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On(A,T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10768132" y="972268"/>
            <a:ext cx="797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On(B,T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10667004" y="1516466"/>
            <a:ext cx="898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¬On(C,T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10656580" y="1994724"/>
            <a:ext cx="918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¬On(A,B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10656581" y="2548870"/>
            <a:ext cx="918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¬On(A,C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10656586" y="3101988"/>
            <a:ext cx="918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¬On(B,A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10661393" y="3689354"/>
            <a:ext cx="909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¬On(B,C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0741669" y="4266573"/>
            <a:ext cx="817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On(C,A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10668605" y="4809127"/>
            <a:ext cx="909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¬On(C,B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10654177" y="5351681"/>
            <a:ext cx="923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¬Clear(A)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10749473" y="5836279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Clear(B)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10741669" y="6299726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Clear(C)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10666998" y="1736874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On(C,T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7" name="Straight Connector 146"/>
          <p:cNvCxnSpPr>
            <a:stCxn id="21" idx="3"/>
            <a:endCxn id="134" idx="1"/>
          </p:cNvCxnSpPr>
          <p:nvPr/>
        </p:nvCxnSpPr>
        <p:spPr>
          <a:xfrm>
            <a:off x="6292542" y="590562"/>
            <a:ext cx="4470782" cy="100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22" idx="3"/>
            <a:endCxn id="135" idx="1"/>
          </p:cNvCxnSpPr>
          <p:nvPr/>
        </p:nvCxnSpPr>
        <p:spPr>
          <a:xfrm>
            <a:off x="6287732" y="1116119"/>
            <a:ext cx="4480400" cy="100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endCxn id="136" idx="1"/>
          </p:cNvCxnSpPr>
          <p:nvPr/>
        </p:nvCxnSpPr>
        <p:spPr>
          <a:xfrm>
            <a:off x="6300415" y="1660317"/>
            <a:ext cx="4366589" cy="100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24" idx="3"/>
            <a:endCxn id="137" idx="1"/>
          </p:cNvCxnSpPr>
          <p:nvPr/>
        </p:nvCxnSpPr>
        <p:spPr>
          <a:xfrm>
            <a:off x="6298008" y="2138575"/>
            <a:ext cx="4358572" cy="100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25" idx="3"/>
            <a:endCxn id="138" idx="1"/>
          </p:cNvCxnSpPr>
          <p:nvPr/>
        </p:nvCxnSpPr>
        <p:spPr>
          <a:xfrm>
            <a:off x="6298009" y="2692721"/>
            <a:ext cx="4358572" cy="100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26" idx="3"/>
            <a:endCxn id="139" idx="1"/>
          </p:cNvCxnSpPr>
          <p:nvPr/>
        </p:nvCxnSpPr>
        <p:spPr>
          <a:xfrm>
            <a:off x="6298014" y="3245839"/>
            <a:ext cx="4358572" cy="100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27" idx="3"/>
            <a:endCxn id="140" idx="1"/>
          </p:cNvCxnSpPr>
          <p:nvPr/>
        </p:nvCxnSpPr>
        <p:spPr>
          <a:xfrm>
            <a:off x="6293203" y="3833205"/>
            <a:ext cx="4368190" cy="100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28" idx="3"/>
            <a:endCxn id="141" idx="1"/>
          </p:cNvCxnSpPr>
          <p:nvPr/>
        </p:nvCxnSpPr>
        <p:spPr>
          <a:xfrm>
            <a:off x="6282109" y="4410424"/>
            <a:ext cx="4459560" cy="100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29" idx="3"/>
            <a:endCxn id="142" idx="1"/>
          </p:cNvCxnSpPr>
          <p:nvPr/>
        </p:nvCxnSpPr>
        <p:spPr>
          <a:xfrm>
            <a:off x="6300415" y="4952978"/>
            <a:ext cx="4368190" cy="100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30" idx="3"/>
            <a:endCxn id="143" idx="1"/>
          </p:cNvCxnSpPr>
          <p:nvPr/>
        </p:nvCxnSpPr>
        <p:spPr>
          <a:xfrm>
            <a:off x="6300415" y="5495532"/>
            <a:ext cx="4353762" cy="100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stCxn id="31" idx="3"/>
          </p:cNvCxnSpPr>
          <p:nvPr/>
        </p:nvCxnSpPr>
        <p:spPr>
          <a:xfrm>
            <a:off x="6285103" y="5980130"/>
            <a:ext cx="4456566" cy="18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32" idx="3"/>
            <a:endCxn id="145" idx="1"/>
          </p:cNvCxnSpPr>
          <p:nvPr/>
        </p:nvCxnSpPr>
        <p:spPr>
          <a:xfrm>
            <a:off x="6277299" y="6443577"/>
            <a:ext cx="4464370" cy="100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10661393" y="5528502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Clear(A)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10611038" y="6526830"/>
            <a:ext cx="958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¬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Clear(C)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10761720" y="3924131"/>
            <a:ext cx="808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On(B,C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10658987" y="4453682"/>
            <a:ext cx="918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¬On(C,A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10668605" y="1159703"/>
            <a:ext cx="898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¬On(B,T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9" name="Straight Connector 188"/>
          <p:cNvCxnSpPr>
            <a:stCxn id="125" idx="3"/>
            <a:endCxn id="173" idx="1"/>
          </p:cNvCxnSpPr>
          <p:nvPr/>
        </p:nvCxnSpPr>
        <p:spPr>
          <a:xfrm>
            <a:off x="6289195" y="1303554"/>
            <a:ext cx="4379410" cy="100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>
            <a:stCxn id="33" idx="3"/>
            <a:endCxn id="146" idx="1"/>
          </p:cNvCxnSpPr>
          <p:nvPr/>
        </p:nvCxnSpPr>
        <p:spPr>
          <a:xfrm>
            <a:off x="6276366" y="1880725"/>
            <a:ext cx="4390632" cy="100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>
            <a:stCxn id="112" idx="3"/>
            <a:endCxn id="168" idx="1"/>
          </p:cNvCxnSpPr>
          <p:nvPr/>
        </p:nvCxnSpPr>
        <p:spPr>
          <a:xfrm>
            <a:off x="6292542" y="4067982"/>
            <a:ext cx="4469178" cy="100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>
            <a:stCxn id="120" idx="3"/>
            <a:endCxn id="171" idx="1"/>
          </p:cNvCxnSpPr>
          <p:nvPr/>
        </p:nvCxnSpPr>
        <p:spPr>
          <a:xfrm>
            <a:off x="6300415" y="4597533"/>
            <a:ext cx="4358572" cy="100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>
            <a:stCxn id="105" idx="3"/>
            <a:endCxn id="166" idx="1"/>
          </p:cNvCxnSpPr>
          <p:nvPr/>
        </p:nvCxnSpPr>
        <p:spPr>
          <a:xfrm>
            <a:off x="6292542" y="6670681"/>
            <a:ext cx="4318496" cy="100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>
            <a:stCxn id="95" idx="3"/>
            <a:endCxn id="163" idx="1"/>
          </p:cNvCxnSpPr>
          <p:nvPr/>
        </p:nvCxnSpPr>
        <p:spPr>
          <a:xfrm>
            <a:off x="6296409" y="5672353"/>
            <a:ext cx="4364984" cy="100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7935974" y="2249021"/>
            <a:ext cx="115877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Move(A,T,B)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7945996" y="3412428"/>
            <a:ext cx="115877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Move(A,T,C)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7965232" y="5063420"/>
            <a:ext cx="115877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Move(B,T,A)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7945996" y="6062585"/>
            <a:ext cx="114916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Move(B,T,C)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1" name="Straight Connector 210"/>
          <p:cNvCxnSpPr>
            <a:stCxn id="32" idx="3"/>
            <a:endCxn id="210" idx="1"/>
          </p:cNvCxnSpPr>
          <p:nvPr/>
        </p:nvCxnSpPr>
        <p:spPr>
          <a:xfrm flipV="1">
            <a:off x="6277299" y="6216474"/>
            <a:ext cx="1668697" cy="2271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>
            <a:stCxn id="22" idx="3"/>
            <a:endCxn id="210" idx="1"/>
          </p:cNvCxnSpPr>
          <p:nvPr/>
        </p:nvCxnSpPr>
        <p:spPr>
          <a:xfrm>
            <a:off x="6287732" y="1116119"/>
            <a:ext cx="1658264" cy="51003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27" idx="3"/>
            <a:endCxn id="210" idx="1"/>
          </p:cNvCxnSpPr>
          <p:nvPr/>
        </p:nvCxnSpPr>
        <p:spPr>
          <a:xfrm>
            <a:off x="6293203" y="3833205"/>
            <a:ext cx="1652793" cy="2383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>
            <a:stCxn id="210" idx="3"/>
            <a:endCxn id="168" idx="1"/>
          </p:cNvCxnSpPr>
          <p:nvPr/>
        </p:nvCxnSpPr>
        <p:spPr>
          <a:xfrm flipV="1">
            <a:off x="9095157" y="4078020"/>
            <a:ext cx="1666563" cy="21384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>
            <a:stCxn id="210" idx="3"/>
            <a:endCxn id="166" idx="1"/>
          </p:cNvCxnSpPr>
          <p:nvPr/>
        </p:nvCxnSpPr>
        <p:spPr>
          <a:xfrm>
            <a:off x="9095157" y="6216474"/>
            <a:ext cx="1515881" cy="4642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>
            <a:stCxn id="210" idx="3"/>
            <a:endCxn id="173" idx="1"/>
          </p:cNvCxnSpPr>
          <p:nvPr/>
        </p:nvCxnSpPr>
        <p:spPr>
          <a:xfrm flipV="1">
            <a:off x="9095157" y="1313592"/>
            <a:ext cx="1573448" cy="4902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3076346" y="1070928"/>
            <a:ext cx="161375" cy="113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 229"/>
          <p:cNvSpPr/>
          <p:nvPr/>
        </p:nvSpPr>
        <p:spPr>
          <a:xfrm>
            <a:off x="3076345" y="540652"/>
            <a:ext cx="161375" cy="113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/>
          <p:cNvSpPr/>
          <p:nvPr/>
        </p:nvSpPr>
        <p:spPr>
          <a:xfrm>
            <a:off x="3082980" y="1590681"/>
            <a:ext cx="161375" cy="113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/>
          <p:cNvSpPr/>
          <p:nvPr/>
        </p:nvSpPr>
        <p:spPr>
          <a:xfrm>
            <a:off x="3082980" y="2080549"/>
            <a:ext cx="161375" cy="113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/>
          <p:cNvSpPr/>
          <p:nvPr/>
        </p:nvSpPr>
        <p:spPr>
          <a:xfrm>
            <a:off x="3087895" y="2652034"/>
            <a:ext cx="161375" cy="113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/>
          <p:cNvSpPr/>
          <p:nvPr/>
        </p:nvSpPr>
        <p:spPr>
          <a:xfrm>
            <a:off x="3082836" y="3186621"/>
            <a:ext cx="161375" cy="113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/>
          <p:cNvSpPr/>
          <p:nvPr/>
        </p:nvSpPr>
        <p:spPr>
          <a:xfrm>
            <a:off x="3086955" y="3796221"/>
            <a:ext cx="161375" cy="113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/>
          <p:cNvSpPr/>
          <p:nvPr/>
        </p:nvSpPr>
        <p:spPr>
          <a:xfrm>
            <a:off x="3089415" y="4348935"/>
            <a:ext cx="161375" cy="113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/>
          <p:cNvSpPr/>
          <p:nvPr/>
        </p:nvSpPr>
        <p:spPr>
          <a:xfrm>
            <a:off x="3082836" y="4901649"/>
            <a:ext cx="161375" cy="113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/>
          <p:cNvSpPr/>
          <p:nvPr/>
        </p:nvSpPr>
        <p:spPr>
          <a:xfrm>
            <a:off x="3086871" y="5459798"/>
            <a:ext cx="161375" cy="113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>
            <a:off x="3089415" y="5932532"/>
            <a:ext cx="161375" cy="113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/>
          <p:cNvSpPr/>
          <p:nvPr/>
        </p:nvSpPr>
        <p:spPr>
          <a:xfrm>
            <a:off x="3082836" y="6396728"/>
            <a:ext cx="161375" cy="113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7" name="Straight Connector 246"/>
          <p:cNvCxnSpPr>
            <a:stCxn id="31" idx="3"/>
            <a:endCxn id="207" idx="1"/>
          </p:cNvCxnSpPr>
          <p:nvPr/>
        </p:nvCxnSpPr>
        <p:spPr>
          <a:xfrm flipV="1">
            <a:off x="6285103" y="2402910"/>
            <a:ext cx="1650871" cy="3577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>
            <a:stCxn id="24" idx="3"/>
            <a:endCxn id="207" idx="1"/>
          </p:cNvCxnSpPr>
          <p:nvPr/>
        </p:nvCxnSpPr>
        <p:spPr>
          <a:xfrm>
            <a:off x="6298008" y="2138575"/>
            <a:ext cx="1637966" cy="2643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>
            <a:stCxn id="21" idx="3"/>
            <a:endCxn id="207" idx="1"/>
          </p:cNvCxnSpPr>
          <p:nvPr/>
        </p:nvCxnSpPr>
        <p:spPr>
          <a:xfrm>
            <a:off x="6292542" y="590562"/>
            <a:ext cx="1643432" cy="18123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/>
          <p:cNvCxnSpPr>
            <a:stCxn id="207" idx="3"/>
            <a:endCxn id="325" idx="1"/>
          </p:cNvCxnSpPr>
          <p:nvPr/>
        </p:nvCxnSpPr>
        <p:spPr>
          <a:xfrm>
            <a:off x="9094753" y="2402910"/>
            <a:ext cx="1565837" cy="37640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>
            <a:stCxn id="324" idx="1"/>
            <a:endCxn id="207" idx="3"/>
          </p:cNvCxnSpPr>
          <p:nvPr/>
        </p:nvCxnSpPr>
        <p:spPr>
          <a:xfrm flipH="1">
            <a:off x="9094753" y="2335722"/>
            <a:ext cx="1657349" cy="67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/>
          <p:cNvCxnSpPr>
            <a:stCxn id="207" idx="3"/>
            <a:endCxn id="323" idx="1"/>
          </p:cNvCxnSpPr>
          <p:nvPr/>
        </p:nvCxnSpPr>
        <p:spPr>
          <a:xfrm flipV="1">
            <a:off x="9094753" y="769394"/>
            <a:ext cx="1573852" cy="16335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TextBox 322"/>
          <p:cNvSpPr txBox="1"/>
          <p:nvPr/>
        </p:nvSpPr>
        <p:spPr>
          <a:xfrm>
            <a:off x="10668605" y="615505"/>
            <a:ext cx="907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¬On(A,T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4" name="TextBox 323"/>
          <p:cNvSpPr txBox="1"/>
          <p:nvPr/>
        </p:nvSpPr>
        <p:spPr>
          <a:xfrm>
            <a:off x="10752102" y="2181833"/>
            <a:ext cx="817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On(A,B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5" name="TextBox 324"/>
          <p:cNvSpPr txBox="1"/>
          <p:nvPr/>
        </p:nvSpPr>
        <p:spPr>
          <a:xfrm>
            <a:off x="10660590" y="6013100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¬Clear(B)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6" name="Straight Connector 325"/>
          <p:cNvCxnSpPr>
            <a:stCxn id="31" idx="3"/>
            <a:endCxn id="132" idx="1"/>
          </p:cNvCxnSpPr>
          <p:nvPr/>
        </p:nvCxnSpPr>
        <p:spPr>
          <a:xfrm flipV="1">
            <a:off x="6285103" y="874880"/>
            <a:ext cx="1649800" cy="5105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/>
          <p:cNvCxnSpPr>
            <a:stCxn id="29" idx="3"/>
            <a:endCxn id="132" idx="1"/>
          </p:cNvCxnSpPr>
          <p:nvPr/>
        </p:nvCxnSpPr>
        <p:spPr>
          <a:xfrm flipV="1">
            <a:off x="6300415" y="874880"/>
            <a:ext cx="1634488" cy="4078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/>
          <p:cNvCxnSpPr>
            <a:stCxn id="33" idx="3"/>
            <a:endCxn id="132" idx="1"/>
          </p:cNvCxnSpPr>
          <p:nvPr/>
        </p:nvCxnSpPr>
        <p:spPr>
          <a:xfrm flipV="1">
            <a:off x="6276366" y="874880"/>
            <a:ext cx="1658537" cy="10058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/>
          <p:cNvCxnSpPr>
            <a:stCxn id="325" idx="1"/>
            <a:endCxn id="132" idx="3"/>
          </p:cNvCxnSpPr>
          <p:nvPr/>
        </p:nvCxnSpPr>
        <p:spPr>
          <a:xfrm flipH="1" flipV="1">
            <a:off x="9084064" y="874880"/>
            <a:ext cx="1576526" cy="52921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>
            <a:stCxn id="132" idx="3"/>
            <a:endCxn id="332" idx="1"/>
          </p:cNvCxnSpPr>
          <p:nvPr/>
        </p:nvCxnSpPr>
        <p:spPr>
          <a:xfrm>
            <a:off x="9084064" y="874880"/>
            <a:ext cx="1685671" cy="42556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>
            <a:stCxn id="136" idx="1"/>
            <a:endCxn id="132" idx="3"/>
          </p:cNvCxnSpPr>
          <p:nvPr/>
        </p:nvCxnSpPr>
        <p:spPr>
          <a:xfrm flipH="1" flipV="1">
            <a:off x="9084064" y="874880"/>
            <a:ext cx="1582940" cy="795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TextBox 331"/>
          <p:cNvSpPr txBox="1"/>
          <p:nvPr/>
        </p:nvSpPr>
        <p:spPr>
          <a:xfrm>
            <a:off x="10769735" y="4976634"/>
            <a:ext cx="808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On(C,B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3" name="Straight Connector 332"/>
          <p:cNvCxnSpPr>
            <a:stCxn id="32" idx="3"/>
            <a:endCxn id="208" idx="1"/>
          </p:cNvCxnSpPr>
          <p:nvPr/>
        </p:nvCxnSpPr>
        <p:spPr>
          <a:xfrm flipV="1">
            <a:off x="6277299" y="3566317"/>
            <a:ext cx="1668697" cy="28772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/>
          <p:cNvCxnSpPr>
            <a:stCxn id="25" idx="3"/>
            <a:endCxn id="208" idx="1"/>
          </p:cNvCxnSpPr>
          <p:nvPr/>
        </p:nvCxnSpPr>
        <p:spPr>
          <a:xfrm>
            <a:off x="6298009" y="2692721"/>
            <a:ext cx="1647987" cy="8735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>
            <a:stCxn id="21" idx="3"/>
            <a:endCxn id="208" idx="1"/>
          </p:cNvCxnSpPr>
          <p:nvPr/>
        </p:nvCxnSpPr>
        <p:spPr>
          <a:xfrm>
            <a:off x="6292542" y="590562"/>
            <a:ext cx="1653454" cy="29757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/>
          <p:cNvCxnSpPr>
            <a:stCxn id="166" idx="1"/>
            <a:endCxn id="208" idx="3"/>
          </p:cNvCxnSpPr>
          <p:nvPr/>
        </p:nvCxnSpPr>
        <p:spPr>
          <a:xfrm flipH="1" flipV="1">
            <a:off x="9104775" y="3566317"/>
            <a:ext cx="1506263" cy="31144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/>
          <p:cNvCxnSpPr>
            <a:stCxn id="339" idx="1"/>
            <a:endCxn id="208" idx="3"/>
          </p:cNvCxnSpPr>
          <p:nvPr/>
        </p:nvCxnSpPr>
        <p:spPr>
          <a:xfrm flipH="1">
            <a:off x="9104775" y="2889867"/>
            <a:ext cx="1645669" cy="676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/>
          <p:cNvCxnSpPr>
            <a:stCxn id="323" idx="1"/>
            <a:endCxn id="208" idx="3"/>
          </p:cNvCxnSpPr>
          <p:nvPr/>
        </p:nvCxnSpPr>
        <p:spPr>
          <a:xfrm flipH="1">
            <a:off x="9104775" y="769394"/>
            <a:ext cx="1563830" cy="2796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TextBox 338"/>
          <p:cNvSpPr txBox="1"/>
          <p:nvPr/>
        </p:nvSpPr>
        <p:spPr>
          <a:xfrm>
            <a:off x="10750444" y="2735978"/>
            <a:ext cx="817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On(A,C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0" name="Straight Connector 339"/>
          <p:cNvCxnSpPr>
            <a:stCxn id="95" idx="3"/>
            <a:endCxn id="209" idx="1"/>
          </p:cNvCxnSpPr>
          <p:nvPr/>
        </p:nvCxnSpPr>
        <p:spPr>
          <a:xfrm flipV="1">
            <a:off x="6296409" y="5217309"/>
            <a:ext cx="1668823" cy="455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/>
          <p:cNvCxnSpPr>
            <a:stCxn id="26" idx="3"/>
            <a:endCxn id="209" idx="1"/>
          </p:cNvCxnSpPr>
          <p:nvPr/>
        </p:nvCxnSpPr>
        <p:spPr>
          <a:xfrm>
            <a:off x="6298014" y="3245839"/>
            <a:ext cx="1667218" cy="19714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/>
          <p:cNvCxnSpPr>
            <a:stCxn id="22" idx="3"/>
            <a:endCxn id="209" idx="1"/>
          </p:cNvCxnSpPr>
          <p:nvPr/>
        </p:nvCxnSpPr>
        <p:spPr>
          <a:xfrm>
            <a:off x="6287732" y="1116119"/>
            <a:ext cx="1677500" cy="4101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>
            <a:stCxn id="143" idx="1"/>
            <a:endCxn id="209" idx="3"/>
          </p:cNvCxnSpPr>
          <p:nvPr/>
        </p:nvCxnSpPr>
        <p:spPr>
          <a:xfrm flipH="1" flipV="1">
            <a:off x="9124011" y="5217309"/>
            <a:ext cx="1530166" cy="2882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>
            <a:stCxn id="346" idx="1"/>
            <a:endCxn id="209" idx="3"/>
          </p:cNvCxnSpPr>
          <p:nvPr/>
        </p:nvCxnSpPr>
        <p:spPr>
          <a:xfrm flipH="1">
            <a:off x="9124011" y="3436492"/>
            <a:ext cx="1626345" cy="17808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/>
          <p:cNvCxnSpPr>
            <a:stCxn id="173" idx="1"/>
            <a:endCxn id="209" idx="3"/>
          </p:cNvCxnSpPr>
          <p:nvPr/>
        </p:nvCxnSpPr>
        <p:spPr>
          <a:xfrm flipH="1">
            <a:off x="9124011" y="1313592"/>
            <a:ext cx="1544594" cy="39037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TextBox 345"/>
          <p:cNvSpPr txBox="1"/>
          <p:nvPr/>
        </p:nvSpPr>
        <p:spPr>
          <a:xfrm>
            <a:off x="10750356" y="3282603"/>
            <a:ext cx="817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On(B,A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7" name="Rectangle 346"/>
          <p:cNvSpPr/>
          <p:nvPr/>
        </p:nvSpPr>
        <p:spPr>
          <a:xfrm>
            <a:off x="8424320" y="530629"/>
            <a:ext cx="161375" cy="113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Rectangle 347"/>
          <p:cNvSpPr/>
          <p:nvPr/>
        </p:nvSpPr>
        <p:spPr>
          <a:xfrm>
            <a:off x="8426047" y="1075658"/>
            <a:ext cx="161375" cy="113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Rectangle 348"/>
          <p:cNvSpPr/>
          <p:nvPr/>
        </p:nvSpPr>
        <p:spPr>
          <a:xfrm>
            <a:off x="8430371" y="1267176"/>
            <a:ext cx="161375" cy="113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Rectangle 349"/>
          <p:cNvSpPr/>
          <p:nvPr/>
        </p:nvSpPr>
        <p:spPr>
          <a:xfrm>
            <a:off x="8431201" y="1612245"/>
            <a:ext cx="161375" cy="113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Rectangle 350"/>
          <p:cNvSpPr/>
          <p:nvPr/>
        </p:nvSpPr>
        <p:spPr>
          <a:xfrm>
            <a:off x="8437484" y="1859851"/>
            <a:ext cx="161375" cy="113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Rectangle 351"/>
          <p:cNvSpPr/>
          <p:nvPr/>
        </p:nvSpPr>
        <p:spPr>
          <a:xfrm>
            <a:off x="8429139" y="2076917"/>
            <a:ext cx="161375" cy="113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Rectangle 352"/>
          <p:cNvSpPr/>
          <p:nvPr/>
        </p:nvSpPr>
        <p:spPr>
          <a:xfrm>
            <a:off x="8431200" y="2620677"/>
            <a:ext cx="161375" cy="113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Rectangle 353"/>
          <p:cNvSpPr/>
          <p:nvPr/>
        </p:nvSpPr>
        <p:spPr>
          <a:xfrm>
            <a:off x="8425658" y="3193972"/>
            <a:ext cx="161375" cy="113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Rectangle 354"/>
          <p:cNvSpPr/>
          <p:nvPr/>
        </p:nvSpPr>
        <p:spPr>
          <a:xfrm>
            <a:off x="8430125" y="3783574"/>
            <a:ext cx="161375" cy="113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Rectangle 355"/>
          <p:cNvSpPr/>
          <p:nvPr/>
        </p:nvSpPr>
        <p:spPr>
          <a:xfrm>
            <a:off x="8423285" y="4018959"/>
            <a:ext cx="161375" cy="113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Rectangle 356"/>
          <p:cNvSpPr/>
          <p:nvPr/>
        </p:nvSpPr>
        <p:spPr>
          <a:xfrm>
            <a:off x="8427221" y="4358557"/>
            <a:ext cx="161375" cy="113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Rectangle 357"/>
          <p:cNvSpPr/>
          <p:nvPr/>
        </p:nvSpPr>
        <p:spPr>
          <a:xfrm>
            <a:off x="8430125" y="4575623"/>
            <a:ext cx="161375" cy="113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Rectangle 358"/>
          <p:cNvSpPr/>
          <p:nvPr/>
        </p:nvSpPr>
        <p:spPr>
          <a:xfrm>
            <a:off x="8434307" y="4905629"/>
            <a:ext cx="161375" cy="113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Rectangle 359"/>
          <p:cNvSpPr/>
          <p:nvPr/>
        </p:nvSpPr>
        <p:spPr>
          <a:xfrm>
            <a:off x="8427221" y="5450048"/>
            <a:ext cx="161375" cy="113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Rectangle 360"/>
          <p:cNvSpPr/>
          <p:nvPr/>
        </p:nvSpPr>
        <p:spPr>
          <a:xfrm>
            <a:off x="8421312" y="5629634"/>
            <a:ext cx="161375" cy="113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Rectangle 361"/>
          <p:cNvSpPr/>
          <p:nvPr/>
        </p:nvSpPr>
        <p:spPr>
          <a:xfrm>
            <a:off x="8421312" y="5923243"/>
            <a:ext cx="161375" cy="113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Rectangle 362"/>
          <p:cNvSpPr/>
          <p:nvPr/>
        </p:nvSpPr>
        <p:spPr>
          <a:xfrm>
            <a:off x="8428795" y="6410479"/>
            <a:ext cx="161375" cy="113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Rectangle 363"/>
          <p:cNvSpPr/>
          <p:nvPr/>
        </p:nvSpPr>
        <p:spPr>
          <a:xfrm>
            <a:off x="8421312" y="6621254"/>
            <a:ext cx="161375" cy="113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24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155</Words>
  <Application>Microsoft Office PowerPoint</Application>
  <PresentationFormat>Widescreen</PresentationFormat>
  <Paragraphs>66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GuoYu</dc:creator>
  <cp:lastModifiedBy>GuoYu</cp:lastModifiedBy>
  <cp:revision>30</cp:revision>
  <dcterms:created xsi:type="dcterms:W3CDTF">2016-10-18T17:42:30Z</dcterms:created>
  <dcterms:modified xsi:type="dcterms:W3CDTF">2016-11-21T02:18:54Z</dcterms:modified>
</cp:coreProperties>
</file>