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458" r:id="rId5"/>
    <p:sldId id="462" r:id="rId6"/>
    <p:sldId id="463" r:id="rId7"/>
    <p:sldId id="464" r:id="rId8"/>
    <p:sldId id="471" r:id="rId9"/>
    <p:sldId id="488" r:id="rId10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975C8-5F59-445A-8A82-91CCFB3568C3}" v="23" dt="2021-09-08T02:09:5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0" autoAdjust="0"/>
    <p:restoredTop sz="73263" autoAdjust="0"/>
  </p:normalViewPr>
  <p:slideViewPr>
    <p:cSldViewPr snapToGrid="0" snapToObjects="1">
      <p:cViewPr varScale="1">
        <p:scale>
          <a:sx n="105" d="100"/>
          <a:sy n="105" d="100"/>
        </p:scale>
        <p:origin x="13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24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ah Lachica" userId="436e60e8-f9da-4a07-b305-2340aef923de" providerId="ADAL" clId="{A8E975C8-5F59-445A-8A82-91CCFB3568C3}"/>
    <pc:docChg chg="undo custSel addSld delSld modSld modMainMaster">
      <pc:chgData name="Jarah Lachica" userId="436e60e8-f9da-4a07-b305-2340aef923de" providerId="ADAL" clId="{A8E975C8-5F59-445A-8A82-91CCFB3568C3}" dt="2021-09-08T02:11:33.701" v="301" actId="47"/>
      <pc:docMkLst>
        <pc:docMk/>
      </pc:docMkLst>
      <pc:sldChg chg="modSp del mod setBg">
        <pc:chgData name="Jarah Lachica" userId="436e60e8-f9da-4a07-b305-2340aef923de" providerId="ADAL" clId="{A8E975C8-5F59-445A-8A82-91CCFB3568C3}" dt="2021-09-08T02:11:33.701" v="301" actId="47"/>
        <pc:sldMkLst>
          <pc:docMk/>
          <pc:sldMk cId="256518359" sldId="267"/>
        </pc:sldMkLst>
        <pc:spChg chg="mod">
          <ac:chgData name="Jarah Lachica" userId="436e60e8-f9da-4a07-b305-2340aef923de" providerId="ADAL" clId="{A8E975C8-5F59-445A-8A82-91CCFB3568C3}" dt="2021-09-08T01:57:48.719" v="138" actId="2711"/>
          <ac:spMkLst>
            <pc:docMk/>
            <pc:sldMk cId="256518359" sldId="267"/>
            <ac:spMk id="2" creationId="{8943BABA-B7CF-1A4C-BFCC-5232286B3D24}"/>
          </ac:spMkLst>
        </pc:spChg>
      </pc:sldChg>
      <pc:sldChg chg="addSp delSp modSp add mod setBg">
        <pc:chgData name="Jarah Lachica" userId="436e60e8-f9da-4a07-b305-2340aef923de" providerId="ADAL" clId="{A8E975C8-5F59-445A-8A82-91CCFB3568C3}" dt="2021-09-08T02:11:04.862" v="300" actId="403"/>
        <pc:sldMkLst>
          <pc:docMk/>
          <pc:sldMk cId="3352907957" sldId="269"/>
        </pc:sldMkLst>
        <pc:spChg chg="del mod">
          <ac:chgData name="Jarah Lachica" userId="436e60e8-f9da-4a07-b305-2340aef923de" providerId="ADAL" clId="{A8E975C8-5F59-445A-8A82-91CCFB3568C3}" dt="2021-09-08T02:04:43.406" v="160" actId="478"/>
          <ac:spMkLst>
            <pc:docMk/>
            <pc:sldMk cId="3352907957" sldId="269"/>
            <ac:spMk id="2" creationId="{8943BABA-B7CF-1A4C-BFCC-5232286B3D24}"/>
          </ac:spMkLst>
        </pc:spChg>
        <pc:spChg chg="add del mod">
          <ac:chgData name="Jarah Lachica" userId="436e60e8-f9da-4a07-b305-2340aef923de" providerId="ADAL" clId="{A8E975C8-5F59-445A-8A82-91CCFB3568C3}" dt="2021-09-08T02:04:45.340" v="161" actId="478"/>
          <ac:spMkLst>
            <pc:docMk/>
            <pc:sldMk cId="3352907957" sldId="269"/>
            <ac:spMk id="6" creationId="{369C44ED-538C-41EA-BABA-92399A09CC4E}"/>
          </ac:spMkLst>
        </pc:spChg>
        <pc:spChg chg="add mod">
          <ac:chgData name="Jarah Lachica" userId="436e60e8-f9da-4a07-b305-2340aef923de" providerId="ADAL" clId="{A8E975C8-5F59-445A-8A82-91CCFB3568C3}" dt="2021-09-08T02:09:48.538" v="283" actId="1076"/>
          <ac:spMkLst>
            <pc:docMk/>
            <pc:sldMk cId="3352907957" sldId="269"/>
            <ac:spMk id="11" creationId="{862AEDAE-451B-49B4-88DA-62D21CA10C48}"/>
          </ac:spMkLst>
        </pc:spChg>
        <pc:spChg chg="add mod">
          <ac:chgData name="Jarah Lachica" userId="436e60e8-f9da-4a07-b305-2340aef923de" providerId="ADAL" clId="{A8E975C8-5F59-445A-8A82-91CCFB3568C3}" dt="2021-09-08T02:11:04.862" v="300" actId="403"/>
          <ac:spMkLst>
            <pc:docMk/>
            <pc:sldMk cId="3352907957" sldId="269"/>
            <ac:spMk id="12" creationId="{D16919D4-BD31-4B25-8411-81D1B853081B}"/>
          </ac:spMkLst>
        </pc:spChg>
        <pc:spChg chg="add mod">
          <ac:chgData name="Jarah Lachica" userId="436e60e8-f9da-4a07-b305-2340aef923de" providerId="ADAL" clId="{A8E975C8-5F59-445A-8A82-91CCFB3568C3}" dt="2021-09-08T02:09:54.662" v="289" actId="571"/>
          <ac:spMkLst>
            <pc:docMk/>
            <pc:sldMk cId="3352907957" sldId="269"/>
            <ac:spMk id="14" creationId="{B7A04F15-AEE2-4BBB-AA18-C59A6A6755F7}"/>
          </ac:spMkLst>
        </pc:spChg>
        <pc:picChg chg="add del mod">
          <ac:chgData name="Jarah Lachica" userId="436e60e8-f9da-4a07-b305-2340aef923de" providerId="ADAL" clId="{A8E975C8-5F59-445A-8A82-91CCFB3568C3}" dt="2021-09-08T02:02:37.114" v="157" actId="478"/>
          <ac:picMkLst>
            <pc:docMk/>
            <pc:sldMk cId="3352907957" sldId="269"/>
            <ac:picMk id="4" creationId="{8BB99441-1818-4462-A449-743B3ADB5594}"/>
          </ac:picMkLst>
        </pc:picChg>
        <pc:picChg chg="add del mod">
          <ac:chgData name="Jarah Lachica" userId="436e60e8-f9da-4a07-b305-2340aef923de" providerId="ADAL" clId="{A8E975C8-5F59-445A-8A82-91CCFB3568C3}" dt="2021-09-08T02:04:54.582" v="165" actId="478"/>
          <ac:picMkLst>
            <pc:docMk/>
            <pc:sldMk cId="3352907957" sldId="269"/>
            <ac:picMk id="8" creationId="{2847B354-B970-4A87-A8BC-88C367FC0A84}"/>
          </ac:picMkLst>
        </pc:picChg>
        <pc:picChg chg="add mod">
          <ac:chgData name="Jarah Lachica" userId="436e60e8-f9da-4a07-b305-2340aef923de" providerId="ADAL" clId="{A8E975C8-5F59-445A-8A82-91CCFB3568C3}" dt="2021-09-08T02:10:01.216" v="293" actId="1076"/>
          <ac:picMkLst>
            <pc:docMk/>
            <pc:sldMk cId="3352907957" sldId="269"/>
            <ac:picMk id="10" creationId="{24BC4E16-2CF8-4CA0-9706-3B970453F5CF}"/>
          </ac:picMkLst>
        </pc:picChg>
        <pc:picChg chg="add mod">
          <ac:chgData name="Jarah Lachica" userId="436e60e8-f9da-4a07-b305-2340aef923de" providerId="ADAL" clId="{A8E975C8-5F59-445A-8A82-91CCFB3568C3}" dt="2021-09-08T02:09:54.662" v="289" actId="571"/>
          <ac:picMkLst>
            <pc:docMk/>
            <pc:sldMk cId="3352907957" sldId="269"/>
            <ac:picMk id="13" creationId="{9B31F2F1-491A-4729-8920-355CD25EF088}"/>
          </ac:picMkLst>
        </pc:picChg>
      </pc:sldChg>
      <pc:sldChg chg="add del">
        <pc:chgData name="Jarah Lachica" userId="436e60e8-f9da-4a07-b305-2340aef923de" providerId="ADAL" clId="{A8E975C8-5F59-445A-8A82-91CCFB3568C3}" dt="2021-09-08T02:00:23.953" v="141" actId="47"/>
        <pc:sldMkLst>
          <pc:docMk/>
          <pc:sldMk cId="1343447281" sldId="270"/>
        </pc:sldMkLst>
      </pc:sldChg>
      <pc:sldMasterChg chg="setBg modSldLayout">
        <pc:chgData name="Jarah Lachica" userId="436e60e8-f9da-4a07-b305-2340aef923de" providerId="ADAL" clId="{A8E975C8-5F59-445A-8A82-91CCFB3568C3}" dt="2021-09-08T02:09:20.663" v="273"/>
        <pc:sldMasterMkLst>
          <pc:docMk/>
          <pc:sldMasterMk cId="3567619621" sldId="2147483660"/>
        </pc:sldMasterMkLst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1751102379" sldId="2147483661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854766213" sldId="2147483662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1279532383" sldId="2147483663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2399299501" sldId="2147483664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1283152357" sldId="2147483665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2878395726" sldId="2147483666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2863823260" sldId="2147483670"/>
          </pc:sldLayoutMkLst>
        </pc:sldLayoutChg>
        <pc:sldLayoutChg chg="setBg">
          <pc:chgData name="Jarah Lachica" userId="436e60e8-f9da-4a07-b305-2340aef923de" providerId="ADAL" clId="{A8E975C8-5F59-445A-8A82-91CCFB3568C3}" dt="2021-09-08T02:09:20.663" v="273"/>
          <pc:sldLayoutMkLst>
            <pc:docMk/>
            <pc:sldMasterMk cId="3567619621" sldId="2147483660"/>
            <pc:sldLayoutMk cId="16776266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9E2FB2-20AB-4704-9BE6-5D347B28823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12A1B7-4D33-4354-8D6A-1A1062846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Radiative transfer theory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used to model how light interact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participating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BA187-156B-4A79-91C9-D5D93338A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Recently this theory has been generalized to handle materials with organized microstructures,</a:t>
            </a:r>
            <a:endParaRPr lang="en-US" sz="18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BA187-156B-4A79-91C9-D5D93338A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To derive the bulk scattering parameters used by the RTT, existing methods rely on far-field approximation and independent scattering, neglecting </a:t>
            </a: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important near-field interaction between particles, including inter-particle diffraction.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BA187-156B-4A79-91C9-D5D93338A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relax this assumption by introducing a particle-clusters-based technique to systematically compute the scattering parameters </a:t>
            </a:r>
            <a:r>
              <a: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media composed by clusters of particles.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BA187-156B-4A79-91C9-D5D93338A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our method, we can simulate, for example, multi-spectral effects for anisotropic and spatially correlated scatters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BA187-156B-4A79-91C9-D5D93338A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more details, please come to our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2A1B7-4D33-4354-8D6A-1A1062846F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EB2947E-795D-674A-8334-F6C6B4F0B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300" y="-111587"/>
            <a:ext cx="9322898" cy="5338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83327" y="3273028"/>
            <a:ext cx="2421082" cy="945681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Gotham Black" panose="02000604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E8A5D0-2279-EC47-89D9-7A3B30388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419" y="-81560"/>
            <a:ext cx="9372720" cy="53667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B12036-68C8-A343-9765-43CCCEA4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026150" cy="589756"/>
          </a:xfrm>
        </p:spPr>
        <p:txBody>
          <a:bodyPr>
            <a:normAutofit/>
          </a:bodyPr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sz="20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A944AC3-85DC-AA40-8868-EA705B1744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075781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Gotham Book" panose="02000604040000020004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latin typeface="Gotham Book" panose="02000604040000020004" pitchFamily="2" charset="0"/>
              </a:rPr>
              <a:t>Click to text</a:t>
            </a:r>
          </a:p>
          <a:p>
            <a:endParaRPr lang="en-US" sz="1000" dirty="0">
              <a:latin typeface="Gotham Book" panose="02000604040000020004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7D2E8-03AB-284E-BE10-B9E83AAB91D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075781"/>
          </a:xfrm>
        </p:spPr>
        <p:txBody>
          <a:bodyPr>
            <a:normAutofit/>
          </a:bodyPr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r>
              <a:rPr lang="en-US" sz="1000" dirty="0">
                <a:latin typeface="Gotham Book" panose="02000604040000020004" pitchFamily="2" charset="0"/>
              </a:rPr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8547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2FED9A-E584-8A49-B2A9-DC8726F34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419" y="-81560"/>
            <a:ext cx="9372720" cy="5366741"/>
          </a:xfrm>
          <a:prstGeom prst="rect">
            <a:avLst/>
          </a:prstGeom>
        </p:spPr>
      </p:pic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C149600C-F3DD-ED44-B9DF-6B041CF74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101181"/>
          </a:xfrm>
        </p:spPr>
        <p:txBody>
          <a:bodyPr vert="horz">
            <a:normAutofit/>
          </a:bodyPr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sz="1000" dirty="0">
              <a:latin typeface="Gotham Book" panose="0200060404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F0CA58-DFE9-BF40-B228-3A3480B2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026150" cy="589756"/>
          </a:xfrm>
        </p:spPr>
        <p:txBody>
          <a:bodyPr>
            <a:normAutofit/>
          </a:bodyPr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sz="20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3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9D4D241-B000-F740-8A9B-D6AEE06E44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9144000" cy="523577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5F5D78FD-622C-DA46-B1F2-6723270F46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0526" y="1794272"/>
            <a:ext cx="3067048" cy="1554956"/>
          </a:xfrm>
        </p:spPr>
        <p:txBody>
          <a:bodyPr anchor="ctr" anchorCtr="0"/>
          <a:lstStyle>
            <a:lvl1pPr marL="0" indent="0" algn="l">
              <a:buNone/>
              <a:defRPr sz="2500" baseline="0">
                <a:solidFill>
                  <a:schemeClr val="accent4">
                    <a:lumMod val="50000"/>
                  </a:schemeClr>
                </a:solidFill>
                <a:latin typeface="Gotham Bold" panose="02000604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slide separator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0ACC159-01A2-F64A-A0A0-0864BE9F0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9700" y="-125923"/>
            <a:ext cx="9424557" cy="539642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E316C4F-111D-E347-BC42-FD89B5B1CB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0526" y="1794272"/>
            <a:ext cx="3067048" cy="1554956"/>
          </a:xfrm>
        </p:spPr>
        <p:txBody>
          <a:bodyPr anchor="ctr" anchorCtr="0"/>
          <a:lstStyle>
            <a:lvl1pPr marL="0" indent="0" algn="l">
              <a:buNone/>
              <a:defRPr sz="2500" baseline="0">
                <a:solidFill>
                  <a:schemeClr val="accent4">
                    <a:lumMod val="50000"/>
                  </a:schemeClr>
                </a:solidFill>
                <a:latin typeface="Gotham Bold" panose="02000604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slide separator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52AC42A-53FC-EE44-B09D-475A947D6A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2622" y="-127001"/>
            <a:ext cx="9393621" cy="537870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C1074EF-9188-BF4B-8141-86478E91B5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1264445"/>
            <a:ext cx="7562850" cy="2609055"/>
          </a:xfrm>
        </p:spPr>
        <p:txBody>
          <a:bodyPr anchor="ctr" anchorCtr="0"/>
          <a:lstStyle>
            <a:lvl1pPr marL="0" indent="0" algn="l">
              <a:buNone/>
              <a:defRPr sz="2500" baseline="0">
                <a:solidFill>
                  <a:schemeClr val="accent4">
                    <a:lumMod val="50000"/>
                  </a:schemeClr>
                </a:solidFill>
                <a:latin typeface="Gotham Bold" panose="02000604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ending slide content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B6AE4A-2029-3844-A50F-C612CC1D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6026150" cy="589756"/>
          </a:xfrm>
        </p:spPr>
        <p:txBody>
          <a:bodyPr>
            <a:normAutofit/>
          </a:bodyPr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sz="20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EB2947E-795D-674A-8334-F6C6B4F0B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304" y="-97357"/>
            <a:ext cx="9322898" cy="5338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20980" y="3273028"/>
            <a:ext cx="2566555" cy="467699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Gotham Black" panose="02000604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THANK YOU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BA9529E9-0489-1D49-B62C-E13D77C33A07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1620979" y="3799564"/>
            <a:ext cx="2566555" cy="467698"/>
          </a:xfrm>
        </p:spPr>
        <p:txBody>
          <a:bodyPr vert="horz">
            <a:normAutofit/>
          </a:bodyPr>
          <a:lstStyle>
            <a:lvl1pPr algn="ctr">
              <a:buFontTx/>
              <a:buNone/>
              <a:defRPr sz="1500" b="0" i="0" baseline="0">
                <a:solidFill>
                  <a:schemeClr val="bg1"/>
                </a:solidFill>
                <a:latin typeface="Gotham Bold" panose="02000604030000020004" pitchFamily="2" charset="0"/>
              </a:defRPr>
            </a:lvl1pPr>
          </a:lstStyle>
          <a:p>
            <a:r>
              <a:rPr lang="en-US" sz="1000" dirty="0">
                <a:latin typeface="Gotham Book" panose="02000604040000020004" pitchFamily="2" charset="0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67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92B-F481-E34F-924F-C439BD6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24C-2CD7-45C2-AA44-86E536FB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2" y="373410"/>
            <a:ext cx="7886700" cy="515865"/>
          </a:xfrm>
          <a:prstGeom prst="rect">
            <a:avLst/>
          </a:prstGeom>
        </p:spPr>
        <p:txBody>
          <a:bodyPr/>
          <a:lstStyle>
            <a:lvl1pPr algn="ctr">
              <a:defRPr sz="27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892DEF8-95E4-4F6C-B62C-8DBF0A459CFF}"/>
              </a:ext>
            </a:extLst>
          </p:cNvPr>
          <p:cNvSpPr txBox="1">
            <a:spLocks/>
          </p:cNvSpPr>
          <p:nvPr userDrawn="1"/>
        </p:nvSpPr>
        <p:spPr>
          <a:xfrm>
            <a:off x="591416" y="4760119"/>
            <a:ext cx="2131003" cy="26431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/>
              <a:t>Donald Bren School of </a:t>
            </a:r>
          </a:p>
          <a:p>
            <a:pPr algn="l"/>
            <a:r>
              <a:rPr lang="en-US" sz="900" b="0" dirty="0"/>
              <a:t>Information &amp; Computer Sciences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7D13285E-0740-4F0E-BC19-0D7AF947577C}"/>
              </a:ext>
            </a:extLst>
          </p:cNvPr>
          <p:cNvSpPr txBox="1">
            <a:spLocks/>
          </p:cNvSpPr>
          <p:nvPr userDrawn="1"/>
        </p:nvSpPr>
        <p:spPr>
          <a:xfrm>
            <a:off x="61479" y="4755356"/>
            <a:ext cx="58362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UCI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3259639-18B0-47A8-A8AE-9289767B3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2772" t="34641" r="12310" b="34468"/>
          <a:stretch/>
        </p:blipFill>
        <p:spPr>
          <a:xfrm>
            <a:off x="7038752" y="92148"/>
            <a:ext cx="2041451" cy="8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1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592B-F481-E34F-924F-C439BD64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0" r:id="rId8"/>
    <p:sldLayoutId id="2147483672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314FE-B2DD-449D-A272-BCFEC16ECBE6}"/>
              </a:ext>
            </a:extLst>
          </p:cNvPr>
          <p:cNvGrpSpPr/>
          <p:nvPr/>
        </p:nvGrpSpPr>
        <p:grpSpPr>
          <a:xfrm>
            <a:off x="1392863" y="1567295"/>
            <a:ext cx="2457708" cy="2680713"/>
            <a:chOff x="2446133" y="1529534"/>
            <a:chExt cx="3752490" cy="4087889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C5D77AF-BFE0-4E5E-93CF-3AD3065541B3}"/>
                </a:ext>
              </a:extLst>
            </p:cNvPr>
            <p:cNvSpPr/>
            <p:nvPr/>
          </p:nvSpPr>
          <p:spPr>
            <a:xfrm>
              <a:off x="2446133" y="1529534"/>
              <a:ext cx="3752489" cy="4087889"/>
            </a:xfrm>
            <a:prstGeom prst="roundRect">
              <a:avLst/>
            </a:prstGeom>
            <a:solidFill>
              <a:srgbClr val="DEEBF7"/>
            </a:solidFill>
            <a:ln w="38100">
              <a:solidFill>
                <a:srgbClr val="283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12 Elipse">
              <a:extLst>
                <a:ext uri="{FF2B5EF4-FFF2-40B4-BE49-F238E27FC236}">
                  <a16:creationId xmlns:a16="http://schemas.microsoft.com/office/drawing/2014/main" id="{5789E2EC-5833-4F66-B0B3-B01B32B41204}"/>
                </a:ext>
              </a:extLst>
            </p:cNvPr>
            <p:cNvSpPr/>
            <p:nvPr/>
          </p:nvSpPr>
          <p:spPr>
            <a:xfrm>
              <a:off x="3414171" y="280515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1" name="13 Elipse">
              <a:extLst>
                <a:ext uri="{FF2B5EF4-FFF2-40B4-BE49-F238E27FC236}">
                  <a16:creationId xmlns:a16="http://schemas.microsoft.com/office/drawing/2014/main" id="{5F2D5E14-2000-469D-B27A-F6F5F5C7AF55}"/>
                </a:ext>
              </a:extLst>
            </p:cNvPr>
            <p:cNvSpPr/>
            <p:nvPr/>
          </p:nvSpPr>
          <p:spPr>
            <a:xfrm>
              <a:off x="3290840" y="335916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" name="14 Elipse">
              <a:extLst>
                <a:ext uri="{FF2B5EF4-FFF2-40B4-BE49-F238E27FC236}">
                  <a16:creationId xmlns:a16="http://schemas.microsoft.com/office/drawing/2014/main" id="{32F82BA6-DB19-43FF-A9A1-1EC2EB8B893B}"/>
                </a:ext>
              </a:extLst>
            </p:cNvPr>
            <p:cNvSpPr/>
            <p:nvPr/>
          </p:nvSpPr>
          <p:spPr>
            <a:xfrm>
              <a:off x="2862212" y="328772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" name="15 Elipse">
              <a:extLst>
                <a:ext uri="{FF2B5EF4-FFF2-40B4-BE49-F238E27FC236}">
                  <a16:creationId xmlns:a16="http://schemas.microsoft.com/office/drawing/2014/main" id="{B188CD21-8185-49F1-B757-F440123E895B}"/>
                </a:ext>
              </a:extLst>
            </p:cNvPr>
            <p:cNvSpPr/>
            <p:nvPr/>
          </p:nvSpPr>
          <p:spPr>
            <a:xfrm>
              <a:off x="3648030" y="364491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" name="16 Elipse">
              <a:extLst>
                <a:ext uri="{FF2B5EF4-FFF2-40B4-BE49-F238E27FC236}">
                  <a16:creationId xmlns:a16="http://schemas.microsoft.com/office/drawing/2014/main" id="{210C1DFE-8A29-43B3-8D66-EBD614B0BD2F}"/>
                </a:ext>
              </a:extLst>
            </p:cNvPr>
            <p:cNvSpPr/>
            <p:nvPr/>
          </p:nvSpPr>
          <p:spPr>
            <a:xfrm>
              <a:off x="4219534" y="378779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5" name="17 Elipse">
              <a:extLst>
                <a:ext uri="{FF2B5EF4-FFF2-40B4-BE49-F238E27FC236}">
                  <a16:creationId xmlns:a16="http://schemas.microsoft.com/office/drawing/2014/main" id="{7DE3D528-EB1C-4349-9580-2E254D8A25E5}"/>
                </a:ext>
              </a:extLst>
            </p:cNvPr>
            <p:cNvSpPr/>
            <p:nvPr/>
          </p:nvSpPr>
          <p:spPr>
            <a:xfrm>
              <a:off x="4433848" y="307341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" name="18 Elipse">
              <a:extLst>
                <a:ext uri="{FF2B5EF4-FFF2-40B4-BE49-F238E27FC236}">
                  <a16:creationId xmlns:a16="http://schemas.microsoft.com/office/drawing/2014/main" id="{4B1F516E-AFB3-4C84-9EAB-470C411B11E6}"/>
                </a:ext>
              </a:extLst>
            </p:cNvPr>
            <p:cNvSpPr/>
            <p:nvPr/>
          </p:nvSpPr>
          <p:spPr>
            <a:xfrm>
              <a:off x="3790906" y="24304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" name="21 Elipse">
              <a:extLst>
                <a:ext uri="{FF2B5EF4-FFF2-40B4-BE49-F238E27FC236}">
                  <a16:creationId xmlns:a16="http://schemas.microsoft.com/office/drawing/2014/main" id="{0F81F4FE-EC63-4803-AE74-0F66C5BE803B}"/>
                </a:ext>
              </a:extLst>
            </p:cNvPr>
            <p:cNvSpPr/>
            <p:nvPr/>
          </p:nvSpPr>
          <p:spPr>
            <a:xfrm>
              <a:off x="3506225" y="4091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" name="25 Elipse">
              <a:extLst>
                <a:ext uri="{FF2B5EF4-FFF2-40B4-BE49-F238E27FC236}">
                  <a16:creationId xmlns:a16="http://schemas.microsoft.com/office/drawing/2014/main" id="{3CD43DC0-00C6-42BF-AB34-A00938832AA0}"/>
                </a:ext>
              </a:extLst>
            </p:cNvPr>
            <p:cNvSpPr/>
            <p:nvPr/>
          </p:nvSpPr>
          <p:spPr>
            <a:xfrm>
              <a:off x="2576460" y="357347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9" name="26 Elipse">
              <a:extLst>
                <a:ext uri="{FF2B5EF4-FFF2-40B4-BE49-F238E27FC236}">
                  <a16:creationId xmlns:a16="http://schemas.microsoft.com/office/drawing/2014/main" id="{6C930649-6CEF-4E1B-9DD4-86934402A63C}"/>
                </a:ext>
              </a:extLst>
            </p:cNvPr>
            <p:cNvSpPr/>
            <p:nvPr/>
          </p:nvSpPr>
          <p:spPr>
            <a:xfrm>
              <a:off x="2548239" y="415202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" name="27 Elipse">
              <a:extLst>
                <a:ext uri="{FF2B5EF4-FFF2-40B4-BE49-F238E27FC236}">
                  <a16:creationId xmlns:a16="http://schemas.microsoft.com/office/drawing/2014/main" id="{A9F9A8B3-FF45-405B-BB56-E744F319B3D8}"/>
                </a:ext>
              </a:extLst>
            </p:cNvPr>
            <p:cNvSpPr/>
            <p:nvPr/>
          </p:nvSpPr>
          <p:spPr>
            <a:xfrm>
              <a:off x="5621053" y="414896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" name="28 Elipse">
              <a:extLst>
                <a:ext uri="{FF2B5EF4-FFF2-40B4-BE49-F238E27FC236}">
                  <a16:creationId xmlns:a16="http://schemas.microsoft.com/office/drawing/2014/main" id="{7A8D89B4-E1A4-4C36-B1EB-211E027F3A7D}"/>
                </a:ext>
              </a:extLst>
            </p:cNvPr>
            <p:cNvSpPr/>
            <p:nvPr/>
          </p:nvSpPr>
          <p:spPr>
            <a:xfrm>
              <a:off x="2562652" y="27831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" name="31 Elipse">
              <a:extLst>
                <a:ext uri="{FF2B5EF4-FFF2-40B4-BE49-F238E27FC236}">
                  <a16:creationId xmlns:a16="http://schemas.microsoft.com/office/drawing/2014/main" id="{C15A9A32-1701-4D04-9341-870547A3F738}"/>
                </a:ext>
              </a:extLst>
            </p:cNvPr>
            <p:cNvSpPr/>
            <p:nvPr/>
          </p:nvSpPr>
          <p:spPr>
            <a:xfrm>
              <a:off x="3505154" y="450217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3" name="34 Elipse">
              <a:extLst>
                <a:ext uri="{FF2B5EF4-FFF2-40B4-BE49-F238E27FC236}">
                  <a16:creationId xmlns:a16="http://schemas.microsoft.com/office/drawing/2014/main" id="{F1E37CEC-E84A-4C59-9A0F-612625A8101C}"/>
                </a:ext>
              </a:extLst>
            </p:cNvPr>
            <p:cNvSpPr/>
            <p:nvPr/>
          </p:nvSpPr>
          <p:spPr>
            <a:xfrm>
              <a:off x="3147964" y="493080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4" name="35 Elipse">
              <a:extLst>
                <a:ext uri="{FF2B5EF4-FFF2-40B4-BE49-F238E27FC236}">
                  <a16:creationId xmlns:a16="http://schemas.microsoft.com/office/drawing/2014/main" id="{3BBA6966-9EC9-4EEB-BE50-C017C1985CEE}"/>
                </a:ext>
              </a:extLst>
            </p:cNvPr>
            <p:cNvSpPr/>
            <p:nvPr/>
          </p:nvSpPr>
          <p:spPr>
            <a:xfrm>
              <a:off x="5033319" y="483919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5" name="36 Elipse">
              <a:extLst>
                <a:ext uri="{FF2B5EF4-FFF2-40B4-BE49-F238E27FC236}">
                  <a16:creationId xmlns:a16="http://schemas.microsoft.com/office/drawing/2014/main" id="{78BABD76-8A3D-48CC-9129-C210D458E68E}"/>
                </a:ext>
              </a:extLst>
            </p:cNvPr>
            <p:cNvSpPr/>
            <p:nvPr/>
          </p:nvSpPr>
          <p:spPr>
            <a:xfrm>
              <a:off x="3648030" y="521655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6" name="37 Elipse">
              <a:extLst>
                <a:ext uri="{FF2B5EF4-FFF2-40B4-BE49-F238E27FC236}">
                  <a16:creationId xmlns:a16="http://schemas.microsoft.com/office/drawing/2014/main" id="{F24C85D7-6F2C-4AF5-A6BF-F41C76384ECC}"/>
                </a:ext>
              </a:extLst>
            </p:cNvPr>
            <p:cNvSpPr/>
            <p:nvPr/>
          </p:nvSpPr>
          <p:spPr>
            <a:xfrm>
              <a:off x="4505286" y="443073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7" name="39 Elipse">
              <a:extLst>
                <a:ext uri="{FF2B5EF4-FFF2-40B4-BE49-F238E27FC236}">
                  <a16:creationId xmlns:a16="http://schemas.microsoft.com/office/drawing/2014/main" id="{ACED4190-397F-4AA3-973C-DB732E4C9F0E}"/>
                </a:ext>
              </a:extLst>
            </p:cNvPr>
            <p:cNvSpPr/>
            <p:nvPr/>
          </p:nvSpPr>
          <p:spPr>
            <a:xfrm>
              <a:off x="4648162" y="40735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8" name="41 Elipse">
              <a:extLst>
                <a:ext uri="{FF2B5EF4-FFF2-40B4-BE49-F238E27FC236}">
                  <a16:creationId xmlns:a16="http://schemas.microsoft.com/office/drawing/2014/main" id="{D0D2331A-E4BA-4552-A9C9-314CEEB71400}"/>
                </a:ext>
              </a:extLst>
            </p:cNvPr>
            <p:cNvSpPr/>
            <p:nvPr/>
          </p:nvSpPr>
          <p:spPr>
            <a:xfrm>
              <a:off x="4862621" y="3135668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9" name="42 Elipse">
              <a:extLst>
                <a:ext uri="{FF2B5EF4-FFF2-40B4-BE49-F238E27FC236}">
                  <a16:creationId xmlns:a16="http://schemas.microsoft.com/office/drawing/2014/main" id="{8A6A0F0C-BE7E-4CC3-97CB-E0ECCF14DCE1}"/>
                </a:ext>
              </a:extLst>
            </p:cNvPr>
            <p:cNvSpPr/>
            <p:nvPr/>
          </p:nvSpPr>
          <p:spPr>
            <a:xfrm>
              <a:off x="5291104" y="293053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0" name="43 Elipse">
              <a:extLst>
                <a:ext uri="{FF2B5EF4-FFF2-40B4-BE49-F238E27FC236}">
                  <a16:creationId xmlns:a16="http://schemas.microsoft.com/office/drawing/2014/main" id="{21D4351A-B25E-4AAD-924A-E648F894CF31}"/>
                </a:ext>
              </a:extLst>
            </p:cNvPr>
            <p:cNvSpPr/>
            <p:nvPr/>
          </p:nvSpPr>
          <p:spPr>
            <a:xfrm>
              <a:off x="5362542" y="3502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1" name="46 Elipse">
              <a:extLst>
                <a:ext uri="{FF2B5EF4-FFF2-40B4-BE49-F238E27FC236}">
                  <a16:creationId xmlns:a16="http://schemas.microsoft.com/office/drawing/2014/main" id="{F5D5F059-7880-4A01-9BE6-55DB2FA84AA2}"/>
                </a:ext>
              </a:extLst>
            </p:cNvPr>
            <p:cNvSpPr/>
            <p:nvPr/>
          </p:nvSpPr>
          <p:spPr>
            <a:xfrm>
              <a:off x="4719600" y="207328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2" name="47 Elipse">
              <a:extLst>
                <a:ext uri="{FF2B5EF4-FFF2-40B4-BE49-F238E27FC236}">
                  <a16:creationId xmlns:a16="http://schemas.microsoft.com/office/drawing/2014/main" id="{0DC6607F-5B8D-4F45-8F20-681FCAABFD2A}"/>
                </a:ext>
              </a:extLst>
            </p:cNvPr>
            <p:cNvSpPr/>
            <p:nvPr/>
          </p:nvSpPr>
          <p:spPr>
            <a:xfrm>
              <a:off x="4219534" y="185896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3" name="22 Elipse">
              <a:extLst>
                <a:ext uri="{FF2B5EF4-FFF2-40B4-BE49-F238E27FC236}">
                  <a16:creationId xmlns:a16="http://schemas.microsoft.com/office/drawing/2014/main" id="{D7D4D99C-20CA-494A-AB03-DFB70E65D691}"/>
                </a:ext>
              </a:extLst>
            </p:cNvPr>
            <p:cNvSpPr/>
            <p:nvPr/>
          </p:nvSpPr>
          <p:spPr>
            <a:xfrm>
              <a:off x="2977091" y="158273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4" name="22 Elipse">
              <a:extLst>
                <a:ext uri="{FF2B5EF4-FFF2-40B4-BE49-F238E27FC236}">
                  <a16:creationId xmlns:a16="http://schemas.microsoft.com/office/drawing/2014/main" id="{83CA177F-2ACE-480C-B859-5BE3992B0C21}"/>
                </a:ext>
              </a:extLst>
            </p:cNvPr>
            <p:cNvSpPr/>
            <p:nvPr/>
          </p:nvSpPr>
          <p:spPr>
            <a:xfrm>
              <a:off x="2512744" y="182447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5" name="22 Elipse">
              <a:extLst>
                <a:ext uri="{FF2B5EF4-FFF2-40B4-BE49-F238E27FC236}">
                  <a16:creationId xmlns:a16="http://schemas.microsoft.com/office/drawing/2014/main" id="{0ED2CBE1-1A33-4757-A3BA-F1B9284C113E}"/>
                </a:ext>
              </a:extLst>
            </p:cNvPr>
            <p:cNvSpPr/>
            <p:nvPr/>
          </p:nvSpPr>
          <p:spPr>
            <a:xfrm>
              <a:off x="3040807" y="237012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6" name="22 Elipse">
              <a:extLst>
                <a:ext uri="{FF2B5EF4-FFF2-40B4-BE49-F238E27FC236}">
                  <a16:creationId xmlns:a16="http://schemas.microsoft.com/office/drawing/2014/main" id="{10C65042-DE78-425A-8765-FC528BDB3474}"/>
                </a:ext>
              </a:extLst>
            </p:cNvPr>
            <p:cNvSpPr/>
            <p:nvPr/>
          </p:nvSpPr>
          <p:spPr>
            <a:xfrm>
              <a:off x="5461948" y="21447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7" name="44 Elipse">
              <a:extLst>
                <a:ext uri="{FF2B5EF4-FFF2-40B4-BE49-F238E27FC236}">
                  <a16:creationId xmlns:a16="http://schemas.microsoft.com/office/drawing/2014/main" id="{5C1A2441-868F-4991-8C56-F0401DA50F6D}"/>
                </a:ext>
              </a:extLst>
            </p:cNvPr>
            <p:cNvSpPr/>
            <p:nvPr/>
          </p:nvSpPr>
          <p:spPr>
            <a:xfrm>
              <a:off x="5912871" y="268849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8" name="44 Elipse">
              <a:extLst>
                <a:ext uri="{FF2B5EF4-FFF2-40B4-BE49-F238E27FC236}">
                  <a16:creationId xmlns:a16="http://schemas.microsoft.com/office/drawing/2014/main" id="{BF511ED6-086D-433C-9765-AF0FF2EF53AA}"/>
                </a:ext>
              </a:extLst>
            </p:cNvPr>
            <p:cNvSpPr/>
            <p:nvPr/>
          </p:nvSpPr>
          <p:spPr>
            <a:xfrm>
              <a:off x="5176196" y="53316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E9FD3FA-1DC2-4C1F-97AE-4AC8E2C0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Radiative transfer</a:t>
            </a:r>
          </a:p>
        </p:txBody>
      </p:sp>
      <p:cxnSp>
        <p:nvCxnSpPr>
          <p:cNvPr id="18" name="20 Conector recto de flecha">
            <a:extLst>
              <a:ext uri="{FF2B5EF4-FFF2-40B4-BE49-F238E27FC236}">
                <a16:creationId xmlns:a16="http://schemas.microsoft.com/office/drawing/2014/main" id="{7E68EA7E-39D1-4D35-9074-773B5A390E5B}"/>
              </a:ext>
            </a:extLst>
          </p:cNvPr>
          <p:cNvCxnSpPr>
            <a:cxnSpLocks/>
          </p:cNvCxnSpPr>
          <p:nvPr/>
        </p:nvCxnSpPr>
        <p:spPr>
          <a:xfrm flipH="1">
            <a:off x="3035104" y="1372478"/>
            <a:ext cx="878393" cy="6053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2 Conector recto de flecha">
            <a:extLst>
              <a:ext uri="{FF2B5EF4-FFF2-40B4-BE49-F238E27FC236}">
                <a16:creationId xmlns:a16="http://schemas.microsoft.com/office/drawing/2014/main" id="{CB7F772C-0572-4152-8CF2-4B7A7736AB76}"/>
              </a:ext>
            </a:extLst>
          </p:cNvPr>
          <p:cNvCxnSpPr>
            <a:cxnSpLocks/>
          </p:cNvCxnSpPr>
          <p:nvPr/>
        </p:nvCxnSpPr>
        <p:spPr>
          <a:xfrm>
            <a:off x="3061778" y="2042206"/>
            <a:ext cx="605168" cy="3277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3 Conector recto de flecha">
            <a:extLst>
              <a:ext uri="{FF2B5EF4-FFF2-40B4-BE49-F238E27FC236}">
                <a16:creationId xmlns:a16="http://schemas.microsoft.com/office/drawing/2014/main" id="{BA044B05-5A26-4D98-92B1-AB31555CB91E}"/>
              </a:ext>
            </a:extLst>
          </p:cNvPr>
          <p:cNvCxnSpPr>
            <a:cxnSpLocks/>
          </p:cNvCxnSpPr>
          <p:nvPr/>
        </p:nvCxnSpPr>
        <p:spPr>
          <a:xfrm flipH="1">
            <a:off x="2716340" y="2498770"/>
            <a:ext cx="950607" cy="5719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4 Conector recto de flecha">
            <a:extLst>
              <a:ext uri="{FF2B5EF4-FFF2-40B4-BE49-F238E27FC236}">
                <a16:creationId xmlns:a16="http://schemas.microsoft.com/office/drawing/2014/main" id="{FE9E7C64-D067-486A-AE84-4DB3488B0FB7}"/>
              </a:ext>
            </a:extLst>
          </p:cNvPr>
          <p:cNvCxnSpPr>
            <a:cxnSpLocks/>
          </p:cNvCxnSpPr>
          <p:nvPr/>
        </p:nvCxnSpPr>
        <p:spPr>
          <a:xfrm flipH="1" flipV="1">
            <a:off x="1877798" y="2816348"/>
            <a:ext cx="683065" cy="3187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5 Conector recto de flecha">
            <a:extLst>
              <a:ext uri="{FF2B5EF4-FFF2-40B4-BE49-F238E27FC236}">
                <a16:creationId xmlns:a16="http://schemas.microsoft.com/office/drawing/2014/main" id="{525E658E-1459-44F5-A01C-319D2E56BC5F}"/>
              </a:ext>
            </a:extLst>
          </p:cNvPr>
          <p:cNvCxnSpPr>
            <a:cxnSpLocks/>
          </p:cNvCxnSpPr>
          <p:nvPr/>
        </p:nvCxnSpPr>
        <p:spPr>
          <a:xfrm flipH="1">
            <a:off x="1220439" y="2880747"/>
            <a:ext cx="501884" cy="12561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C:\Users\Adrian\Dropbox\Inprogress\2017_Structured_RTE\slides\fastforward\source\glow.png">
            <a:extLst>
              <a:ext uri="{FF2B5EF4-FFF2-40B4-BE49-F238E27FC236}">
                <a16:creationId xmlns:a16="http://schemas.microsoft.com/office/drawing/2014/main" id="{1FBC7F6C-A3A8-43AF-94D9-D8A6E17E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79" y="1015717"/>
            <a:ext cx="497704" cy="51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19 Elipse">
            <a:extLst>
              <a:ext uri="{FF2B5EF4-FFF2-40B4-BE49-F238E27FC236}">
                <a16:creationId xmlns:a16="http://schemas.microsoft.com/office/drawing/2014/main" id="{B0F58793-3B78-4EDE-8064-2D76A54CDF27}"/>
              </a:ext>
            </a:extLst>
          </p:cNvPr>
          <p:cNvSpPr/>
          <p:nvPr/>
        </p:nvSpPr>
        <p:spPr>
          <a:xfrm>
            <a:off x="4043723" y="1153263"/>
            <a:ext cx="219215" cy="21921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55" name="Picture 2" descr="C:\Users\Adrian\Dropbox\Inprogress\2017_Structured_RTE\slides\siggraph2018\source\eye.png">
            <a:extLst>
              <a:ext uri="{FF2B5EF4-FFF2-40B4-BE49-F238E27FC236}">
                <a16:creationId xmlns:a16="http://schemas.microsoft.com/office/drawing/2014/main" id="{EB6053B5-2747-4AFB-AD69-11C4B53B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8840019">
            <a:off x="696029" y="4072743"/>
            <a:ext cx="520304" cy="614363"/>
          </a:xfrm>
          <a:prstGeom prst="rect">
            <a:avLst/>
          </a:prstGeom>
          <a:noFill/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78F0D27-5CFE-42CA-B050-BA27ABCB0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16" t="17043" r="11116"/>
          <a:stretch/>
        </p:blipFill>
        <p:spPr>
          <a:xfrm>
            <a:off x="5360406" y="1568407"/>
            <a:ext cx="2641914" cy="2641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94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B47BA7-DFCD-4C6D-B555-D35D93AE2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6" t="17043" r="11116"/>
          <a:stretch/>
        </p:blipFill>
        <p:spPr>
          <a:xfrm>
            <a:off x="435448" y="1247924"/>
            <a:ext cx="2211489" cy="2211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658BB-43A0-4CC8-AB67-7AF67966A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7" r="8307"/>
          <a:stretch/>
        </p:blipFill>
        <p:spPr>
          <a:xfrm>
            <a:off x="6180160" y="1247924"/>
            <a:ext cx="2213333" cy="2213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0ACE3-8DAC-420D-B060-B945AD2383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52" r="12652"/>
          <a:stretch/>
        </p:blipFill>
        <p:spPr>
          <a:xfrm>
            <a:off x="3446631" y="1242612"/>
            <a:ext cx="2218478" cy="221847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7BA51E-BB0B-46FE-9FAF-5F3855B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media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149233E-A7A3-495B-B41E-1DC65EE46D54}"/>
              </a:ext>
            </a:extLst>
          </p:cNvPr>
          <p:cNvGrpSpPr/>
          <p:nvPr/>
        </p:nvGrpSpPr>
        <p:grpSpPr>
          <a:xfrm>
            <a:off x="4815133" y="2776728"/>
            <a:ext cx="970306" cy="1068199"/>
            <a:chOff x="2187190" y="3196357"/>
            <a:chExt cx="9852697" cy="2421156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C4B58F0-FAA3-4D29-BD58-4FEB130D4883}"/>
                </a:ext>
              </a:extLst>
            </p:cNvPr>
            <p:cNvSpPr/>
            <p:nvPr/>
          </p:nvSpPr>
          <p:spPr>
            <a:xfrm>
              <a:off x="2187190" y="3196357"/>
              <a:ext cx="9852697" cy="2421156"/>
            </a:xfrm>
            <a:prstGeom prst="roundRect">
              <a:avLst/>
            </a:prstGeom>
            <a:solidFill>
              <a:srgbClr val="DEEBF7"/>
            </a:solidFill>
            <a:ln w="38100">
              <a:solidFill>
                <a:srgbClr val="283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11 Elipse">
              <a:extLst>
                <a:ext uri="{FF2B5EF4-FFF2-40B4-BE49-F238E27FC236}">
                  <a16:creationId xmlns:a16="http://schemas.microsoft.com/office/drawing/2014/main" id="{A91C36CB-4D7C-4CEF-9CAB-8639483F0DB8}"/>
                </a:ext>
              </a:extLst>
            </p:cNvPr>
            <p:cNvSpPr/>
            <p:nvPr/>
          </p:nvSpPr>
          <p:spPr>
            <a:xfrm>
              <a:off x="7006512" y="4379279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" name="13 Elipse">
              <a:extLst>
                <a:ext uri="{FF2B5EF4-FFF2-40B4-BE49-F238E27FC236}">
                  <a16:creationId xmlns:a16="http://schemas.microsoft.com/office/drawing/2014/main" id="{A99C7B43-994F-4E29-8332-7DB74459D766}"/>
                </a:ext>
              </a:extLst>
            </p:cNvPr>
            <p:cNvSpPr/>
            <p:nvPr/>
          </p:nvSpPr>
          <p:spPr>
            <a:xfrm rot="20999649">
              <a:off x="10895001" y="3856213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" name="14 Elipse">
              <a:extLst>
                <a:ext uri="{FF2B5EF4-FFF2-40B4-BE49-F238E27FC236}">
                  <a16:creationId xmlns:a16="http://schemas.microsoft.com/office/drawing/2014/main" id="{E297AF24-0BC0-426D-B558-ED4335718CD9}"/>
                </a:ext>
              </a:extLst>
            </p:cNvPr>
            <p:cNvSpPr/>
            <p:nvPr/>
          </p:nvSpPr>
          <p:spPr>
            <a:xfrm rot="431547">
              <a:off x="5735959" y="4387112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4" name="21 Elipse">
              <a:extLst>
                <a:ext uri="{FF2B5EF4-FFF2-40B4-BE49-F238E27FC236}">
                  <a16:creationId xmlns:a16="http://schemas.microsoft.com/office/drawing/2014/main" id="{8B24D6D6-692E-45F2-86D7-3A09EB2EA448}"/>
                </a:ext>
              </a:extLst>
            </p:cNvPr>
            <p:cNvSpPr/>
            <p:nvPr/>
          </p:nvSpPr>
          <p:spPr>
            <a:xfrm rot="577387">
              <a:off x="4589056" y="392383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5" name="22 Elipse">
              <a:extLst>
                <a:ext uri="{FF2B5EF4-FFF2-40B4-BE49-F238E27FC236}">
                  <a16:creationId xmlns:a16="http://schemas.microsoft.com/office/drawing/2014/main" id="{327E3440-D829-4FB1-90EE-211119FFF883}"/>
                </a:ext>
              </a:extLst>
            </p:cNvPr>
            <p:cNvSpPr/>
            <p:nvPr/>
          </p:nvSpPr>
          <p:spPr>
            <a:xfrm rot="629125">
              <a:off x="9278751" y="385909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7" name="24 Elipse">
              <a:extLst>
                <a:ext uri="{FF2B5EF4-FFF2-40B4-BE49-F238E27FC236}">
                  <a16:creationId xmlns:a16="http://schemas.microsoft.com/office/drawing/2014/main" id="{9374CA6E-0AB1-47E6-92F6-35B11853E157}"/>
                </a:ext>
              </a:extLst>
            </p:cNvPr>
            <p:cNvSpPr/>
            <p:nvPr/>
          </p:nvSpPr>
          <p:spPr>
            <a:xfrm rot="645312">
              <a:off x="8674150" y="3494433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9" name="26 Elipse">
              <a:extLst>
                <a:ext uri="{FF2B5EF4-FFF2-40B4-BE49-F238E27FC236}">
                  <a16:creationId xmlns:a16="http://schemas.microsoft.com/office/drawing/2014/main" id="{F57D2874-80FE-4DD6-9D53-C83639B12AE2}"/>
                </a:ext>
              </a:extLst>
            </p:cNvPr>
            <p:cNvSpPr/>
            <p:nvPr/>
          </p:nvSpPr>
          <p:spPr>
            <a:xfrm rot="21204436">
              <a:off x="3189123" y="3629339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0" name="27 Elipse">
              <a:extLst>
                <a:ext uri="{FF2B5EF4-FFF2-40B4-BE49-F238E27FC236}">
                  <a16:creationId xmlns:a16="http://schemas.microsoft.com/office/drawing/2014/main" id="{DDB39923-599D-48C9-8A91-F0AC7A5D0C96}"/>
                </a:ext>
              </a:extLst>
            </p:cNvPr>
            <p:cNvSpPr/>
            <p:nvPr/>
          </p:nvSpPr>
          <p:spPr>
            <a:xfrm rot="456617">
              <a:off x="2445098" y="4570068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1" name="28 Elipse">
              <a:extLst>
                <a:ext uri="{FF2B5EF4-FFF2-40B4-BE49-F238E27FC236}">
                  <a16:creationId xmlns:a16="http://schemas.microsoft.com/office/drawing/2014/main" id="{7C3498A5-6AEF-42A1-8D6E-F69EA8A9B050}"/>
                </a:ext>
              </a:extLst>
            </p:cNvPr>
            <p:cNvSpPr/>
            <p:nvPr/>
          </p:nvSpPr>
          <p:spPr>
            <a:xfrm rot="21241931">
              <a:off x="5303005" y="4025238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3" name="30 Elipse">
              <a:extLst>
                <a:ext uri="{FF2B5EF4-FFF2-40B4-BE49-F238E27FC236}">
                  <a16:creationId xmlns:a16="http://schemas.microsoft.com/office/drawing/2014/main" id="{6FF235D3-311A-4E33-A874-803B568B6286}"/>
                </a:ext>
              </a:extLst>
            </p:cNvPr>
            <p:cNvSpPr/>
            <p:nvPr/>
          </p:nvSpPr>
          <p:spPr>
            <a:xfrm rot="21102340">
              <a:off x="10271892" y="3484801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4" name="31 Elipse">
              <a:extLst>
                <a:ext uri="{FF2B5EF4-FFF2-40B4-BE49-F238E27FC236}">
                  <a16:creationId xmlns:a16="http://schemas.microsoft.com/office/drawing/2014/main" id="{F1AC9589-22D7-49CE-9C65-4A609670432A}"/>
                </a:ext>
              </a:extLst>
            </p:cNvPr>
            <p:cNvSpPr/>
            <p:nvPr/>
          </p:nvSpPr>
          <p:spPr>
            <a:xfrm>
              <a:off x="8924105" y="4224202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5" name="32 Elipse">
              <a:extLst>
                <a:ext uri="{FF2B5EF4-FFF2-40B4-BE49-F238E27FC236}">
                  <a16:creationId xmlns:a16="http://schemas.microsoft.com/office/drawing/2014/main" id="{26C06775-B83A-40FB-84D9-5AA56197B884}"/>
                </a:ext>
              </a:extLst>
            </p:cNvPr>
            <p:cNvSpPr/>
            <p:nvPr/>
          </p:nvSpPr>
          <p:spPr>
            <a:xfrm rot="20941488">
              <a:off x="6479538" y="4999870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6" name="33 Elipse">
              <a:extLst>
                <a:ext uri="{FF2B5EF4-FFF2-40B4-BE49-F238E27FC236}">
                  <a16:creationId xmlns:a16="http://schemas.microsoft.com/office/drawing/2014/main" id="{EFA74A52-082E-4E05-98E6-A2AA72454C4D}"/>
                </a:ext>
              </a:extLst>
            </p:cNvPr>
            <p:cNvSpPr/>
            <p:nvPr/>
          </p:nvSpPr>
          <p:spPr>
            <a:xfrm rot="21176491">
              <a:off x="4972284" y="457006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8" name="35 Elipse">
              <a:extLst>
                <a:ext uri="{FF2B5EF4-FFF2-40B4-BE49-F238E27FC236}">
                  <a16:creationId xmlns:a16="http://schemas.microsoft.com/office/drawing/2014/main" id="{93666EAC-2E37-4BF5-8B59-4962443C5FF9}"/>
                </a:ext>
              </a:extLst>
            </p:cNvPr>
            <p:cNvSpPr/>
            <p:nvPr/>
          </p:nvSpPr>
          <p:spPr>
            <a:xfrm>
              <a:off x="3928554" y="509147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1" name="38 Elipse">
              <a:extLst>
                <a:ext uri="{FF2B5EF4-FFF2-40B4-BE49-F238E27FC236}">
                  <a16:creationId xmlns:a16="http://schemas.microsoft.com/office/drawing/2014/main" id="{2143748E-207E-4385-94B8-215F05384036}"/>
                </a:ext>
              </a:extLst>
            </p:cNvPr>
            <p:cNvSpPr/>
            <p:nvPr/>
          </p:nvSpPr>
          <p:spPr>
            <a:xfrm>
              <a:off x="7335063" y="4748527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2" name="39 Elipse">
              <a:extLst>
                <a:ext uri="{FF2B5EF4-FFF2-40B4-BE49-F238E27FC236}">
                  <a16:creationId xmlns:a16="http://schemas.microsoft.com/office/drawing/2014/main" id="{F4296C7E-1354-424C-93A1-43B8EF574BF4}"/>
                </a:ext>
              </a:extLst>
            </p:cNvPr>
            <p:cNvSpPr/>
            <p:nvPr/>
          </p:nvSpPr>
          <p:spPr>
            <a:xfrm rot="211002">
              <a:off x="8128589" y="3962920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4" name="41 Elipse">
              <a:extLst>
                <a:ext uri="{FF2B5EF4-FFF2-40B4-BE49-F238E27FC236}">
                  <a16:creationId xmlns:a16="http://schemas.microsoft.com/office/drawing/2014/main" id="{FC84239E-B0F2-4440-A573-C6B2A4746FDA}"/>
                </a:ext>
              </a:extLst>
            </p:cNvPr>
            <p:cNvSpPr/>
            <p:nvPr/>
          </p:nvSpPr>
          <p:spPr>
            <a:xfrm rot="234719">
              <a:off x="8229227" y="4771532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5" name="42 Elipse">
              <a:extLst>
                <a:ext uri="{FF2B5EF4-FFF2-40B4-BE49-F238E27FC236}">
                  <a16:creationId xmlns:a16="http://schemas.microsoft.com/office/drawing/2014/main" id="{62D6C6AA-2E3A-47F2-8DA1-C5C5DDA91A24}"/>
                </a:ext>
              </a:extLst>
            </p:cNvPr>
            <p:cNvSpPr/>
            <p:nvPr/>
          </p:nvSpPr>
          <p:spPr>
            <a:xfrm>
              <a:off x="11075869" y="4429444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0" name="47 Elipse">
              <a:extLst>
                <a:ext uri="{FF2B5EF4-FFF2-40B4-BE49-F238E27FC236}">
                  <a16:creationId xmlns:a16="http://schemas.microsoft.com/office/drawing/2014/main" id="{0885BC9F-17F5-414A-A123-02E2076B0015}"/>
                </a:ext>
              </a:extLst>
            </p:cNvPr>
            <p:cNvSpPr/>
            <p:nvPr/>
          </p:nvSpPr>
          <p:spPr>
            <a:xfrm>
              <a:off x="7078289" y="3327595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1" name="22 Elipse">
              <a:extLst>
                <a:ext uri="{FF2B5EF4-FFF2-40B4-BE49-F238E27FC236}">
                  <a16:creationId xmlns:a16="http://schemas.microsoft.com/office/drawing/2014/main" id="{49E367C8-B31C-4FEF-8DC7-168E55CCA22A}"/>
                </a:ext>
              </a:extLst>
            </p:cNvPr>
            <p:cNvSpPr/>
            <p:nvPr/>
          </p:nvSpPr>
          <p:spPr>
            <a:xfrm>
              <a:off x="6499486" y="374411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3" name="22 Elipse">
              <a:extLst>
                <a:ext uri="{FF2B5EF4-FFF2-40B4-BE49-F238E27FC236}">
                  <a16:creationId xmlns:a16="http://schemas.microsoft.com/office/drawing/2014/main" id="{31034F68-DA96-44C9-B012-139659C50D98}"/>
                </a:ext>
              </a:extLst>
            </p:cNvPr>
            <p:cNvSpPr/>
            <p:nvPr/>
          </p:nvSpPr>
          <p:spPr>
            <a:xfrm>
              <a:off x="3880196" y="3423927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7" name="44 Elipse">
              <a:extLst>
                <a:ext uri="{FF2B5EF4-FFF2-40B4-BE49-F238E27FC236}">
                  <a16:creationId xmlns:a16="http://schemas.microsoft.com/office/drawing/2014/main" id="{D32C4870-97FB-4A5A-A034-8BB167B504E4}"/>
                </a:ext>
              </a:extLst>
            </p:cNvPr>
            <p:cNvSpPr/>
            <p:nvPr/>
          </p:nvSpPr>
          <p:spPr>
            <a:xfrm rot="21101236">
              <a:off x="9415668" y="480572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8" name="44 Elipse">
              <a:extLst>
                <a:ext uri="{FF2B5EF4-FFF2-40B4-BE49-F238E27FC236}">
                  <a16:creationId xmlns:a16="http://schemas.microsoft.com/office/drawing/2014/main" id="{534949F5-718D-4080-AC62-05D69B2607C4}"/>
                </a:ext>
              </a:extLst>
            </p:cNvPr>
            <p:cNvSpPr/>
            <p:nvPr/>
          </p:nvSpPr>
          <p:spPr>
            <a:xfrm rot="644824">
              <a:off x="10844545" y="4785114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9" name="44 Elipse">
              <a:extLst>
                <a:ext uri="{FF2B5EF4-FFF2-40B4-BE49-F238E27FC236}">
                  <a16:creationId xmlns:a16="http://schemas.microsoft.com/office/drawing/2014/main" id="{43ECF48F-ED26-42C0-A0D9-ED94F0546BED}"/>
                </a:ext>
              </a:extLst>
            </p:cNvPr>
            <p:cNvSpPr/>
            <p:nvPr/>
          </p:nvSpPr>
          <p:spPr>
            <a:xfrm>
              <a:off x="8271464" y="514511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7" name="11 Elipse">
              <a:extLst>
                <a:ext uri="{FF2B5EF4-FFF2-40B4-BE49-F238E27FC236}">
                  <a16:creationId xmlns:a16="http://schemas.microsoft.com/office/drawing/2014/main" id="{AEBEC086-8020-4C18-944E-B7AF04F3D882}"/>
                </a:ext>
              </a:extLst>
            </p:cNvPr>
            <p:cNvSpPr/>
            <p:nvPr/>
          </p:nvSpPr>
          <p:spPr>
            <a:xfrm>
              <a:off x="5305746" y="5038635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8" name="14 Elipse">
              <a:extLst>
                <a:ext uri="{FF2B5EF4-FFF2-40B4-BE49-F238E27FC236}">
                  <a16:creationId xmlns:a16="http://schemas.microsoft.com/office/drawing/2014/main" id="{6C427EA8-A086-4C28-BF6A-02E003E0CE1B}"/>
                </a:ext>
              </a:extLst>
            </p:cNvPr>
            <p:cNvSpPr/>
            <p:nvPr/>
          </p:nvSpPr>
          <p:spPr>
            <a:xfrm rot="431547">
              <a:off x="4368499" y="4498011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9" name="24 Elipse">
              <a:extLst>
                <a:ext uri="{FF2B5EF4-FFF2-40B4-BE49-F238E27FC236}">
                  <a16:creationId xmlns:a16="http://schemas.microsoft.com/office/drawing/2014/main" id="{EDCA3D64-5656-42D4-9905-296D6980FF61}"/>
                </a:ext>
              </a:extLst>
            </p:cNvPr>
            <p:cNvSpPr/>
            <p:nvPr/>
          </p:nvSpPr>
          <p:spPr>
            <a:xfrm rot="645312">
              <a:off x="7195363" y="3872874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2" name="28 Elipse">
              <a:extLst>
                <a:ext uri="{FF2B5EF4-FFF2-40B4-BE49-F238E27FC236}">
                  <a16:creationId xmlns:a16="http://schemas.microsoft.com/office/drawing/2014/main" id="{340BA895-36E5-481E-961A-229F3F79CA22}"/>
                </a:ext>
              </a:extLst>
            </p:cNvPr>
            <p:cNvSpPr/>
            <p:nvPr/>
          </p:nvSpPr>
          <p:spPr>
            <a:xfrm rot="21241931">
              <a:off x="3440523" y="4087187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4" name="47 Elipse">
              <a:extLst>
                <a:ext uri="{FF2B5EF4-FFF2-40B4-BE49-F238E27FC236}">
                  <a16:creationId xmlns:a16="http://schemas.microsoft.com/office/drawing/2014/main" id="{F98C1C0D-4658-474B-84B7-85679C38B281}"/>
                </a:ext>
              </a:extLst>
            </p:cNvPr>
            <p:cNvSpPr/>
            <p:nvPr/>
          </p:nvSpPr>
          <p:spPr>
            <a:xfrm>
              <a:off x="5710830" y="3438497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5" name="22 Elipse">
              <a:extLst>
                <a:ext uri="{FF2B5EF4-FFF2-40B4-BE49-F238E27FC236}">
                  <a16:creationId xmlns:a16="http://schemas.microsoft.com/office/drawing/2014/main" id="{6AF645EA-C70D-4F2E-9B1D-6E01548C6896}"/>
                </a:ext>
              </a:extLst>
            </p:cNvPr>
            <p:cNvSpPr/>
            <p:nvPr/>
          </p:nvSpPr>
          <p:spPr>
            <a:xfrm>
              <a:off x="2512737" y="3534827"/>
              <a:ext cx="285749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3BDA373-65CE-42C3-8FF9-0B999584B976}"/>
              </a:ext>
            </a:extLst>
          </p:cNvPr>
          <p:cNvGrpSpPr/>
          <p:nvPr/>
        </p:nvGrpSpPr>
        <p:grpSpPr>
          <a:xfrm>
            <a:off x="7531481" y="2795494"/>
            <a:ext cx="970306" cy="1058348"/>
            <a:chOff x="2446133" y="1529534"/>
            <a:chExt cx="3752490" cy="4087889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9AD06853-0327-4858-AB2D-CDA83DF3F8ED}"/>
                </a:ext>
              </a:extLst>
            </p:cNvPr>
            <p:cNvSpPr/>
            <p:nvPr/>
          </p:nvSpPr>
          <p:spPr>
            <a:xfrm>
              <a:off x="2446133" y="1529534"/>
              <a:ext cx="3752489" cy="4087889"/>
            </a:xfrm>
            <a:prstGeom prst="roundRect">
              <a:avLst/>
            </a:prstGeom>
            <a:solidFill>
              <a:srgbClr val="DEEBF7"/>
            </a:solidFill>
            <a:ln w="38100">
              <a:solidFill>
                <a:srgbClr val="283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12 Elipse">
              <a:extLst>
                <a:ext uri="{FF2B5EF4-FFF2-40B4-BE49-F238E27FC236}">
                  <a16:creationId xmlns:a16="http://schemas.microsoft.com/office/drawing/2014/main" id="{B9C7E0E3-D6C7-43BD-88C7-482B89B207F9}"/>
                </a:ext>
              </a:extLst>
            </p:cNvPr>
            <p:cNvSpPr/>
            <p:nvPr/>
          </p:nvSpPr>
          <p:spPr>
            <a:xfrm>
              <a:off x="3320134" y="2544738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0" name="13 Elipse">
              <a:extLst>
                <a:ext uri="{FF2B5EF4-FFF2-40B4-BE49-F238E27FC236}">
                  <a16:creationId xmlns:a16="http://schemas.microsoft.com/office/drawing/2014/main" id="{4B856759-0C52-42D5-8B1F-8D3726E0EF91}"/>
                </a:ext>
              </a:extLst>
            </p:cNvPr>
            <p:cNvSpPr/>
            <p:nvPr/>
          </p:nvSpPr>
          <p:spPr>
            <a:xfrm>
              <a:off x="3290840" y="335916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1" name="14 Elipse">
              <a:extLst>
                <a:ext uri="{FF2B5EF4-FFF2-40B4-BE49-F238E27FC236}">
                  <a16:creationId xmlns:a16="http://schemas.microsoft.com/office/drawing/2014/main" id="{70916120-E2D7-4945-B6CD-A3DDC02CAF53}"/>
                </a:ext>
              </a:extLst>
            </p:cNvPr>
            <p:cNvSpPr/>
            <p:nvPr/>
          </p:nvSpPr>
          <p:spPr>
            <a:xfrm>
              <a:off x="3034383" y="3105490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2" name="15 Elipse">
              <a:extLst>
                <a:ext uri="{FF2B5EF4-FFF2-40B4-BE49-F238E27FC236}">
                  <a16:creationId xmlns:a16="http://schemas.microsoft.com/office/drawing/2014/main" id="{D2969D03-58D0-460D-87DC-CC8FA9F423E2}"/>
                </a:ext>
              </a:extLst>
            </p:cNvPr>
            <p:cNvSpPr/>
            <p:nvPr/>
          </p:nvSpPr>
          <p:spPr>
            <a:xfrm>
              <a:off x="3409429" y="37495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3" name="16 Elipse">
              <a:extLst>
                <a:ext uri="{FF2B5EF4-FFF2-40B4-BE49-F238E27FC236}">
                  <a16:creationId xmlns:a16="http://schemas.microsoft.com/office/drawing/2014/main" id="{062F1A5C-5F64-4471-B9BE-CF6B838A2FB8}"/>
                </a:ext>
              </a:extLst>
            </p:cNvPr>
            <p:cNvSpPr/>
            <p:nvPr/>
          </p:nvSpPr>
          <p:spPr>
            <a:xfrm>
              <a:off x="5186939" y="36163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4" name="17 Elipse">
              <a:extLst>
                <a:ext uri="{FF2B5EF4-FFF2-40B4-BE49-F238E27FC236}">
                  <a16:creationId xmlns:a16="http://schemas.microsoft.com/office/drawing/2014/main" id="{75C7A06F-1F56-4E21-91E2-5EEE8D86D838}"/>
                </a:ext>
              </a:extLst>
            </p:cNvPr>
            <p:cNvSpPr/>
            <p:nvPr/>
          </p:nvSpPr>
          <p:spPr>
            <a:xfrm>
              <a:off x="5734157" y="310842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5" name="18 Elipse">
              <a:extLst>
                <a:ext uri="{FF2B5EF4-FFF2-40B4-BE49-F238E27FC236}">
                  <a16:creationId xmlns:a16="http://schemas.microsoft.com/office/drawing/2014/main" id="{0410586C-DBC8-4772-84EB-9C26686F5246}"/>
                </a:ext>
              </a:extLst>
            </p:cNvPr>
            <p:cNvSpPr/>
            <p:nvPr/>
          </p:nvSpPr>
          <p:spPr>
            <a:xfrm>
              <a:off x="3790906" y="24304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6" name="21 Elipse">
              <a:extLst>
                <a:ext uri="{FF2B5EF4-FFF2-40B4-BE49-F238E27FC236}">
                  <a16:creationId xmlns:a16="http://schemas.microsoft.com/office/drawing/2014/main" id="{543093D2-48DB-412C-A5FD-73F9DBBD0C6A}"/>
                </a:ext>
              </a:extLst>
            </p:cNvPr>
            <p:cNvSpPr/>
            <p:nvPr/>
          </p:nvSpPr>
          <p:spPr>
            <a:xfrm>
              <a:off x="3506225" y="4091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7" name="25 Elipse">
              <a:extLst>
                <a:ext uri="{FF2B5EF4-FFF2-40B4-BE49-F238E27FC236}">
                  <a16:creationId xmlns:a16="http://schemas.microsoft.com/office/drawing/2014/main" id="{30E9E6C9-92C2-4DFB-A343-91890E53CC11}"/>
                </a:ext>
              </a:extLst>
            </p:cNvPr>
            <p:cNvSpPr/>
            <p:nvPr/>
          </p:nvSpPr>
          <p:spPr>
            <a:xfrm>
              <a:off x="2869333" y="342812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8" name="26 Elipse">
              <a:extLst>
                <a:ext uri="{FF2B5EF4-FFF2-40B4-BE49-F238E27FC236}">
                  <a16:creationId xmlns:a16="http://schemas.microsoft.com/office/drawing/2014/main" id="{69466B31-729C-4D4E-95CE-B3B0FC7B4C55}"/>
                </a:ext>
              </a:extLst>
            </p:cNvPr>
            <p:cNvSpPr/>
            <p:nvPr/>
          </p:nvSpPr>
          <p:spPr>
            <a:xfrm>
              <a:off x="2994472" y="396412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9" name="27 Elipse">
              <a:extLst>
                <a:ext uri="{FF2B5EF4-FFF2-40B4-BE49-F238E27FC236}">
                  <a16:creationId xmlns:a16="http://schemas.microsoft.com/office/drawing/2014/main" id="{9E0116A7-0132-4A73-84A8-B5351101447D}"/>
                </a:ext>
              </a:extLst>
            </p:cNvPr>
            <p:cNvSpPr/>
            <p:nvPr/>
          </p:nvSpPr>
          <p:spPr>
            <a:xfrm rot="1558306">
              <a:off x="5482564" y="4164990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0" name="28 Elipse">
              <a:extLst>
                <a:ext uri="{FF2B5EF4-FFF2-40B4-BE49-F238E27FC236}">
                  <a16:creationId xmlns:a16="http://schemas.microsoft.com/office/drawing/2014/main" id="{5673C84B-A848-4A8F-BFA9-10372678E8FC}"/>
                </a:ext>
              </a:extLst>
            </p:cNvPr>
            <p:cNvSpPr/>
            <p:nvPr/>
          </p:nvSpPr>
          <p:spPr>
            <a:xfrm>
              <a:off x="2756383" y="26969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1" name="31 Elipse">
              <a:extLst>
                <a:ext uri="{FF2B5EF4-FFF2-40B4-BE49-F238E27FC236}">
                  <a16:creationId xmlns:a16="http://schemas.microsoft.com/office/drawing/2014/main" id="{8AE87038-3896-4E00-869C-3E87641C8061}"/>
                </a:ext>
              </a:extLst>
            </p:cNvPr>
            <p:cNvSpPr/>
            <p:nvPr/>
          </p:nvSpPr>
          <p:spPr>
            <a:xfrm>
              <a:off x="3505154" y="450217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2" name="34 Elipse">
              <a:extLst>
                <a:ext uri="{FF2B5EF4-FFF2-40B4-BE49-F238E27FC236}">
                  <a16:creationId xmlns:a16="http://schemas.microsoft.com/office/drawing/2014/main" id="{7ABC2153-E9A2-4ADD-BCF4-34132CF242DB}"/>
                </a:ext>
              </a:extLst>
            </p:cNvPr>
            <p:cNvSpPr/>
            <p:nvPr/>
          </p:nvSpPr>
          <p:spPr>
            <a:xfrm>
              <a:off x="3147964" y="493080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3" name="35 Elipse">
              <a:extLst>
                <a:ext uri="{FF2B5EF4-FFF2-40B4-BE49-F238E27FC236}">
                  <a16:creationId xmlns:a16="http://schemas.microsoft.com/office/drawing/2014/main" id="{EF89E75F-AEFA-433D-8E61-4D0247035FA0}"/>
                </a:ext>
              </a:extLst>
            </p:cNvPr>
            <p:cNvSpPr/>
            <p:nvPr/>
          </p:nvSpPr>
          <p:spPr>
            <a:xfrm>
              <a:off x="4966664" y="463967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4" name="36 Elipse">
              <a:extLst>
                <a:ext uri="{FF2B5EF4-FFF2-40B4-BE49-F238E27FC236}">
                  <a16:creationId xmlns:a16="http://schemas.microsoft.com/office/drawing/2014/main" id="{5F8FFF54-DA4D-4E3E-8ED6-200A42F61FB6}"/>
                </a:ext>
              </a:extLst>
            </p:cNvPr>
            <p:cNvSpPr/>
            <p:nvPr/>
          </p:nvSpPr>
          <p:spPr>
            <a:xfrm>
              <a:off x="3648030" y="521655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5" name="37 Elipse">
              <a:extLst>
                <a:ext uri="{FF2B5EF4-FFF2-40B4-BE49-F238E27FC236}">
                  <a16:creationId xmlns:a16="http://schemas.microsoft.com/office/drawing/2014/main" id="{CD88A9B2-2DCE-4F95-817E-34486C4AF9F1}"/>
                </a:ext>
              </a:extLst>
            </p:cNvPr>
            <p:cNvSpPr/>
            <p:nvPr/>
          </p:nvSpPr>
          <p:spPr>
            <a:xfrm>
              <a:off x="3933781" y="4748204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6" name="39 Elipse">
              <a:extLst>
                <a:ext uri="{FF2B5EF4-FFF2-40B4-BE49-F238E27FC236}">
                  <a16:creationId xmlns:a16="http://schemas.microsoft.com/office/drawing/2014/main" id="{2F6323C4-388D-42EB-947D-85B08007D131}"/>
                </a:ext>
              </a:extLst>
            </p:cNvPr>
            <p:cNvSpPr/>
            <p:nvPr/>
          </p:nvSpPr>
          <p:spPr>
            <a:xfrm>
              <a:off x="5005376" y="4027304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7" name="41 Elipse">
              <a:extLst>
                <a:ext uri="{FF2B5EF4-FFF2-40B4-BE49-F238E27FC236}">
                  <a16:creationId xmlns:a16="http://schemas.microsoft.com/office/drawing/2014/main" id="{1C3F2589-4236-4361-9EB9-F0573870F34C}"/>
                </a:ext>
              </a:extLst>
            </p:cNvPr>
            <p:cNvSpPr/>
            <p:nvPr/>
          </p:nvSpPr>
          <p:spPr>
            <a:xfrm>
              <a:off x="5005352" y="321628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8" name="42 Elipse">
              <a:extLst>
                <a:ext uri="{FF2B5EF4-FFF2-40B4-BE49-F238E27FC236}">
                  <a16:creationId xmlns:a16="http://schemas.microsoft.com/office/drawing/2014/main" id="{A5409CA3-9290-4171-A33A-5DE13EBD7630}"/>
                </a:ext>
              </a:extLst>
            </p:cNvPr>
            <p:cNvSpPr/>
            <p:nvPr/>
          </p:nvSpPr>
          <p:spPr>
            <a:xfrm>
              <a:off x="5291104" y="293053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9" name="43 Elipse">
              <a:extLst>
                <a:ext uri="{FF2B5EF4-FFF2-40B4-BE49-F238E27FC236}">
                  <a16:creationId xmlns:a16="http://schemas.microsoft.com/office/drawing/2014/main" id="{022E1B50-3467-4AC6-83FA-970B9531F2BF}"/>
                </a:ext>
              </a:extLst>
            </p:cNvPr>
            <p:cNvSpPr/>
            <p:nvPr/>
          </p:nvSpPr>
          <p:spPr>
            <a:xfrm>
              <a:off x="5591281" y="350117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0" name="46 Elipse">
              <a:extLst>
                <a:ext uri="{FF2B5EF4-FFF2-40B4-BE49-F238E27FC236}">
                  <a16:creationId xmlns:a16="http://schemas.microsoft.com/office/drawing/2014/main" id="{41FB479C-39D4-4A18-BC56-8358EA4976F2}"/>
                </a:ext>
              </a:extLst>
            </p:cNvPr>
            <p:cNvSpPr/>
            <p:nvPr/>
          </p:nvSpPr>
          <p:spPr>
            <a:xfrm>
              <a:off x="5385670" y="252219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1" name="47 Elipse">
              <a:extLst>
                <a:ext uri="{FF2B5EF4-FFF2-40B4-BE49-F238E27FC236}">
                  <a16:creationId xmlns:a16="http://schemas.microsoft.com/office/drawing/2014/main" id="{D066D207-1D10-458B-A2CD-C6833BC33C0B}"/>
                </a:ext>
              </a:extLst>
            </p:cNvPr>
            <p:cNvSpPr/>
            <p:nvPr/>
          </p:nvSpPr>
          <p:spPr>
            <a:xfrm>
              <a:off x="3362278" y="183278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2" name="22 Elipse">
              <a:extLst>
                <a:ext uri="{FF2B5EF4-FFF2-40B4-BE49-F238E27FC236}">
                  <a16:creationId xmlns:a16="http://schemas.microsoft.com/office/drawing/2014/main" id="{56ADB4FB-7353-4D78-A075-CC643878C1DE}"/>
                </a:ext>
              </a:extLst>
            </p:cNvPr>
            <p:cNvSpPr/>
            <p:nvPr/>
          </p:nvSpPr>
          <p:spPr>
            <a:xfrm>
              <a:off x="2977091" y="158273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3" name="22 Elipse">
              <a:extLst>
                <a:ext uri="{FF2B5EF4-FFF2-40B4-BE49-F238E27FC236}">
                  <a16:creationId xmlns:a16="http://schemas.microsoft.com/office/drawing/2014/main" id="{71E867FE-8189-403C-BAB9-3A0AB85F9D2F}"/>
                </a:ext>
              </a:extLst>
            </p:cNvPr>
            <p:cNvSpPr/>
            <p:nvPr/>
          </p:nvSpPr>
          <p:spPr>
            <a:xfrm>
              <a:off x="2512744" y="182447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4" name="22 Elipse">
              <a:extLst>
                <a:ext uri="{FF2B5EF4-FFF2-40B4-BE49-F238E27FC236}">
                  <a16:creationId xmlns:a16="http://schemas.microsoft.com/office/drawing/2014/main" id="{EDE3D0DA-614D-4BC3-B360-3B1E448BB6CE}"/>
                </a:ext>
              </a:extLst>
            </p:cNvPr>
            <p:cNvSpPr/>
            <p:nvPr/>
          </p:nvSpPr>
          <p:spPr>
            <a:xfrm>
              <a:off x="2988020" y="219578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5" name="22 Elipse">
              <a:extLst>
                <a:ext uri="{FF2B5EF4-FFF2-40B4-BE49-F238E27FC236}">
                  <a16:creationId xmlns:a16="http://schemas.microsoft.com/office/drawing/2014/main" id="{D0763C31-C32D-4A53-AA4D-404777FFE8D9}"/>
                </a:ext>
              </a:extLst>
            </p:cNvPr>
            <p:cNvSpPr/>
            <p:nvPr/>
          </p:nvSpPr>
          <p:spPr>
            <a:xfrm>
              <a:off x="5461948" y="21447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6" name="44 Elipse">
              <a:extLst>
                <a:ext uri="{FF2B5EF4-FFF2-40B4-BE49-F238E27FC236}">
                  <a16:creationId xmlns:a16="http://schemas.microsoft.com/office/drawing/2014/main" id="{B8EC668B-BE0D-49A9-9589-2356CD8A9BE0}"/>
                </a:ext>
              </a:extLst>
            </p:cNvPr>
            <p:cNvSpPr/>
            <p:nvPr/>
          </p:nvSpPr>
          <p:spPr>
            <a:xfrm>
              <a:off x="5912871" y="268849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7" name="44 Elipse">
              <a:extLst>
                <a:ext uri="{FF2B5EF4-FFF2-40B4-BE49-F238E27FC236}">
                  <a16:creationId xmlns:a16="http://schemas.microsoft.com/office/drawing/2014/main" id="{6E67A00D-722F-4C61-9B55-1720B14C52BE}"/>
                </a:ext>
              </a:extLst>
            </p:cNvPr>
            <p:cNvSpPr/>
            <p:nvPr/>
          </p:nvSpPr>
          <p:spPr>
            <a:xfrm>
              <a:off x="4529045" y="499852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6D6F2481-80B0-4E62-B004-B2D91D2E4D3C}"/>
              </a:ext>
            </a:extLst>
          </p:cNvPr>
          <p:cNvSpPr txBox="1"/>
          <p:nvPr/>
        </p:nvSpPr>
        <p:spPr>
          <a:xfrm>
            <a:off x="3272976" y="3465408"/>
            <a:ext cx="1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Anisotropic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14430-0A3A-457E-BEB9-56514BF94707}"/>
              </a:ext>
            </a:extLst>
          </p:cNvPr>
          <p:cNvSpPr txBox="1"/>
          <p:nvPr/>
        </p:nvSpPr>
        <p:spPr>
          <a:xfrm>
            <a:off x="354296" y="3456782"/>
            <a:ext cx="1598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Isotropic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6785A3D-E44B-4C9A-807E-36658544DCF0}"/>
              </a:ext>
            </a:extLst>
          </p:cNvPr>
          <p:cNvSpPr txBox="1"/>
          <p:nvPr/>
        </p:nvSpPr>
        <p:spPr>
          <a:xfrm>
            <a:off x="5990268" y="3410529"/>
            <a:ext cx="1723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Spatially Correlated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0EA8395-74E4-4492-A6E3-FF39D8FC2A8F}"/>
              </a:ext>
            </a:extLst>
          </p:cNvPr>
          <p:cNvSpPr/>
          <p:nvPr/>
        </p:nvSpPr>
        <p:spPr>
          <a:xfrm rot="5400000">
            <a:off x="1385038" y="3193603"/>
            <a:ext cx="351183" cy="2155440"/>
          </a:xfrm>
          <a:prstGeom prst="rightBrace">
            <a:avLst>
              <a:gd name="adj1" fmla="val 53615"/>
              <a:gd name="adj2" fmla="val 51844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4D2555-DE21-4A7C-A872-22E966B57C13}"/>
              </a:ext>
            </a:extLst>
          </p:cNvPr>
          <p:cNvSpPr txBox="1"/>
          <p:nvPr/>
        </p:nvSpPr>
        <p:spPr>
          <a:xfrm>
            <a:off x="721119" y="4362778"/>
            <a:ext cx="1646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RTT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BA0016E3-4184-4783-8F6E-C6DC4CD4C6C5}"/>
              </a:ext>
            </a:extLst>
          </p:cNvPr>
          <p:cNvSpPr/>
          <p:nvPr/>
        </p:nvSpPr>
        <p:spPr>
          <a:xfrm rot="5400000">
            <a:off x="5759775" y="1805969"/>
            <a:ext cx="351183" cy="4932166"/>
          </a:xfrm>
          <a:prstGeom prst="rightBrace">
            <a:avLst>
              <a:gd name="adj1" fmla="val 53615"/>
              <a:gd name="adj2" fmla="val 51844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EC5F19A-3E5B-468B-AE4E-B6E63E8DB6DB}"/>
              </a:ext>
            </a:extLst>
          </p:cNvPr>
          <p:cNvSpPr txBox="1"/>
          <p:nvPr/>
        </p:nvSpPr>
        <p:spPr>
          <a:xfrm>
            <a:off x="4995932" y="4340380"/>
            <a:ext cx="1931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RTT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1D7E8C7-F50A-407C-A6E3-9FDA13B10E5A}"/>
              </a:ext>
            </a:extLst>
          </p:cNvPr>
          <p:cNvGrpSpPr/>
          <p:nvPr/>
        </p:nvGrpSpPr>
        <p:grpSpPr>
          <a:xfrm>
            <a:off x="1843916" y="2778395"/>
            <a:ext cx="964017" cy="1051489"/>
            <a:chOff x="2446133" y="1529534"/>
            <a:chExt cx="3752490" cy="4087889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EC0F2157-642A-40B0-8B22-0BDCD5D70262}"/>
                </a:ext>
              </a:extLst>
            </p:cNvPr>
            <p:cNvSpPr/>
            <p:nvPr/>
          </p:nvSpPr>
          <p:spPr>
            <a:xfrm>
              <a:off x="2446133" y="1529534"/>
              <a:ext cx="3752489" cy="4087889"/>
            </a:xfrm>
            <a:prstGeom prst="roundRect">
              <a:avLst/>
            </a:prstGeom>
            <a:solidFill>
              <a:srgbClr val="DEEBF7"/>
            </a:solidFill>
            <a:ln w="38100">
              <a:solidFill>
                <a:srgbClr val="283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12 Elipse">
              <a:extLst>
                <a:ext uri="{FF2B5EF4-FFF2-40B4-BE49-F238E27FC236}">
                  <a16:creationId xmlns:a16="http://schemas.microsoft.com/office/drawing/2014/main" id="{01BAC885-6059-49AD-8B48-5A5E0CCB0ABC}"/>
                </a:ext>
              </a:extLst>
            </p:cNvPr>
            <p:cNvSpPr/>
            <p:nvPr/>
          </p:nvSpPr>
          <p:spPr>
            <a:xfrm>
              <a:off x="3414171" y="280515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2" name="13 Elipse">
              <a:extLst>
                <a:ext uri="{FF2B5EF4-FFF2-40B4-BE49-F238E27FC236}">
                  <a16:creationId xmlns:a16="http://schemas.microsoft.com/office/drawing/2014/main" id="{F50FBDA7-6AE6-4CC8-912A-561DEA74915F}"/>
                </a:ext>
              </a:extLst>
            </p:cNvPr>
            <p:cNvSpPr/>
            <p:nvPr/>
          </p:nvSpPr>
          <p:spPr>
            <a:xfrm>
              <a:off x="3290840" y="335916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3" name="14 Elipse">
              <a:extLst>
                <a:ext uri="{FF2B5EF4-FFF2-40B4-BE49-F238E27FC236}">
                  <a16:creationId xmlns:a16="http://schemas.microsoft.com/office/drawing/2014/main" id="{7805AD2F-7237-44C2-BFEF-8DABC907A3E7}"/>
                </a:ext>
              </a:extLst>
            </p:cNvPr>
            <p:cNvSpPr/>
            <p:nvPr/>
          </p:nvSpPr>
          <p:spPr>
            <a:xfrm>
              <a:off x="2862212" y="328772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4" name="15 Elipse">
              <a:extLst>
                <a:ext uri="{FF2B5EF4-FFF2-40B4-BE49-F238E27FC236}">
                  <a16:creationId xmlns:a16="http://schemas.microsoft.com/office/drawing/2014/main" id="{D24F67C4-CC40-4AAF-A218-89FC4376E7AB}"/>
                </a:ext>
              </a:extLst>
            </p:cNvPr>
            <p:cNvSpPr/>
            <p:nvPr/>
          </p:nvSpPr>
          <p:spPr>
            <a:xfrm>
              <a:off x="3648030" y="364491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5" name="16 Elipse">
              <a:extLst>
                <a:ext uri="{FF2B5EF4-FFF2-40B4-BE49-F238E27FC236}">
                  <a16:creationId xmlns:a16="http://schemas.microsoft.com/office/drawing/2014/main" id="{9D9B3CFA-A1FF-4A4D-B38C-0820C8CB1DE2}"/>
                </a:ext>
              </a:extLst>
            </p:cNvPr>
            <p:cNvSpPr/>
            <p:nvPr/>
          </p:nvSpPr>
          <p:spPr>
            <a:xfrm>
              <a:off x="4219534" y="378779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6" name="17 Elipse">
              <a:extLst>
                <a:ext uri="{FF2B5EF4-FFF2-40B4-BE49-F238E27FC236}">
                  <a16:creationId xmlns:a16="http://schemas.microsoft.com/office/drawing/2014/main" id="{9E2E5442-5DD2-4896-B89B-A82CC5428B0F}"/>
                </a:ext>
              </a:extLst>
            </p:cNvPr>
            <p:cNvSpPr/>
            <p:nvPr/>
          </p:nvSpPr>
          <p:spPr>
            <a:xfrm>
              <a:off x="4433848" y="307341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7" name="18 Elipse">
              <a:extLst>
                <a:ext uri="{FF2B5EF4-FFF2-40B4-BE49-F238E27FC236}">
                  <a16:creationId xmlns:a16="http://schemas.microsoft.com/office/drawing/2014/main" id="{56637E32-7A8E-40BB-B561-3F374BDC7284}"/>
                </a:ext>
              </a:extLst>
            </p:cNvPr>
            <p:cNvSpPr/>
            <p:nvPr/>
          </p:nvSpPr>
          <p:spPr>
            <a:xfrm>
              <a:off x="3790906" y="24304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8" name="21 Elipse">
              <a:extLst>
                <a:ext uri="{FF2B5EF4-FFF2-40B4-BE49-F238E27FC236}">
                  <a16:creationId xmlns:a16="http://schemas.microsoft.com/office/drawing/2014/main" id="{A1CC8D36-2127-45A2-83CA-44BF2BC9DB9E}"/>
                </a:ext>
              </a:extLst>
            </p:cNvPr>
            <p:cNvSpPr/>
            <p:nvPr/>
          </p:nvSpPr>
          <p:spPr>
            <a:xfrm>
              <a:off x="3506225" y="4091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9" name="25 Elipse">
              <a:extLst>
                <a:ext uri="{FF2B5EF4-FFF2-40B4-BE49-F238E27FC236}">
                  <a16:creationId xmlns:a16="http://schemas.microsoft.com/office/drawing/2014/main" id="{BF2AE330-6E8F-4959-A138-ED11E89122D9}"/>
                </a:ext>
              </a:extLst>
            </p:cNvPr>
            <p:cNvSpPr/>
            <p:nvPr/>
          </p:nvSpPr>
          <p:spPr>
            <a:xfrm>
              <a:off x="2576460" y="357347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0" name="26 Elipse">
              <a:extLst>
                <a:ext uri="{FF2B5EF4-FFF2-40B4-BE49-F238E27FC236}">
                  <a16:creationId xmlns:a16="http://schemas.microsoft.com/office/drawing/2014/main" id="{1F7FE422-762A-48EA-9487-1F81E548C66D}"/>
                </a:ext>
              </a:extLst>
            </p:cNvPr>
            <p:cNvSpPr/>
            <p:nvPr/>
          </p:nvSpPr>
          <p:spPr>
            <a:xfrm>
              <a:off x="2548239" y="415202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1" name="27 Elipse">
              <a:extLst>
                <a:ext uri="{FF2B5EF4-FFF2-40B4-BE49-F238E27FC236}">
                  <a16:creationId xmlns:a16="http://schemas.microsoft.com/office/drawing/2014/main" id="{73364A4F-BA5B-48FB-83AE-36513D021603}"/>
                </a:ext>
              </a:extLst>
            </p:cNvPr>
            <p:cNvSpPr/>
            <p:nvPr/>
          </p:nvSpPr>
          <p:spPr>
            <a:xfrm>
              <a:off x="5621053" y="414896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2" name="28 Elipse">
              <a:extLst>
                <a:ext uri="{FF2B5EF4-FFF2-40B4-BE49-F238E27FC236}">
                  <a16:creationId xmlns:a16="http://schemas.microsoft.com/office/drawing/2014/main" id="{9DAE2108-3897-4000-8285-65D25BAC0F28}"/>
                </a:ext>
              </a:extLst>
            </p:cNvPr>
            <p:cNvSpPr/>
            <p:nvPr/>
          </p:nvSpPr>
          <p:spPr>
            <a:xfrm>
              <a:off x="2562652" y="27831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3" name="31 Elipse">
              <a:extLst>
                <a:ext uri="{FF2B5EF4-FFF2-40B4-BE49-F238E27FC236}">
                  <a16:creationId xmlns:a16="http://schemas.microsoft.com/office/drawing/2014/main" id="{0C82C9D4-2E26-457E-9610-AE984A703B3C}"/>
                </a:ext>
              </a:extLst>
            </p:cNvPr>
            <p:cNvSpPr/>
            <p:nvPr/>
          </p:nvSpPr>
          <p:spPr>
            <a:xfrm>
              <a:off x="3505154" y="450217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4" name="34 Elipse">
              <a:extLst>
                <a:ext uri="{FF2B5EF4-FFF2-40B4-BE49-F238E27FC236}">
                  <a16:creationId xmlns:a16="http://schemas.microsoft.com/office/drawing/2014/main" id="{B297B418-7F5E-4F26-B45E-231F4776CF94}"/>
                </a:ext>
              </a:extLst>
            </p:cNvPr>
            <p:cNvSpPr/>
            <p:nvPr/>
          </p:nvSpPr>
          <p:spPr>
            <a:xfrm>
              <a:off x="3147964" y="493080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5" name="35 Elipse">
              <a:extLst>
                <a:ext uri="{FF2B5EF4-FFF2-40B4-BE49-F238E27FC236}">
                  <a16:creationId xmlns:a16="http://schemas.microsoft.com/office/drawing/2014/main" id="{3FAFBBCD-5C93-4E4C-AF9E-A3BB4D74595B}"/>
                </a:ext>
              </a:extLst>
            </p:cNvPr>
            <p:cNvSpPr/>
            <p:nvPr/>
          </p:nvSpPr>
          <p:spPr>
            <a:xfrm>
              <a:off x="5033319" y="483919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6" name="36 Elipse">
              <a:extLst>
                <a:ext uri="{FF2B5EF4-FFF2-40B4-BE49-F238E27FC236}">
                  <a16:creationId xmlns:a16="http://schemas.microsoft.com/office/drawing/2014/main" id="{831EDF5C-2498-4C21-B507-562C5957D60D}"/>
                </a:ext>
              </a:extLst>
            </p:cNvPr>
            <p:cNvSpPr/>
            <p:nvPr/>
          </p:nvSpPr>
          <p:spPr>
            <a:xfrm>
              <a:off x="3648030" y="521655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7" name="37 Elipse">
              <a:extLst>
                <a:ext uri="{FF2B5EF4-FFF2-40B4-BE49-F238E27FC236}">
                  <a16:creationId xmlns:a16="http://schemas.microsoft.com/office/drawing/2014/main" id="{1E324AA5-5082-4323-B27E-C0488B286023}"/>
                </a:ext>
              </a:extLst>
            </p:cNvPr>
            <p:cNvSpPr/>
            <p:nvPr/>
          </p:nvSpPr>
          <p:spPr>
            <a:xfrm>
              <a:off x="4505286" y="443073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8" name="39 Elipse">
              <a:extLst>
                <a:ext uri="{FF2B5EF4-FFF2-40B4-BE49-F238E27FC236}">
                  <a16:creationId xmlns:a16="http://schemas.microsoft.com/office/drawing/2014/main" id="{3BA08CD0-4B08-463D-B4E5-2F58525CF4BD}"/>
                </a:ext>
              </a:extLst>
            </p:cNvPr>
            <p:cNvSpPr/>
            <p:nvPr/>
          </p:nvSpPr>
          <p:spPr>
            <a:xfrm>
              <a:off x="4648162" y="40735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9" name="41 Elipse">
              <a:extLst>
                <a:ext uri="{FF2B5EF4-FFF2-40B4-BE49-F238E27FC236}">
                  <a16:creationId xmlns:a16="http://schemas.microsoft.com/office/drawing/2014/main" id="{4B26CB1D-777F-458B-BB2A-05B9B82AE751}"/>
                </a:ext>
              </a:extLst>
            </p:cNvPr>
            <p:cNvSpPr/>
            <p:nvPr/>
          </p:nvSpPr>
          <p:spPr>
            <a:xfrm>
              <a:off x="4862621" y="3135668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0" name="42 Elipse">
              <a:extLst>
                <a:ext uri="{FF2B5EF4-FFF2-40B4-BE49-F238E27FC236}">
                  <a16:creationId xmlns:a16="http://schemas.microsoft.com/office/drawing/2014/main" id="{857196E0-412F-47B2-AD5C-4C72943DD761}"/>
                </a:ext>
              </a:extLst>
            </p:cNvPr>
            <p:cNvSpPr/>
            <p:nvPr/>
          </p:nvSpPr>
          <p:spPr>
            <a:xfrm>
              <a:off x="5291104" y="293053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1" name="43 Elipse">
              <a:extLst>
                <a:ext uri="{FF2B5EF4-FFF2-40B4-BE49-F238E27FC236}">
                  <a16:creationId xmlns:a16="http://schemas.microsoft.com/office/drawing/2014/main" id="{B4F5D8E0-9C8F-4E76-AFF0-E20CFE1DB07F}"/>
                </a:ext>
              </a:extLst>
            </p:cNvPr>
            <p:cNvSpPr/>
            <p:nvPr/>
          </p:nvSpPr>
          <p:spPr>
            <a:xfrm>
              <a:off x="5362542" y="3502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2" name="46 Elipse">
              <a:extLst>
                <a:ext uri="{FF2B5EF4-FFF2-40B4-BE49-F238E27FC236}">
                  <a16:creationId xmlns:a16="http://schemas.microsoft.com/office/drawing/2014/main" id="{B2427279-10B3-4E6D-93CA-84922381F865}"/>
                </a:ext>
              </a:extLst>
            </p:cNvPr>
            <p:cNvSpPr/>
            <p:nvPr/>
          </p:nvSpPr>
          <p:spPr>
            <a:xfrm>
              <a:off x="4719600" y="207328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3" name="47 Elipse">
              <a:extLst>
                <a:ext uri="{FF2B5EF4-FFF2-40B4-BE49-F238E27FC236}">
                  <a16:creationId xmlns:a16="http://schemas.microsoft.com/office/drawing/2014/main" id="{D52E2919-DE56-46C7-B5F4-61A9A4CDB62A}"/>
                </a:ext>
              </a:extLst>
            </p:cNvPr>
            <p:cNvSpPr/>
            <p:nvPr/>
          </p:nvSpPr>
          <p:spPr>
            <a:xfrm>
              <a:off x="4219534" y="185896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4" name="22 Elipse">
              <a:extLst>
                <a:ext uri="{FF2B5EF4-FFF2-40B4-BE49-F238E27FC236}">
                  <a16:creationId xmlns:a16="http://schemas.microsoft.com/office/drawing/2014/main" id="{4D8C5FAB-A088-423D-849C-726479F00EE0}"/>
                </a:ext>
              </a:extLst>
            </p:cNvPr>
            <p:cNvSpPr/>
            <p:nvPr/>
          </p:nvSpPr>
          <p:spPr>
            <a:xfrm>
              <a:off x="2977091" y="158273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5" name="22 Elipse">
              <a:extLst>
                <a:ext uri="{FF2B5EF4-FFF2-40B4-BE49-F238E27FC236}">
                  <a16:creationId xmlns:a16="http://schemas.microsoft.com/office/drawing/2014/main" id="{E3013013-3245-4F7B-94A0-409777A78992}"/>
                </a:ext>
              </a:extLst>
            </p:cNvPr>
            <p:cNvSpPr/>
            <p:nvPr/>
          </p:nvSpPr>
          <p:spPr>
            <a:xfrm>
              <a:off x="2512744" y="182447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6" name="22 Elipse">
              <a:extLst>
                <a:ext uri="{FF2B5EF4-FFF2-40B4-BE49-F238E27FC236}">
                  <a16:creationId xmlns:a16="http://schemas.microsoft.com/office/drawing/2014/main" id="{BAA68DDC-F8BF-4640-B1B5-0BFA8D3138FB}"/>
                </a:ext>
              </a:extLst>
            </p:cNvPr>
            <p:cNvSpPr/>
            <p:nvPr/>
          </p:nvSpPr>
          <p:spPr>
            <a:xfrm>
              <a:off x="3040807" y="237012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7" name="22 Elipse">
              <a:extLst>
                <a:ext uri="{FF2B5EF4-FFF2-40B4-BE49-F238E27FC236}">
                  <a16:creationId xmlns:a16="http://schemas.microsoft.com/office/drawing/2014/main" id="{C4BC8CA6-379C-42CA-8CC5-F3E564A896AD}"/>
                </a:ext>
              </a:extLst>
            </p:cNvPr>
            <p:cNvSpPr/>
            <p:nvPr/>
          </p:nvSpPr>
          <p:spPr>
            <a:xfrm>
              <a:off x="5461948" y="21447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8" name="44 Elipse">
              <a:extLst>
                <a:ext uri="{FF2B5EF4-FFF2-40B4-BE49-F238E27FC236}">
                  <a16:creationId xmlns:a16="http://schemas.microsoft.com/office/drawing/2014/main" id="{30E5DF77-1E76-41C5-90DD-998D2787FD5C}"/>
                </a:ext>
              </a:extLst>
            </p:cNvPr>
            <p:cNvSpPr/>
            <p:nvPr/>
          </p:nvSpPr>
          <p:spPr>
            <a:xfrm>
              <a:off x="5912871" y="268849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9" name="44 Elipse">
              <a:extLst>
                <a:ext uri="{FF2B5EF4-FFF2-40B4-BE49-F238E27FC236}">
                  <a16:creationId xmlns:a16="http://schemas.microsoft.com/office/drawing/2014/main" id="{41B206EB-6461-4F98-9246-D584C6A5A7F8}"/>
                </a:ext>
              </a:extLst>
            </p:cNvPr>
            <p:cNvSpPr/>
            <p:nvPr/>
          </p:nvSpPr>
          <p:spPr>
            <a:xfrm>
              <a:off x="5176196" y="53316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</p:spTree>
    <p:extLst>
      <p:ext uri="{BB962C8B-B14F-4D97-AF65-F5344CB8AC3E}">
        <p14:creationId xmlns:p14="http://schemas.microsoft.com/office/powerpoint/2010/main" val="1025640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E008B-40C8-4DA1-83ED-699F186B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2460B-29F2-49B6-8C14-80390C57B57B}"/>
              </a:ext>
            </a:extLst>
          </p:cNvPr>
          <p:cNvGrpSpPr/>
          <p:nvPr/>
        </p:nvGrpSpPr>
        <p:grpSpPr>
          <a:xfrm>
            <a:off x="563221" y="1545498"/>
            <a:ext cx="2336834" cy="2548871"/>
            <a:chOff x="2446133" y="1529534"/>
            <a:chExt cx="3752490" cy="408788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86C54E-AC10-4D46-95DC-D2BD9D1FE4E1}"/>
                </a:ext>
              </a:extLst>
            </p:cNvPr>
            <p:cNvSpPr/>
            <p:nvPr/>
          </p:nvSpPr>
          <p:spPr>
            <a:xfrm>
              <a:off x="2446133" y="1529534"/>
              <a:ext cx="3752489" cy="4087889"/>
            </a:xfrm>
            <a:prstGeom prst="roundRect">
              <a:avLst/>
            </a:prstGeom>
            <a:solidFill>
              <a:srgbClr val="DEEBF7"/>
            </a:solidFill>
            <a:ln w="38100">
              <a:solidFill>
                <a:srgbClr val="283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12 Elipse">
              <a:extLst>
                <a:ext uri="{FF2B5EF4-FFF2-40B4-BE49-F238E27FC236}">
                  <a16:creationId xmlns:a16="http://schemas.microsoft.com/office/drawing/2014/main" id="{81BE7BEF-193C-40BE-A113-D40592A16D83}"/>
                </a:ext>
              </a:extLst>
            </p:cNvPr>
            <p:cNvSpPr/>
            <p:nvPr/>
          </p:nvSpPr>
          <p:spPr>
            <a:xfrm>
              <a:off x="3414171" y="280515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" name="13 Elipse">
              <a:extLst>
                <a:ext uri="{FF2B5EF4-FFF2-40B4-BE49-F238E27FC236}">
                  <a16:creationId xmlns:a16="http://schemas.microsoft.com/office/drawing/2014/main" id="{84D46F45-3CA7-45C1-8428-9E75D26E4697}"/>
                </a:ext>
              </a:extLst>
            </p:cNvPr>
            <p:cNvSpPr/>
            <p:nvPr/>
          </p:nvSpPr>
          <p:spPr>
            <a:xfrm>
              <a:off x="3290840" y="335916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14 Elipse">
              <a:extLst>
                <a:ext uri="{FF2B5EF4-FFF2-40B4-BE49-F238E27FC236}">
                  <a16:creationId xmlns:a16="http://schemas.microsoft.com/office/drawing/2014/main" id="{CFA29613-FBF8-44C1-BCED-D2FE1EFEB00F}"/>
                </a:ext>
              </a:extLst>
            </p:cNvPr>
            <p:cNvSpPr/>
            <p:nvPr/>
          </p:nvSpPr>
          <p:spPr>
            <a:xfrm>
              <a:off x="2862212" y="328772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15 Elipse">
              <a:extLst>
                <a:ext uri="{FF2B5EF4-FFF2-40B4-BE49-F238E27FC236}">
                  <a16:creationId xmlns:a16="http://schemas.microsoft.com/office/drawing/2014/main" id="{8F298F08-D00C-4270-9F1F-A05C23558F93}"/>
                </a:ext>
              </a:extLst>
            </p:cNvPr>
            <p:cNvSpPr/>
            <p:nvPr/>
          </p:nvSpPr>
          <p:spPr>
            <a:xfrm>
              <a:off x="3648030" y="364491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" name="16 Elipse">
              <a:extLst>
                <a:ext uri="{FF2B5EF4-FFF2-40B4-BE49-F238E27FC236}">
                  <a16:creationId xmlns:a16="http://schemas.microsoft.com/office/drawing/2014/main" id="{DD8A5E8E-73EF-4D79-B8AD-90BF617AD439}"/>
                </a:ext>
              </a:extLst>
            </p:cNvPr>
            <p:cNvSpPr/>
            <p:nvPr/>
          </p:nvSpPr>
          <p:spPr>
            <a:xfrm>
              <a:off x="4219534" y="378779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17 Elipse">
              <a:extLst>
                <a:ext uri="{FF2B5EF4-FFF2-40B4-BE49-F238E27FC236}">
                  <a16:creationId xmlns:a16="http://schemas.microsoft.com/office/drawing/2014/main" id="{ED25E594-B3CA-41BF-83EA-1893F5EFF883}"/>
                </a:ext>
              </a:extLst>
            </p:cNvPr>
            <p:cNvSpPr/>
            <p:nvPr/>
          </p:nvSpPr>
          <p:spPr>
            <a:xfrm>
              <a:off x="4433848" y="307341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" name="18 Elipse">
              <a:extLst>
                <a:ext uri="{FF2B5EF4-FFF2-40B4-BE49-F238E27FC236}">
                  <a16:creationId xmlns:a16="http://schemas.microsoft.com/office/drawing/2014/main" id="{FACC6430-1475-4A5F-8651-808C7B936573}"/>
                </a:ext>
              </a:extLst>
            </p:cNvPr>
            <p:cNvSpPr/>
            <p:nvPr/>
          </p:nvSpPr>
          <p:spPr>
            <a:xfrm>
              <a:off x="3790906" y="24304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" name="21 Elipse">
              <a:extLst>
                <a:ext uri="{FF2B5EF4-FFF2-40B4-BE49-F238E27FC236}">
                  <a16:creationId xmlns:a16="http://schemas.microsoft.com/office/drawing/2014/main" id="{342EF7E2-5D87-4036-8492-11953CB784A3}"/>
                </a:ext>
              </a:extLst>
            </p:cNvPr>
            <p:cNvSpPr/>
            <p:nvPr/>
          </p:nvSpPr>
          <p:spPr>
            <a:xfrm>
              <a:off x="3506225" y="4091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" name="25 Elipse">
              <a:extLst>
                <a:ext uri="{FF2B5EF4-FFF2-40B4-BE49-F238E27FC236}">
                  <a16:creationId xmlns:a16="http://schemas.microsoft.com/office/drawing/2014/main" id="{5742C975-315E-4FB9-8CA1-82E2CB44B6FC}"/>
                </a:ext>
              </a:extLst>
            </p:cNvPr>
            <p:cNvSpPr/>
            <p:nvPr/>
          </p:nvSpPr>
          <p:spPr>
            <a:xfrm>
              <a:off x="2576460" y="357347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" name="26 Elipse">
              <a:extLst>
                <a:ext uri="{FF2B5EF4-FFF2-40B4-BE49-F238E27FC236}">
                  <a16:creationId xmlns:a16="http://schemas.microsoft.com/office/drawing/2014/main" id="{B7EBDFE1-DFE7-4CB7-AE15-E9F303D16E8E}"/>
                </a:ext>
              </a:extLst>
            </p:cNvPr>
            <p:cNvSpPr/>
            <p:nvPr/>
          </p:nvSpPr>
          <p:spPr>
            <a:xfrm>
              <a:off x="2548239" y="415202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" name="27 Elipse">
              <a:extLst>
                <a:ext uri="{FF2B5EF4-FFF2-40B4-BE49-F238E27FC236}">
                  <a16:creationId xmlns:a16="http://schemas.microsoft.com/office/drawing/2014/main" id="{DC3DF511-B338-49E4-BDF2-77A205F1DDF8}"/>
                </a:ext>
              </a:extLst>
            </p:cNvPr>
            <p:cNvSpPr/>
            <p:nvPr/>
          </p:nvSpPr>
          <p:spPr>
            <a:xfrm>
              <a:off x="5621053" y="414896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" name="28 Elipse">
              <a:extLst>
                <a:ext uri="{FF2B5EF4-FFF2-40B4-BE49-F238E27FC236}">
                  <a16:creationId xmlns:a16="http://schemas.microsoft.com/office/drawing/2014/main" id="{D1861A91-D8CB-4A9F-9055-AACF6A243416}"/>
                </a:ext>
              </a:extLst>
            </p:cNvPr>
            <p:cNvSpPr/>
            <p:nvPr/>
          </p:nvSpPr>
          <p:spPr>
            <a:xfrm>
              <a:off x="2562652" y="27831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" name="31 Elipse">
              <a:extLst>
                <a:ext uri="{FF2B5EF4-FFF2-40B4-BE49-F238E27FC236}">
                  <a16:creationId xmlns:a16="http://schemas.microsoft.com/office/drawing/2014/main" id="{30BCD6CF-BC50-4BA1-98EB-3F2FC50F7A22}"/>
                </a:ext>
              </a:extLst>
            </p:cNvPr>
            <p:cNvSpPr/>
            <p:nvPr/>
          </p:nvSpPr>
          <p:spPr>
            <a:xfrm>
              <a:off x="3505154" y="450217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" name="34 Elipse">
              <a:extLst>
                <a:ext uri="{FF2B5EF4-FFF2-40B4-BE49-F238E27FC236}">
                  <a16:creationId xmlns:a16="http://schemas.microsoft.com/office/drawing/2014/main" id="{5315FF43-D6D6-4CE5-A530-E4F8AF9D6E0B}"/>
                </a:ext>
              </a:extLst>
            </p:cNvPr>
            <p:cNvSpPr/>
            <p:nvPr/>
          </p:nvSpPr>
          <p:spPr>
            <a:xfrm>
              <a:off x="3147964" y="493080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" name="35 Elipse">
              <a:extLst>
                <a:ext uri="{FF2B5EF4-FFF2-40B4-BE49-F238E27FC236}">
                  <a16:creationId xmlns:a16="http://schemas.microsoft.com/office/drawing/2014/main" id="{E492213F-E3B2-4BBD-894C-F75C599BEF9E}"/>
                </a:ext>
              </a:extLst>
            </p:cNvPr>
            <p:cNvSpPr/>
            <p:nvPr/>
          </p:nvSpPr>
          <p:spPr>
            <a:xfrm>
              <a:off x="5033319" y="483919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" name="36 Elipse">
              <a:extLst>
                <a:ext uri="{FF2B5EF4-FFF2-40B4-BE49-F238E27FC236}">
                  <a16:creationId xmlns:a16="http://schemas.microsoft.com/office/drawing/2014/main" id="{D5191BAD-6F07-4D58-A935-5C3AF4D45E31}"/>
                </a:ext>
              </a:extLst>
            </p:cNvPr>
            <p:cNvSpPr/>
            <p:nvPr/>
          </p:nvSpPr>
          <p:spPr>
            <a:xfrm>
              <a:off x="3648030" y="521655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" name="37 Elipse">
              <a:extLst>
                <a:ext uri="{FF2B5EF4-FFF2-40B4-BE49-F238E27FC236}">
                  <a16:creationId xmlns:a16="http://schemas.microsoft.com/office/drawing/2014/main" id="{F35F11A5-D9C6-448C-AD5B-B1FE90E6332D}"/>
                </a:ext>
              </a:extLst>
            </p:cNvPr>
            <p:cNvSpPr/>
            <p:nvPr/>
          </p:nvSpPr>
          <p:spPr>
            <a:xfrm>
              <a:off x="4505286" y="443073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" name="39 Elipse">
              <a:extLst>
                <a:ext uri="{FF2B5EF4-FFF2-40B4-BE49-F238E27FC236}">
                  <a16:creationId xmlns:a16="http://schemas.microsoft.com/office/drawing/2014/main" id="{E7300047-DE34-4C7A-A2C7-8F8B32DD038E}"/>
                </a:ext>
              </a:extLst>
            </p:cNvPr>
            <p:cNvSpPr/>
            <p:nvPr/>
          </p:nvSpPr>
          <p:spPr>
            <a:xfrm>
              <a:off x="4648162" y="40735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" name="41 Elipse">
              <a:extLst>
                <a:ext uri="{FF2B5EF4-FFF2-40B4-BE49-F238E27FC236}">
                  <a16:creationId xmlns:a16="http://schemas.microsoft.com/office/drawing/2014/main" id="{3B01AEB6-14FC-4E87-93DF-C00C0DEDDF69}"/>
                </a:ext>
              </a:extLst>
            </p:cNvPr>
            <p:cNvSpPr/>
            <p:nvPr/>
          </p:nvSpPr>
          <p:spPr>
            <a:xfrm>
              <a:off x="4862621" y="3135668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" name="42 Elipse">
              <a:extLst>
                <a:ext uri="{FF2B5EF4-FFF2-40B4-BE49-F238E27FC236}">
                  <a16:creationId xmlns:a16="http://schemas.microsoft.com/office/drawing/2014/main" id="{E609128D-02CC-41F5-A01D-CAA82BC4E9EC}"/>
                </a:ext>
              </a:extLst>
            </p:cNvPr>
            <p:cNvSpPr/>
            <p:nvPr/>
          </p:nvSpPr>
          <p:spPr>
            <a:xfrm>
              <a:off x="5291104" y="293053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" name="43 Elipse">
              <a:extLst>
                <a:ext uri="{FF2B5EF4-FFF2-40B4-BE49-F238E27FC236}">
                  <a16:creationId xmlns:a16="http://schemas.microsoft.com/office/drawing/2014/main" id="{E63F7940-7430-4E83-9B49-975CDB32ED81}"/>
                </a:ext>
              </a:extLst>
            </p:cNvPr>
            <p:cNvSpPr/>
            <p:nvPr/>
          </p:nvSpPr>
          <p:spPr>
            <a:xfrm>
              <a:off x="5362542" y="3502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46 Elipse">
              <a:extLst>
                <a:ext uri="{FF2B5EF4-FFF2-40B4-BE49-F238E27FC236}">
                  <a16:creationId xmlns:a16="http://schemas.microsoft.com/office/drawing/2014/main" id="{487A092B-6758-478D-91F7-4595960490CE}"/>
                </a:ext>
              </a:extLst>
            </p:cNvPr>
            <p:cNvSpPr/>
            <p:nvPr/>
          </p:nvSpPr>
          <p:spPr>
            <a:xfrm>
              <a:off x="4719600" y="207328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" name="47 Elipse">
              <a:extLst>
                <a:ext uri="{FF2B5EF4-FFF2-40B4-BE49-F238E27FC236}">
                  <a16:creationId xmlns:a16="http://schemas.microsoft.com/office/drawing/2014/main" id="{BAFCA047-C363-44D0-9EDD-F52C1FD49D81}"/>
                </a:ext>
              </a:extLst>
            </p:cNvPr>
            <p:cNvSpPr/>
            <p:nvPr/>
          </p:nvSpPr>
          <p:spPr>
            <a:xfrm>
              <a:off x="4219534" y="185896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" name="22 Elipse">
              <a:extLst>
                <a:ext uri="{FF2B5EF4-FFF2-40B4-BE49-F238E27FC236}">
                  <a16:creationId xmlns:a16="http://schemas.microsoft.com/office/drawing/2014/main" id="{D561BBE8-B51E-4556-B9BE-0AB942C96CA7}"/>
                </a:ext>
              </a:extLst>
            </p:cNvPr>
            <p:cNvSpPr/>
            <p:nvPr/>
          </p:nvSpPr>
          <p:spPr>
            <a:xfrm>
              <a:off x="2977091" y="158273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" name="22 Elipse">
              <a:extLst>
                <a:ext uri="{FF2B5EF4-FFF2-40B4-BE49-F238E27FC236}">
                  <a16:creationId xmlns:a16="http://schemas.microsoft.com/office/drawing/2014/main" id="{32B6608C-0F4C-401F-A47A-ADD8BBFA72E5}"/>
                </a:ext>
              </a:extLst>
            </p:cNvPr>
            <p:cNvSpPr/>
            <p:nvPr/>
          </p:nvSpPr>
          <p:spPr>
            <a:xfrm>
              <a:off x="2512744" y="182447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" name="22 Elipse">
              <a:extLst>
                <a:ext uri="{FF2B5EF4-FFF2-40B4-BE49-F238E27FC236}">
                  <a16:creationId xmlns:a16="http://schemas.microsoft.com/office/drawing/2014/main" id="{A5DA3DBC-139D-46DE-9A10-5F8B5C639A5C}"/>
                </a:ext>
              </a:extLst>
            </p:cNvPr>
            <p:cNvSpPr/>
            <p:nvPr/>
          </p:nvSpPr>
          <p:spPr>
            <a:xfrm>
              <a:off x="3040807" y="237012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" name="22 Elipse">
              <a:extLst>
                <a:ext uri="{FF2B5EF4-FFF2-40B4-BE49-F238E27FC236}">
                  <a16:creationId xmlns:a16="http://schemas.microsoft.com/office/drawing/2014/main" id="{89AFD1E5-F1BD-4D08-89A2-2D67B5522AEB}"/>
                </a:ext>
              </a:extLst>
            </p:cNvPr>
            <p:cNvSpPr/>
            <p:nvPr/>
          </p:nvSpPr>
          <p:spPr>
            <a:xfrm>
              <a:off x="5461948" y="21447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44 Elipse">
              <a:extLst>
                <a:ext uri="{FF2B5EF4-FFF2-40B4-BE49-F238E27FC236}">
                  <a16:creationId xmlns:a16="http://schemas.microsoft.com/office/drawing/2014/main" id="{50585D0C-6C5F-41F9-BA68-74D92C96A966}"/>
                </a:ext>
              </a:extLst>
            </p:cNvPr>
            <p:cNvSpPr/>
            <p:nvPr/>
          </p:nvSpPr>
          <p:spPr>
            <a:xfrm>
              <a:off x="5912871" y="268849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" name="44 Elipse">
              <a:extLst>
                <a:ext uri="{FF2B5EF4-FFF2-40B4-BE49-F238E27FC236}">
                  <a16:creationId xmlns:a16="http://schemas.microsoft.com/office/drawing/2014/main" id="{768A944A-0E18-45FF-ADE3-ED187143C5AA}"/>
                </a:ext>
              </a:extLst>
            </p:cNvPr>
            <p:cNvSpPr/>
            <p:nvPr/>
          </p:nvSpPr>
          <p:spPr>
            <a:xfrm>
              <a:off x="5176196" y="53316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387831-5A70-4E93-A75E-42D092AB692A}"/>
              </a:ext>
            </a:extLst>
          </p:cNvPr>
          <p:cNvGrpSpPr/>
          <p:nvPr/>
        </p:nvGrpSpPr>
        <p:grpSpPr>
          <a:xfrm>
            <a:off x="1731638" y="1750905"/>
            <a:ext cx="6767981" cy="2271686"/>
            <a:chOff x="1731638" y="1750905"/>
            <a:chExt cx="6767981" cy="227168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2000A66-56C3-40AD-9942-A3F06134D7C9}"/>
                </a:ext>
              </a:extLst>
            </p:cNvPr>
            <p:cNvSpPr/>
            <p:nvPr/>
          </p:nvSpPr>
          <p:spPr>
            <a:xfrm>
              <a:off x="3287683" y="2247793"/>
              <a:ext cx="5211936" cy="1774798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72F10-BF05-4769-8C1F-576BB2A72ED9}"/>
                </a:ext>
              </a:extLst>
            </p:cNvPr>
            <p:cNvSpPr txBox="1"/>
            <p:nvPr/>
          </p:nvSpPr>
          <p:spPr>
            <a:xfrm>
              <a:off x="4607069" y="1750905"/>
              <a:ext cx="2734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Far-field approximation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AB1F4C-D9B5-47EF-B561-F839C0CA3D3E}"/>
                </a:ext>
              </a:extLst>
            </p:cNvPr>
            <p:cNvSpPr/>
            <p:nvPr/>
          </p:nvSpPr>
          <p:spPr>
            <a:xfrm>
              <a:off x="1731638" y="2352298"/>
              <a:ext cx="578336" cy="45586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9FA671-D29F-466B-9350-909BA74EC82B}"/>
                </a:ext>
              </a:extLst>
            </p:cNvPr>
            <p:cNvGrpSpPr/>
            <p:nvPr/>
          </p:nvGrpSpPr>
          <p:grpSpPr>
            <a:xfrm>
              <a:off x="3502893" y="2421349"/>
              <a:ext cx="4723639" cy="1439537"/>
              <a:chOff x="4085253" y="3130350"/>
              <a:chExt cx="6298185" cy="1919382"/>
            </a:xfrm>
          </p:grpSpPr>
          <p:sp>
            <p:nvSpPr>
              <p:cNvPr id="7" name="35 Elipse">
                <a:extLst>
                  <a:ext uri="{FF2B5EF4-FFF2-40B4-BE49-F238E27FC236}">
                    <a16:creationId xmlns:a16="http://schemas.microsoft.com/office/drawing/2014/main" id="{ACDC0436-8F42-4E18-94B8-348F8F4C7EF2}"/>
                  </a:ext>
                </a:extLst>
              </p:cNvPr>
              <p:cNvSpPr/>
              <p:nvPr/>
            </p:nvSpPr>
            <p:spPr>
              <a:xfrm>
                <a:off x="4085253" y="3174771"/>
                <a:ext cx="1872625" cy="187496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8" name="35 Elipse">
                <a:extLst>
                  <a:ext uri="{FF2B5EF4-FFF2-40B4-BE49-F238E27FC236}">
                    <a16:creationId xmlns:a16="http://schemas.microsoft.com/office/drawing/2014/main" id="{82DD41D2-C52A-4069-9AB2-C03D21268F3F}"/>
                  </a:ext>
                </a:extLst>
              </p:cNvPr>
              <p:cNvSpPr/>
              <p:nvPr/>
            </p:nvSpPr>
            <p:spPr>
              <a:xfrm>
                <a:off x="8900024" y="3403790"/>
                <a:ext cx="1483414" cy="14852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0F33A23-EC77-4C3B-8B22-CC0F2975E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7488" y="4101243"/>
                <a:ext cx="3822661" cy="1668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965F46B-B4B1-4C04-8A30-2F7FA89B37F7}"/>
                      </a:ext>
                    </a:extLst>
                  </p:cNvPr>
                  <p:cNvSpPr txBox="1"/>
                  <p:nvPr/>
                </p:nvSpPr>
                <p:spPr>
                  <a:xfrm>
                    <a:off x="7082044" y="3130350"/>
                    <a:ext cx="993863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965F46B-B4B1-4C04-8A30-2F7FA89B3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2044" y="3130350"/>
                    <a:ext cx="993863" cy="11079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A85C49-0291-42C7-A979-BDA5612D0CEC}"/>
                </a:ext>
              </a:extLst>
            </p:cNvPr>
            <p:cNvCxnSpPr/>
            <p:nvPr/>
          </p:nvCxnSpPr>
          <p:spPr>
            <a:xfrm flipV="1">
              <a:off x="2309974" y="2247793"/>
              <a:ext cx="977709" cy="93079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D30C1-5465-440A-A376-ED9FCEE87BE3}"/>
                </a:ext>
              </a:extLst>
            </p:cNvPr>
            <p:cNvCxnSpPr>
              <a:cxnSpLocks/>
            </p:cNvCxnSpPr>
            <p:nvPr/>
          </p:nvCxnSpPr>
          <p:spPr>
            <a:xfrm>
              <a:off x="2307991" y="2808164"/>
              <a:ext cx="979691" cy="119482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045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6B5EEF3-24A6-414C-AD4C-C22CB94A0E08}"/>
              </a:ext>
            </a:extLst>
          </p:cNvPr>
          <p:cNvSpPr/>
          <p:nvPr/>
        </p:nvSpPr>
        <p:spPr>
          <a:xfrm>
            <a:off x="1731638" y="2352298"/>
            <a:ext cx="578336" cy="45586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07C48F-82D8-4C95-9FED-6425576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72DFD5-AAC6-4994-A866-5BFA9F9F6231}"/>
              </a:ext>
            </a:extLst>
          </p:cNvPr>
          <p:cNvGrpSpPr/>
          <p:nvPr/>
        </p:nvGrpSpPr>
        <p:grpSpPr>
          <a:xfrm>
            <a:off x="545174" y="1545498"/>
            <a:ext cx="2336834" cy="2548871"/>
            <a:chOff x="2446133" y="1529534"/>
            <a:chExt cx="3752490" cy="40878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3B33E2-575B-492C-8A5D-7036AFCDB597}"/>
                </a:ext>
              </a:extLst>
            </p:cNvPr>
            <p:cNvSpPr/>
            <p:nvPr/>
          </p:nvSpPr>
          <p:spPr>
            <a:xfrm>
              <a:off x="2446133" y="1529534"/>
              <a:ext cx="3752489" cy="4087889"/>
            </a:xfrm>
            <a:prstGeom prst="roundRect">
              <a:avLst/>
            </a:prstGeom>
            <a:solidFill>
              <a:srgbClr val="DEEBF7"/>
            </a:solidFill>
            <a:ln w="38100">
              <a:solidFill>
                <a:srgbClr val="283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12 Elipse">
              <a:extLst>
                <a:ext uri="{FF2B5EF4-FFF2-40B4-BE49-F238E27FC236}">
                  <a16:creationId xmlns:a16="http://schemas.microsoft.com/office/drawing/2014/main" id="{0C578370-E68E-4677-8394-0ED3CDCADF93}"/>
                </a:ext>
              </a:extLst>
            </p:cNvPr>
            <p:cNvSpPr/>
            <p:nvPr/>
          </p:nvSpPr>
          <p:spPr>
            <a:xfrm>
              <a:off x="3414171" y="280515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13 Elipse">
              <a:extLst>
                <a:ext uri="{FF2B5EF4-FFF2-40B4-BE49-F238E27FC236}">
                  <a16:creationId xmlns:a16="http://schemas.microsoft.com/office/drawing/2014/main" id="{A7D35338-5A83-4CA1-8309-4B0E33403E4B}"/>
                </a:ext>
              </a:extLst>
            </p:cNvPr>
            <p:cNvSpPr/>
            <p:nvPr/>
          </p:nvSpPr>
          <p:spPr>
            <a:xfrm>
              <a:off x="3290840" y="335916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" name="14 Elipse">
              <a:extLst>
                <a:ext uri="{FF2B5EF4-FFF2-40B4-BE49-F238E27FC236}">
                  <a16:creationId xmlns:a16="http://schemas.microsoft.com/office/drawing/2014/main" id="{9C5273C7-608B-40AD-9F18-362A0C016CD0}"/>
                </a:ext>
              </a:extLst>
            </p:cNvPr>
            <p:cNvSpPr/>
            <p:nvPr/>
          </p:nvSpPr>
          <p:spPr>
            <a:xfrm>
              <a:off x="2862212" y="328772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" name="15 Elipse">
              <a:extLst>
                <a:ext uri="{FF2B5EF4-FFF2-40B4-BE49-F238E27FC236}">
                  <a16:creationId xmlns:a16="http://schemas.microsoft.com/office/drawing/2014/main" id="{A11D127D-AD83-429A-8DF4-2E061117FA2A}"/>
                </a:ext>
              </a:extLst>
            </p:cNvPr>
            <p:cNvSpPr/>
            <p:nvPr/>
          </p:nvSpPr>
          <p:spPr>
            <a:xfrm>
              <a:off x="3648030" y="364491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" name="16 Elipse">
              <a:extLst>
                <a:ext uri="{FF2B5EF4-FFF2-40B4-BE49-F238E27FC236}">
                  <a16:creationId xmlns:a16="http://schemas.microsoft.com/office/drawing/2014/main" id="{457D7C15-6CED-4A82-ABE3-A8857DDFD9CE}"/>
                </a:ext>
              </a:extLst>
            </p:cNvPr>
            <p:cNvSpPr/>
            <p:nvPr/>
          </p:nvSpPr>
          <p:spPr>
            <a:xfrm>
              <a:off x="4219534" y="378779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17 Elipse">
              <a:extLst>
                <a:ext uri="{FF2B5EF4-FFF2-40B4-BE49-F238E27FC236}">
                  <a16:creationId xmlns:a16="http://schemas.microsoft.com/office/drawing/2014/main" id="{50BDDFEF-900D-4244-B1A8-323BC32574CF}"/>
                </a:ext>
              </a:extLst>
            </p:cNvPr>
            <p:cNvSpPr/>
            <p:nvPr/>
          </p:nvSpPr>
          <p:spPr>
            <a:xfrm>
              <a:off x="4433848" y="307341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" name="18 Elipse">
              <a:extLst>
                <a:ext uri="{FF2B5EF4-FFF2-40B4-BE49-F238E27FC236}">
                  <a16:creationId xmlns:a16="http://schemas.microsoft.com/office/drawing/2014/main" id="{D298D7CF-9503-47E7-B70A-E700468AED69}"/>
                </a:ext>
              </a:extLst>
            </p:cNvPr>
            <p:cNvSpPr/>
            <p:nvPr/>
          </p:nvSpPr>
          <p:spPr>
            <a:xfrm>
              <a:off x="3790906" y="24304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21 Elipse">
              <a:extLst>
                <a:ext uri="{FF2B5EF4-FFF2-40B4-BE49-F238E27FC236}">
                  <a16:creationId xmlns:a16="http://schemas.microsoft.com/office/drawing/2014/main" id="{DFCE4CA4-85C8-475B-BAD6-EAB55266FEEE}"/>
                </a:ext>
              </a:extLst>
            </p:cNvPr>
            <p:cNvSpPr/>
            <p:nvPr/>
          </p:nvSpPr>
          <p:spPr>
            <a:xfrm>
              <a:off x="3506225" y="4091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" name="25 Elipse">
              <a:extLst>
                <a:ext uri="{FF2B5EF4-FFF2-40B4-BE49-F238E27FC236}">
                  <a16:creationId xmlns:a16="http://schemas.microsoft.com/office/drawing/2014/main" id="{5B0F08B7-2E17-475B-8202-399B338856E4}"/>
                </a:ext>
              </a:extLst>
            </p:cNvPr>
            <p:cNvSpPr/>
            <p:nvPr/>
          </p:nvSpPr>
          <p:spPr>
            <a:xfrm>
              <a:off x="2576460" y="357347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26 Elipse">
              <a:extLst>
                <a:ext uri="{FF2B5EF4-FFF2-40B4-BE49-F238E27FC236}">
                  <a16:creationId xmlns:a16="http://schemas.microsoft.com/office/drawing/2014/main" id="{D70342E1-F34D-4F83-84E2-AA7186680DD4}"/>
                </a:ext>
              </a:extLst>
            </p:cNvPr>
            <p:cNvSpPr/>
            <p:nvPr/>
          </p:nvSpPr>
          <p:spPr>
            <a:xfrm>
              <a:off x="2548239" y="415202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27 Elipse">
              <a:extLst>
                <a:ext uri="{FF2B5EF4-FFF2-40B4-BE49-F238E27FC236}">
                  <a16:creationId xmlns:a16="http://schemas.microsoft.com/office/drawing/2014/main" id="{C01EF9A6-7FBD-44B5-80DD-BF332D76D720}"/>
                </a:ext>
              </a:extLst>
            </p:cNvPr>
            <p:cNvSpPr/>
            <p:nvPr/>
          </p:nvSpPr>
          <p:spPr>
            <a:xfrm>
              <a:off x="5621053" y="4148966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" name="28 Elipse">
              <a:extLst>
                <a:ext uri="{FF2B5EF4-FFF2-40B4-BE49-F238E27FC236}">
                  <a16:creationId xmlns:a16="http://schemas.microsoft.com/office/drawing/2014/main" id="{4D4E7601-EB03-4CD9-8607-A5F5C7541A69}"/>
                </a:ext>
              </a:extLst>
            </p:cNvPr>
            <p:cNvSpPr/>
            <p:nvPr/>
          </p:nvSpPr>
          <p:spPr>
            <a:xfrm>
              <a:off x="2562652" y="27831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31 Elipse">
              <a:extLst>
                <a:ext uri="{FF2B5EF4-FFF2-40B4-BE49-F238E27FC236}">
                  <a16:creationId xmlns:a16="http://schemas.microsoft.com/office/drawing/2014/main" id="{89C73469-F7F6-429B-B5FA-C0AA368D2FFD}"/>
                </a:ext>
              </a:extLst>
            </p:cNvPr>
            <p:cNvSpPr/>
            <p:nvPr/>
          </p:nvSpPr>
          <p:spPr>
            <a:xfrm>
              <a:off x="3505154" y="450217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" name="34 Elipse">
              <a:extLst>
                <a:ext uri="{FF2B5EF4-FFF2-40B4-BE49-F238E27FC236}">
                  <a16:creationId xmlns:a16="http://schemas.microsoft.com/office/drawing/2014/main" id="{D7A15C6F-52BD-4273-8CD2-1AC6A16375D7}"/>
                </a:ext>
              </a:extLst>
            </p:cNvPr>
            <p:cNvSpPr/>
            <p:nvPr/>
          </p:nvSpPr>
          <p:spPr>
            <a:xfrm>
              <a:off x="3147964" y="493080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" name="35 Elipse">
              <a:extLst>
                <a:ext uri="{FF2B5EF4-FFF2-40B4-BE49-F238E27FC236}">
                  <a16:creationId xmlns:a16="http://schemas.microsoft.com/office/drawing/2014/main" id="{FD07A24F-66CD-4E75-94B9-AD714D73FDDD}"/>
                </a:ext>
              </a:extLst>
            </p:cNvPr>
            <p:cNvSpPr/>
            <p:nvPr/>
          </p:nvSpPr>
          <p:spPr>
            <a:xfrm>
              <a:off x="5033319" y="4839192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" name="36 Elipse">
              <a:extLst>
                <a:ext uri="{FF2B5EF4-FFF2-40B4-BE49-F238E27FC236}">
                  <a16:creationId xmlns:a16="http://schemas.microsoft.com/office/drawing/2014/main" id="{C4A2F8C8-1027-44F7-992C-F54099DBB96B}"/>
                </a:ext>
              </a:extLst>
            </p:cNvPr>
            <p:cNvSpPr/>
            <p:nvPr/>
          </p:nvSpPr>
          <p:spPr>
            <a:xfrm>
              <a:off x="3648030" y="5216553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" name="37 Elipse">
              <a:extLst>
                <a:ext uri="{FF2B5EF4-FFF2-40B4-BE49-F238E27FC236}">
                  <a16:creationId xmlns:a16="http://schemas.microsoft.com/office/drawing/2014/main" id="{C7CB00FA-3F10-4EA8-ABAC-5F10C41ECA45}"/>
                </a:ext>
              </a:extLst>
            </p:cNvPr>
            <p:cNvSpPr/>
            <p:nvPr/>
          </p:nvSpPr>
          <p:spPr>
            <a:xfrm>
              <a:off x="4505286" y="443073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" name="39 Elipse">
              <a:extLst>
                <a:ext uri="{FF2B5EF4-FFF2-40B4-BE49-F238E27FC236}">
                  <a16:creationId xmlns:a16="http://schemas.microsoft.com/office/drawing/2014/main" id="{638AC16E-7C62-4103-9AD5-BA852CC1A22F}"/>
                </a:ext>
              </a:extLst>
            </p:cNvPr>
            <p:cNvSpPr/>
            <p:nvPr/>
          </p:nvSpPr>
          <p:spPr>
            <a:xfrm>
              <a:off x="4648162" y="407354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" name="41 Elipse">
              <a:extLst>
                <a:ext uri="{FF2B5EF4-FFF2-40B4-BE49-F238E27FC236}">
                  <a16:creationId xmlns:a16="http://schemas.microsoft.com/office/drawing/2014/main" id="{7BDEA534-BAA8-48D0-9C17-9ADF03644D01}"/>
                </a:ext>
              </a:extLst>
            </p:cNvPr>
            <p:cNvSpPr/>
            <p:nvPr/>
          </p:nvSpPr>
          <p:spPr>
            <a:xfrm>
              <a:off x="4862621" y="3135668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" name="42 Elipse">
              <a:extLst>
                <a:ext uri="{FF2B5EF4-FFF2-40B4-BE49-F238E27FC236}">
                  <a16:creationId xmlns:a16="http://schemas.microsoft.com/office/drawing/2014/main" id="{2ADD2B67-1009-4B9A-8AAA-382C890A437D}"/>
                </a:ext>
              </a:extLst>
            </p:cNvPr>
            <p:cNvSpPr/>
            <p:nvPr/>
          </p:nvSpPr>
          <p:spPr>
            <a:xfrm>
              <a:off x="5291104" y="293053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" name="43 Elipse">
              <a:extLst>
                <a:ext uri="{FF2B5EF4-FFF2-40B4-BE49-F238E27FC236}">
                  <a16:creationId xmlns:a16="http://schemas.microsoft.com/office/drawing/2014/main" id="{6169B117-CE56-4C81-B304-B6C406C43B89}"/>
                </a:ext>
              </a:extLst>
            </p:cNvPr>
            <p:cNvSpPr/>
            <p:nvPr/>
          </p:nvSpPr>
          <p:spPr>
            <a:xfrm>
              <a:off x="5362542" y="350204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" name="46 Elipse">
              <a:extLst>
                <a:ext uri="{FF2B5EF4-FFF2-40B4-BE49-F238E27FC236}">
                  <a16:creationId xmlns:a16="http://schemas.microsoft.com/office/drawing/2014/main" id="{953BFA41-1234-40B8-B1FC-4AFB23EE98D4}"/>
                </a:ext>
              </a:extLst>
            </p:cNvPr>
            <p:cNvSpPr/>
            <p:nvPr/>
          </p:nvSpPr>
          <p:spPr>
            <a:xfrm>
              <a:off x="4719600" y="207328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" name="47 Elipse">
              <a:extLst>
                <a:ext uri="{FF2B5EF4-FFF2-40B4-BE49-F238E27FC236}">
                  <a16:creationId xmlns:a16="http://schemas.microsoft.com/office/drawing/2014/main" id="{3596B705-57AD-4D30-99E6-EB735910B4F1}"/>
                </a:ext>
              </a:extLst>
            </p:cNvPr>
            <p:cNvSpPr/>
            <p:nvPr/>
          </p:nvSpPr>
          <p:spPr>
            <a:xfrm>
              <a:off x="4219534" y="1858967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" name="22 Elipse">
              <a:extLst>
                <a:ext uri="{FF2B5EF4-FFF2-40B4-BE49-F238E27FC236}">
                  <a16:creationId xmlns:a16="http://schemas.microsoft.com/office/drawing/2014/main" id="{196A5046-D916-47BF-B1C4-8321BB15043F}"/>
                </a:ext>
              </a:extLst>
            </p:cNvPr>
            <p:cNvSpPr/>
            <p:nvPr/>
          </p:nvSpPr>
          <p:spPr>
            <a:xfrm>
              <a:off x="2977091" y="158273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" name="22 Elipse">
              <a:extLst>
                <a:ext uri="{FF2B5EF4-FFF2-40B4-BE49-F238E27FC236}">
                  <a16:creationId xmlns:a16="http://schemas.microsoft.com/office/drawing/2014/main" id="{C12D360D-C6AD-4896-9C4F-115838F5D456}"/>
                </a:ext>
              </a:extLst>
            </p:cNvPr>
            <p:cNvSpPr/>
            <p:nvPr/>
          </p:nvSpPr>
          <p:spPr>
            <a:xfrm>
              <a:off x="2512744" y="182447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" name="22 Elipse">
              <a:extLst>
                <a:ext uri="{FF2B5EF4-FFF2-40B4-BE49-F238E27FC236}">
                  <a16:creationId xmlns:a16="http://schemas.microsoft.com/office/drawing/2014/main" id="{C4EB9F9D-6EEC-451E-B09A-BF23806CA7C0}"/>
                </a:ext>
              </a:extLst>
            </p:cNvPr>
            <p:cNvSpPr/>
            <p:nvPr/>
          </p:nvSpPr>
          <p:spPr>
            <a:xfrm>
              <a:off x="3040807" y="237012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" name="22 Elipse">
              <a:extLst>
                <a:ext uri="{FF2B5EF4-FFF2-40B4-BE49-F238E27FC236}">
                  <a16:creationId xmlns:a16="http://schemas.microsoft.com/office/drawing/2014/main" id="{7658176E-351D-40AC-99E9-A9F738B1A405}"/>
                </a:ext>
              </a:extLst>
            </p:cNvPr>
            <p:cNvSpPr/>
            <p:nvPr/>
          </p:nvSpPr>
          <p:spPr>
            <a:xfrm>
              <a:off x="5461948" y="2144719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" name="44 Elipse">
              <a:extLst>
                <a:ext uri="{FF2B5EF4-FFF2-40B4-BE49-F238E27FC236}">
                  <a16:creationId xmlns:a16="http://schemas.microsoft.com/office/drawing/2014/main" id="{3DDB08F3-3981-47CC-AB55-2AA1E7F4E7BC}"/>
                </a:ext>
              </a:extLst>
            </p:cNvPr>
            <p:cNvSpPr/>
            <p:nvPr/>
          </p:nvSpPr>
          <p:spPr>
            <a:xfrm>
              <a:off x="5912871" y="2688495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44 Elipse">
              <a:extLst>
                <a:ext uri="{FF2B5EF4-FFF2-40B4-BE49-F238E27FC236}">
                  <a16:creationId xmlns:a16="http://schemas.microsoft.com/office/drawing/2014/main" id="{3A76B50D-F6DE-4CB5-BE7B-FDF77EAF1248}"/>
                </a:ext>
              </a:extLst>
            </p:cNvPr>
            <p:cNvSpPr/>
            <p:nvPr/>
          </p:nvSpPr>
          <p:spPr>
            <a:xfrm>
              <a:off x="5176196" y="5331671"/>
              <a:ext cx="285752" cy="2857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4734B05-8B58-47D2-9E86-C4C12D744648}"/>
              </a:ext>
            </a:extLst>
          </p:cNvPr>
          <p:cNvSpPr/>
          <p:nvPr/>
        </p:nvSpPr>
        <p:spPr>
          <a:xfrm>
            <a:off x="1713884" y="3031498"/>
            <a:ext cx="857250" cy="8572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C4665C-A9A0-4EE3-9D77-014F47B69F30}"/>
              </a:ext>
            </a:extLst>
          </p:cNvPr>
          <p:cNvSpPr/>
          <p:nvPr/>
        </p:nvSpPr>
        <p:spPr>
          <a:xfrm>
            <a:off x="540091" y="1539527"/>
            <a:ext cx="857250" cy="8572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B93EF9-CFC1-41FB-B4F4-695953D001EC}"/>
              </a:ext>
            </a:extLst>
          </p:cNvPr>
          <p:cNvSpPr/>
          <p:nvPr/>
        </p:nvSpPr>
        <p:spPr>
          <a:xfrm>
            <a:off x="1007364" y="2497198"/>
            <a:ext cx="857250" cy="8572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A3ED8B-EF4A-4EF9-98BC-03E64C06F33D}"/>
              </a:ext>
            </a:extLst>
          </p:cNvPr>
          <p:cNvSpPr/>
          <p:nvPr/>
        </p:nvSpPr>
        <p:spPr>
          <a:xfrm>
            <a:off x="1988069" y="4288710"/>
            <a:ext cx="255416" cy="25541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265550-C1C2-4F62-976E-64AF9324660F}"/>
              </a:ext>
            </a:extLst>
          </p:cNvPr>
          <p:cNvSpPr txBox="1"/>
          <p:nvPr/>
        </p:nvSpPr>
        <p:spPr>
          <a:xfrm>
            <a:off x="2204752" y="4244194"/>
            <a:ext cx="95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:cluster</a:t>
            </a:r>
          </a:p>
        </p:txBody>
      </p:sp>
      <p:sp>
        <p:nvSpPr>
          <p:cNvPr id="76" name="36 Elipse">
            <a:extLst>
              <a:ext uri="{FF2B5EF4-FFF2-40B4-BE49-F238E27FC236}">
                <a16:creationId xmlns:a16="http://schemas.microsoft.com/office/drawing/2014/main" id="{53A5D6D6-208D-4BA1-9577-A1C5FAD82252}"/>
              </a:ext>
            </a:extLst>
          </p:cNvPr>
          <p:cNvSpPr/>
          <p:nvPr/>
        </p:nvSpPr>
        <p:spPr>
          <a:xfrm>
            <a:off x="669106" y="4322130"/>
            <a:ext cx="177950" cy="1781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0D1BEE-4AC1-452D-A9D3-AAC1D19CF121}"/>
              </a:ext>
            </a:extLst>
          </p:cNvPr>
          <p:cNvSpPr txBox="1"/>
          <p:nvPr/>
        </p:nvSpPr>
        <p:spPr>
          <a:xfrm>
            <a:off x="795685" y="4238091"/>
            <a:ext cx="1165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:scatterer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B674BC-A102-47F9-992A-9F08E25C2C0A}"/>
              </a:ext>
            </a:extLst>
          </p:cNvPr>
          <p:cNvGrpSpPr/>
          <p:nvPr/>
        </p:nvGrpSpPr>
        <p:grpSpPr>
          <a:xfrm>
            <a:off x="1960958" y="1076460"/>
            <a:ext cx="6790701" cy="3268753"/>
            <a:chOff x="1960958" y="1076460"/>
            <a:chExt cx="6790701" cy="32687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C226B7-9E1B-45CA-9D55-00FB680AEEFC}"/>
                </a:ext>
              </a:extLst>
            </p:cNvPr>
            <p:cNvSpPr/>
            <p:nvPr/>
          </p:nvSpPr>
          <p:spPr>
            <a:xfrm>
              <a:off x="3539723" y="1880153"/>
              <a:ext cx="5211936" cy="2138057"/>
            </a:xfrm>
            <a:prstGeom prst="rect">
              <a:avLst/>
            </a:prstGeom>
            <a:solidFill>
              <a:srgbClr val="DEEBF7"/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685754-129D-4CF8-8002-CCE76BB39803}"/>
                    </a:ext>
                  </a:extLst>
                </p:cNvPr>
                <p:cNvSpPr txBox="1"/>
                <p:nvPr/>
              </p:nvSpPr>
              <p:spPr>
                <a:xfrm>
                  <a:off x="6169158" y="2246315"/>
                  <a:ext cx="74539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685754-129D-4CF8-8002-CCE76BB39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158" y="2246315"/>
                  <a:ext cx="745397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CF78920-9984-4268-AAE2-85678CD7CA44}"/>
                </a:ext>
              </a:extLst>
            </p:cNvPr>
            <p:cNvGrpSpPr/>
            <p:nvPr/>
          </p:nvGrpSpPr>
          <p:grpSpPr>
            <a:xfrm>
              <a:off x="3685853" y="1946832"/>
              <a:ext cx="1964984" cy="1964984"/>
              <a:chOff x="4598969" y="3278532"/>
              <a:chExt cx="1143000" cy="1143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62844F-243C-4D86-AC37-DE818FD25A50}"/>
                  </a:ext>
                </a:extLst>
              </p:cNvPr>
              <p:cNvSpPr/>
              <p:nvPr/>
            </p:nvSpPr>
            <p:spPr>
              <a:xfrm>
                <a:off x="4598969" y="3278532"/>
                <a:ext cx="1143000" cy="1143000"/>
              </a:xfrm>
              <a:prstGeom prst="ellipse">
                <a:avLst/>
              </a:prstGeom>
              <a:solidFill>
                <a:srgbClr val="DEEBF7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39 Elipse">
                <a:extLst>
                  <a:ext uri="{FF2B5EF4-FFF2-40B4-BE49-F238E27FC236}">
                    <a16:creationId xmlns:a16="http://schemas.microsoft.com/office/drawing/2014/main" id="{C3229E9F-D3F4-428F-A689-3D78D1A6721E}"/>
                  </a:ext>
                </a:extLst>
              </p:cNvPr>
              <p:cNvSpPr/>
              <p:nvPr/>
            </p:nvSpPr>
            <p:spPr>
              <a:xfrm>
                <a:off x="4788716" y="3398846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42" name="39 Elipse">
                <a:extLst>
                  <a:ext uri="{FF2B5EF4-FFF2-40B4-BE49-F238E27FC236}">
                    <a16:creationId xmlns:a16="http://schemas.microsoft.com/office/drawing/2014/main" id="{691968D1-9F1F-41B4-9D33-78B2E4841F20}"/>
                  </a:ext>
                </a:extLst>
              </p:cNvPr>
              <p:cNvSpPr/>
              <p:nvPr/>
            </p:nvSpPr>
            <p:spPr>
              <a:xfrm>
                <a:off x="4625105" y="3824474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43" name="39 Elipse">
                <a:extLst>
                  <a:ext uri="{FF2B5EF4-FFF2-40B4-BE49-F238E27FC236}">
                    <a16:creationId xmlns:a16="http://schemas.microsoft.com/office/drawing/2014/main" id="{C5D032BB-808D-4C73-A574-75A85D1CB3A1}"/>
                  </a:ext>
                </a:extLst>
              </p:cNvPr>
              <p:cNvSpPr/>
              <p:nvPr/>
            </p:nvSpPr>
            <p:spPr>
              <a:xfrm>
                <a:off x="5036133" y="3805228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44" name="39 Elipse">
                <a:extLst>
                  <a:ext uri="{FF2B5EF4-FFF2-40B4-BE49-F238E27FC236}">
                    <a16:creationId xmlns:a16="http://schemas.microsoft.com/office/drawing/2014/main" id="{AB2AE131-363A-4198-8CA2-7E8B0FC4B8C5}"/>
                  </a:ext>
                </a:extLst>
              </p:cNvPr>
              <p:cNvSpPr/>
              <p:nvPr/>
            </p:nvSpPr>
            <p:spPr>
              <a:xfrm>
                <a:off x="5238653" y="3419290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45" name="39 Elipse">
                <a:extLst>
                  <a:ext uri="{FF2B5EF4-FFF2-40B4-BE49-F238E27FC236}">
                    <a16:creationId xmlns:a16="http://schemas.microsoft.com/office/drawing/2014/main" id="{4F310703-C2A5-4537-838B-447D5B88F4AF}"/>
                  </a:ext>
                </a:extLst>
              </p:cNvPr>
              <p:cNvSpPr/>
              <p:nvPr/>
            </p:nvSpPr>
            <p:spPr>
              <a:xfrm>
                <a:off x="5051836" y="4166844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46" name="39 Elipse">
                <a:extLst>
                  <a:ext uri="{FF2B5EF4-FFF2-40B4-BE49-F238E27FC236}">
                    <a16:creationId xmlns:a16="http://schemas.microsoft.com/office/drawing/2014/main" id="{812E0D4C-3CEE-4907-B7CD-6B09A7B2DF9D}"/>
                  </a:ext>
                </a:extLst>
              </p:cNvPr>
              <p:cNvSpPr/>
              <p:nvPr/>
            </p:nvSpPr>
            <p:spPr>
              <a:xfrm>
                <a:off x="5443292" y="3866922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5D2B22-0F12-48A9-B4A2-273F3A92A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0958" y="1973620"/>
              <a:ext cx="2457179" cy="1103692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CA509-926F-44D6-8A73-DA7D04A716BF}"/>
                </a:ext>
              </a:extLst>
            </p:cNvPr>
            <p:cNvCxnSpPr>
              <a:cxnSpLocks/>
              <a:stCxn id="37" idx="4"/>
              <a:endCxn id="40" idx="4"/>
            </p:cNvCxnSpPr>
            <p:nvPr/>
          </p:nvCxnSpPr>
          <p:spPr>
            <a:xfrm>
              <a:off x="2142510" y="3888748"/>
              <a:ext cx="2525836" cy="23068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E08DE3-1CAE-4B4D-9D22-A07EA18678DB}"/>
                </a:ext>
              </a:extLst>
            </p:cNvPr>
            <p:cNvSpPr txBox="1"/>
            <p:nvPr/>
          </p:nvSpPr>
          <p:spPr>
            <a:xfrm>
              <a:off x="3992977" y="1076460"/>
              <a:ext cx="43523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Near-field scattering in cluster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EDCC1A-D107-4FC1-BD53-59E4F2A5C3B6}"/>
                </a:ext>
              </a:extLst>
            </p:cNvPr>
            <p:cNvGrpSpPr/>
            <p:nvPr/>
          </p:nvGrpSpPr>
          <p:grpSpPr>
            <a:xfrm>
              <a:off x="7516308" y="2356869"/>
              <a:ext cx="1091478" cy="1091478"/>
              <a:chOff x="10021744" y="3142492"/>
              <a:chExt cx="1455304" cy="1455304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8985E99-5D09-42C2-AC43-0BE8DC757854}"/>
                  </a:ext>
                </a:extLst>
              </p:cNvPr>
              <p:cNvSpPr/>
              <p:nvPr/>
            </p:nvSpPr>
            <p:spPr>
              <a:xfrm>
                <a:off x="10021744" y="3142492"/>
                <a:ext cx="1455304" cy="1455304"/>
              </a:xfrm>
              <a:prstGeom prst="ellipse">
                <a:avLst/>
              </a:prstGeom>
              <a:solidFill>
                <a:srgbClr val="DEEBF7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35 Elipse">
                <a:extLst>
                  <a:ext uri="{FF2B5EF4-FFF2-40B4-BE49-F238E27FC236}">
                    <a16:creationId xmlns:a16="http://schemas.microsoft.com/office/drawing/2014/main" id="{221EF7A7-921B-4970-B98B-43C300B30451}"/>
                  </a:ext>
                </a:extLst>
              </p:cNvPr>
              <p:cNvSpPr/>
              <p:nvPr/>
            </p:nvSpPr>
            <p:spPr>
              <a:xfrm>
                <a:off x="11007254" y="4046698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69" name="37 Elipse">
                <a:extLst>
                  <a:ext uri="{FF2B5EF4-FFF2-40B4-BE49-F238E27FC236}">
                    <a16:creationId xmlns:a16="http://schemas.microsoft.com/office/drawing/2014/main" id="{3E81AF98-0C05-45DA-A8FC-229DD2C51030}"/>
                  </a:ext>
                </a:extLst>
              </p:cNvPr>
              <p:cNvSpPr/>
              <p:nvPr/>
            </p:nvSpPr>
            <p:spPr>
              <a:xfrm>
                <a:off x="10289287" y="3720924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70" name="39 Elipse">
                <a:extLst>
                  <a:ext uri="{FF2B5EF4-FFF2-40B4-BE49-F238E27FC236}">
                    <a16:creationId xmlns:a16="http://schemas.microsoft.com/office/drawing/2014/main" id="{44770E9D-DAF3-4222-B695-DEF18B16EFC9}"/>
                  </a:ext>
                </a:extLst>
              </p:cNvPr>
              <p:cNvSpPr/>
              <p:nvPr/>
            </p:nvSpPr>
            <p:spPr>
              <a:xfrm>
                <a:off x="10725346" y="3242857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71" name="39 Elipse">
                <a:extLst>
                  <a:ext uri="{FF2B5EF4-FFF2-40B4-BE49-F238E27FC236}">
                    <a16:creationId xmlns:a16="http://schemas.microsoft.com/office/drawing/2014/main" id="{F9D420A7-EDC8-41BD-8E18-24CEA77273FA}"/>
                  </a:ext>
                </a:extLst>
              </p:cNvPr>
              <p:cNvSpPr/>
              <p:nvPr/>
            </p:nvSpPr>
            <p:spPr>
              <a:xfrm>
                <a:off x="10395866" y="4174310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72" name="39 Elipse">
                <a:extLst>
                  <a:ext uri="{FF2B5EF4-FFF2-40B4-BE49-F238E27FC236}">
                    <a16:creationId xmlns:a16="http://schemas.microsoft.com/office/drawing/2014/main" id="{435B2274-25D8-408B-A197-86CFBDAC955F}"/>
                  </a:ext>
                </a:extLst>
              </p:cNvPr>
              <p:cNvSpPr/>
              <p:nvPr/>
            </p:nvSpPr>
            <p:spPr>
              <a:xfrm>
                <a:off x="10749396" y="3651409"/>
                <a:ext cx="237266" cy="237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A8D3DD-3519-4E73-BFDE-9DBA1A75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443265" y="2886834"/>
              <a:ext cx="2205677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21514CC-34F4-451A-8111-E879611B0D71}"/>
                </a:ext>
              </a:extLst>
            </p:cNvPr>
            <p:cNvGrpSpPr/>
            <p:nvPr/>
          </p:nvGrpSpPr>
          <p:grpSpPr>
            <a:xfrm>
              <a:off x="4008078" y="2396776"/>
              <a:ext cx="1177097" cy="1212351"/>
              <a:chOff x="5344103" y="3195702"/>
              <a:chExt cx="1569463" cy="1616468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3FE3EEF-227A-4B6A-8C5C-67779931B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8036" y="3195702"/>
                <a:ext cx="417749" cy="13731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610D74E-CCFC-423B-B45A-25E9F720D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425" y="3484107"/>
                <a:ext cx="256178" cy="335195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3DE11C9-2E0D-4FD4-8CDC-5D14A83BC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1338" y="4388556"/>
                <a:ext cx="323893" cy="308332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D9D1E8E-2711-411A-8F40-E9E2CDB78C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7427" y="3522350"/>
                <a:ext cx="136139" cy="422131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BF6DCD12-4E75-4123-B1DE-1A52EE0F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5701" y="4142413"/>
                <a:ext cx="345051" cy="743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8757DFC-B7A4-42E8-9DC2-61FD238998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9330" y="4489019"/>
                <a:ext cx="374236" cy="323151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696455B-6C90-4207-A601-8DB4A502A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1153" y="3480421"/>
                <a:ext cx="223541" cy="319711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7BE2071-2DD6-4C59-BF24-C3A2DD76D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4103" y="3443194"/>
                <a:ext cx="185008" cy="32699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91099F9-8771-4BE7-8604-0A7BE5766D6F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 flipV="1">
                <a:off x="5518239" y="4075335"/>
                <a:ext cx="398296" cy="4411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579AE043-C081-453E-BCA7-C9102E738886}"/>
                  </a:ext>
                </a:extLst>
              </p:cNvPr>
              <p:cNvCxnSpPr>
                <a:cxnSpLocks/>
                <a:stCxn id="45" idx="0"/>
                <a:endCxn id="43" idx="4"/>
              </p:cNvCxnSpPr>
              <p:nvPr/>
            </p:nvCxnSpPr>
            <p:spPr>
              <a:xfrm flipH="1" flipV="1">
                <a:off x="6188466" y="4347605"/>
                <a:ext cx="35995" cy="28435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D4E273B-3A5E-41FF-A0FA-3AD78C658263}"/>
                </a:ext>
              </a:extLst>
            </p:cNvPr>
            <p:cNvSpPr txBox="1"/>
            <p:nvPr/>
          </p:nvSpPr>
          <p:spPr>
            <a:xfrm>
              <a:off x="5672284" y="3975881"/>
              <a:ext cx="1486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Hybrid mode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60685C4-84CA-4297-B47D-0347745A27A1}"/>
                </a:ext>
              </a:extLst>
            </p:cNvPr>
            <p:cNvSpPr txBox="1"/>
            <p:nvPr/>
          </p:nvSpPr>
          <p:spPr>
            <a:xfrm>
              <a:off x="3868871" y="1442660"/>
              <a:ext cx="4600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Far-field approximation between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907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169B5-8258-4690-92F8-30F96F5C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E3DF2-C821-4FE6-AA13-3A2730B63BE1}"/>
              </a:ext>
            </a:extLst>
          </p:cNvPr>
          <p:cNvSpPr txBox="1"/>
          <p:nvPr/>
        </p:nvSpPr>
        <p:spPr>
          <a:xfrm>
            <a:off x="6412727" y="4459104"/>
            <a:ext cx="1263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Spatially Correlated</a:t>
            </a:r>
          </a:p>
        </p:txBody>
      </p:sp>
      <p:pic>
        <p:nvPicPr>
          <p:cNvPr id="4" name="Picture 3" descr="A picture containing blur&#10;&#10;Description automatically generated">
            <a:extLst>
              <a:ext uri="{FF2B5EF4-FFF2-40B4-BE49-F238E27FC236}">
                <a16:creationId xmlns:a16="http://schemas.microsoft.com/office/drawing/2014/main" id="{686164D7-4C3C-429B-8983-7D3D4CA6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03" y="1049873"/>
            <a:ext cx="1730237" cy="3460473"/>
          </a:xfrm>
          <a:prstGeom prst="rect">
            <a:avLst/>
          </a:prstGeom>
        </p:spPr>
      </p:pic>
      <p:pic>
        <p:nvPicPr>
          <p:cNvPr id="13" name="Picture 12" descr="A picture containing white, dark&#10;&#10;Description automatically generated">
            <a:extLst>
              <a:ext uri="{FF2B5EF4-FFF2-40B4-BE49-F238E27FC236}">
                <a16:creationId xmlns:a16="http://schemas.microsoft.com/office/drawing/2014/main" id="{C2438E2B-9330-45A5-AC4F-25E5EE326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22" y="1041953"/>
            <a:ext cx="1730237" cy="3460474"/>
          </a:xfrm>
          <a:prstGeom prst="rect">
            <a:avLst/>
          </a:prstGeom>
        </p:spPr>
      </p:pic>
      <p:pic>
        <p:nvPicPr>
          <p:cNvPr id="46" name="Picture 45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177EECD2-6A3B-4337-A5EF-4CB3595F2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096" y="1049873"/>
            <a:ext cx="1726277" cy="345255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CA1F14A-AF45-4868-BE20-6071831D3EC8}"/>
              </a:ext>
            </a:extLst>
          </p:cNvPr>
          <p:cNvSpPr txBox="1"/>
          <p:nvPr/>
        </p:nvSpPr>
        <p:spPr>
          <a:xfrm>
            <a:off x="3649123" y="4585424"/>
            <a:ext cx="132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Anisotropic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7511EE-C626-410E-9D27-48C68425CE01}"/>
              </a:ext>
            </a:extLst>
          </p:cNvPr>
          <p:cNvSpPr txBox="1"/>
          <p:nvPr/>
        </p:nvSpPr>
        <p:spPr>
          <a:xfrm>
            <a:off x="552151" y="4597603"/>
            <a:ext cx="1564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Multi-spectral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AEBE3DA-F2FE-4B53-9D1B-92F91331F0BC}"/>
              </a:ext>
            </a:extLst>
          </p:cNvPr>
          <p:cNvGrpSpPr/>
          <p:nvPr/>
        </p:nvGrpSpPr>
        <p:grpSpPr>
          <a:xfrm>
            <a:off x="2201315" y="3698724"/>
            <a:ext cx="822458" cy="822458"/>
            <a:chOff x="419986" y="2902850"/>
            <a:chExt cx="2619978" cy="261997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0FB6AC9-1253-4414-BB9A-117462030E90}"/>
                </a:ext>
              </a:extLst>
            </p:cNvPr>
            <p:cNvGrpSpPr/>
            <p:nvPr/>
          </p:nvGrpSpPr>
          <p:grpSpPr>
            <a:xfrm>
              <a:off x="419986" y="2902850"/>
              <a:ext cx="2619978" cy="2619978"/>
              <a:chOff x="4914471" y="2595776"/>
              <a:chExt cx="2619978" cy="2619978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6465246-3DA1-4909-BE8E-D6031C8FC87B}"/>
                  </a:ext>
                </a:extLst>
              </p:cNvPr>
              <p:cNvSpPr/>
              <p:nvPr/>
            </p:nvSpPr>
            <p:spPr>
              <a:xfrm>
                <a:off x="4914471" y="2595776"/>
                <a:ext cx="2619978" cy="2619978"/>
              </a:xfrm>
              <a:prstGeom prst="ellipse">
                <a:avLst/>
              </a:prstGeom>
              <a:solidFill>
                <a:srgbClr val="DEEBF7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39 Elipse">
                <a:extLst>
                  <a:ext uri="{FF2B5EF4-FFF2-40B4-BE49-F238E27FC236}">
                    <a16:creationId xmlns:a16="http://schemas.microsoft.com/office/drawing/2014/main" id="{81594A7F-F61D-473E-B1F8-66E23328237F}"/>
                  </a:ext>
                </a:extLst>
              </p:cNvPr>
              <p:cNvSpPr/>
              <p:nvPr/>
            </p:nvSpPr>
            <p:spPr>
              <a:xfrm>
                <a:off x="5541960" y="2912977"/>
                <a:ext cx="282532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113" name="39 Elipse">
                <a:extLst>
                  <a:ext uri="{FF2B5EF4-FFF2-40B4-BE49-F238E27FC236}">
                    <a16:creationId xmlns:a16="http://schemas.microsoft.com/office/drawing/2014/main" id="{75D1A5AE-A12C-4C0D-BD7B-D35EB09E759E}"/>
                  </a:ext>
                </a:extLst>
              </p:cNvPr>
              <p:cNvSpPr/>
              <p:nvPr/>
            </p:nvSpPr>
            <p:spPr>
              <a:xfrm>
                <a:off x="5143574" y="3835326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114" name="39 Elipse">
                <a:extLst>
                  <a:ext uri="{FF2B5EF4-FFF2-40B4-BE49-F238E27FC236}">
                    <a16:creationId xmlns:a16="http://schemas.microsoft.com/office/drawing/2014/main" id="{4BB33C52-FEC4-4383-B5E0-AB61C2E90F49}"/>
                  </a:ext>
                </a:extLst>
              </p:cNvPr>
              <p:cNvSpPr/>
              <p:nvPr/>
            </p:nvSpPr>
            <p:spPr>
              <a:xfrm>
                <a:off x="6202881" y="3907100"/>
                <a:ext cx="282532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115" name="39 Elipse">
                <a:extLst>
                  <a:ext uri="{FF2B5EF4-FFF2-40B4-BE49-F238E27FC236}">
                    <a16:creationId xmlns:a16="http://schemas.microsoft.com/office/drawing/2014/main" id="{C4CC2321-A13F-4CBE-9467-49F30691EC85}"/>
                  </a:ext>
                </a:extLst>
              </p:cNvPr>
              <p:cNvSpPr/>
              <p:nvPr/>
            </p:nvSpPr>
            <p:spPr>
              <a:xfrm>
                <a:off x="6793666" y="3299772"/>
                <a:ext cx="282532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116" name="39 Elipse">
                <a:extLst>
                  <a:ext uri="{FF2B5EF4-FFF2-40B4-BE49-F238E27FC236}">
                    <a16:creationId xmlns:a16="http://schemas.microsoft.com/office/drawing/2014/main" id="{D4BD8801-EB20-4502-9C24-C6696294AA81}"/>
                  </a:ext>
                </a:extLst>
              </p:cNvPr>
              <p:cNvSpPr/>
              <p:nvPr/>
            </p:nvSpPr>
            <p:spPr>
              <a:xfrm>
                <a:off x="5911706" y="4303458"/>
                <a:ext cx="282532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117" name="39 Elipse">
                <a:extLst>
                  <a:ext uri="{FF2B5EF4-FFF2-40B4-BE49-F238E27FC236}">
                    <a16:creationId xmlns:a16="http://schemas.microsoft.com/office/drawing/2014/main" id="{BD502DA6-D5C1-4F89-BFD0-6EE98D34A9B9}"/>
                  </a:ext>
                </a:extLst>
              </p:cNvPr>
              <p:cNvSpPr/>
              <p:nvPr/>
            </p:nvSpPr>
            <p:spPr>
              <a:xfrm>
                <a:off x="7141432" y="3653546"/>
                <a:ext cx="282532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sp>
          <p:nvSpPr>
            <p:cNvPr id="99" name="39 Elipse">
              <a:extLst>
                <a:ext uri="{FF2B5EF4-FFF2-40B4-BE49-F238E27FC236}">
                  <a16:creationId xmlns:a16="http://schemas.microsoft.com/office/drawing/2014/main" id="{74C8CB2B-7580-4596-90CD-82D1FD8EBDB1}"/>
                </a:ext>
              </a:extLst>
            </p:cNvPr>
            <p:cNvSpPr/>
            <p:nvPr/>
          </p:nvSpPr>
          <p:spPr>
            <a:xfrm>
              <a:off x="1575737" y="3230407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0" name="39 Elipse">
              <a:extLst>
                <a:ext uri="{FF2B5EF4-FFF2-40B4-BE49-F238E27FC236}">
                  <a16:creationId xmlns:a16="http://schemas.microsoft.com/office/drawing/2014/main" id="{3935DEC5-940A-426F-968D-FDE39DF90FCC}"/>
                </a:ext>
              </a:extLst>
            </p:cNvPr>
            <p:cNvSpPr/>
            <p:nvPr/>
          </p:nvSpPr>
          <p:spPr>
            <a:xfrm>
              <a:off x="1097966" y="4085086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1" name="39 Elipse">
              <a:extLst>
                <a:ext uri="{FF2B5EF4-FFF2-40B4-BE49-F238E27FC236}">
                  <a16:creationId xmlns:a16="http://schemas.microsoft.com/office/drawing/2014/main" id="{A6ABCC14-2832-40B7-8D9E-1F375F35384E}"/>
                </a:ext>
              </a:extLst>
            </p:cNvPr>
            <p:cNvSpPr/>
            <p:nvPr/>
          </p:nvSpPr>
          <p:spPr>
            <a:xfrm>
              <a:off x="1067458" y="4434155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2" name="39 Elipse">
              <a:extLst>
                <a:ext uri="{FF2B5EF4-FFF2-40B4-BE49-F238E27FC236}">
                  <a16:creationId xmlns:a16="http://schemas.microsoft.com/office/drawing/2014/main" id="{19EC7E49-DD11-4042-A8B5-EA3CED8A2098}"/>
                </a:ext>
              </a:extLst>
            </p:cNvPr>
            <p:cNvSpPr/>
            <p:nvPr/>
          </p:nvSpPr>
          <p:spPr>
            <a:xfrm>
              <a:off x="2051702" y="4019546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3" name="39 Elipse">
              <a:extLst>
                <a:ext uri="{FF2B5EF4-FFF2-40B4-BE49-F238E27FC236}">
                  <a16:creationId xmlns:a16="http://schemas.microsoft.com/office/drawing/2014/main" id="{D438F103-EF46-4AFA-9D60-F98BD962C8B7}"/>
                </a:ext>
              </a:extLst>
            </p:cNvPr>
            <p:cNvSpPr/>
            <p:nvPr/>
          </p:nvSpPr>
          <p:spPr>
            <a:xfrm>
              <a:off x="1660823" y="5006403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4" name="39 Elipse">
              <a:extLst>
                <a:ext uri="{FF2B5EF4-FFF2-40B4-BE49-F238E27FC236}">
                  <a16:creationId xmlns:a16="http://schemas.microsoft.com/office/drawing/2014/main" id="{95446C6C-1AB8-4092-B192-DD81160D1C3C}"/>
                </a:ext>
              </a:extLst>
            </p:cNvPr>
            <p:cNvSpPr/>
            <p:nvPr/>
          </p:nvSpPr>
          <p:spPr>
            <a:xfrm>
              <a:off x="2090299" y="3090268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5" name="39 Elipse">
              <a:extLst>
                <a:ext uri="{FF2B5EF4-FFF2-40B4-BE49-F238E27FC236}">
                  <a16:creationId xmlns:a16="http://schemas.microsoft.com/office/drawing/2014/main" id="{70053211-4684-465D-8B1D-575E99E3467A}"/>
                </a:ext>
              </a:extLst>
            </p:cNvPr>
            <p:cNvSpPr/>
            <p:nvPr/>
          </p:nvSpPr>
          <p:spPr>
            <a:xfrm>
              <a:off x="1515750" y="3708006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6" name="39 Elipse">
              <a:extLst>
                <a:ext uri="{FF2B5EF4-FFF2-40B4-BE49-F238E27FC236}">
                  <a16:creationId xmlns:a16="http://schemas.microsoft.com/office/drawing/2014/main" id="{0A93FA4B-1A8B-458A-9F8E-B52D8C286959}"/>
                </a:ext>
              </a:extLst>
            </p:cNvPr>
            <p:cNvSpPr/>
            <p:nvPr/>
          </p:nvSpPr>
          <p:spPr>
            <a:xfrm>
              <a:off x="868944" y="3682191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7" name="39 Elipse">
              <a:extLst>
                <a:ext uri="{FF2B5EF4-FFF2-40B4-BE49-F238E27FC236}">
                  <a16:creationId xmlns:a16="http://schemas.microsoft.com/office/drawing/2014/main" id="{9E7D9688-4A95-407C-BA55-A5B4BB78359A}"/>
                </a:ext>
              </a:extLst>
            </p:cNvPr>
            <p:cNvSpPr/>
            <p:nvPr/>
          </p:nvSpPr>
          <p:spPr>
            <a:xfrm>
              <a:off x="898884" y="4832372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8" name="39 Elipse">
              <a:extLst>
                <a:ext uri="{FF2B5EF4-FFF2-40B4-BE49-F238E27FC236}">
                  <a16:creationId xmlns:a16="http://schemas.microsoft.com/office/drawing/2014/main" id="{4D9F90D0-E38A-4B43-8A9D-73C1FC0CB134}"/>
                </a:ext>
              </a:extLst>
            </p:cNvPr>
            <p:cNvSpPr/>
            <p:nvPr/>
          </p:nvSpPr>
          <p:spPr>
            <a:xfrm>
              <a:off x="2157915" y="5011172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9" name="39 Elipse">
              <a:extLst>
                <a:ext uri="{FF2B5EF4-FFF2-40B4-BE49-F238E27FC236}">
                  <a16:creationId xmlns:a16="http://schemas.microsoft.com/office/drawing/2014/main" id="{6AAB1D82-6B1E-4A33-B077-B4EDEB4B5AC5}"/>
                </a:ext>
              </a:extLst>
            </p:cNvPr>
            <p:cNvSpPr/>
            <p:nvPr/>
          </p:nvSpPr>
          <p:spPr>
            <a:xfrm>
              <a:off x="1829804" y="4650870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0" name="39 Elipse">
              <a:extLst>
                <a:ext uri="{FF2B5EF4-FFF2-40B4-BE49-F238E27FC236}">
                  <a16:creationId xmlns:a16="http://schemas.microsoft.com/office/drawing/2014/main" id="{C1304FE7-9282-4C40-8A22-3E141A1A0811}"/>
                </a:ext>
              </a:extLst>
            </p:cNvPr>
            <p:cNvSpPr/>
            <p:nvPr/>
          </p:nvSpPr>
          <p:spPr>
            <a:xfrm>
              <a:off x="2306409" y="4509429"/>
              <a:ext cx="282532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41697ADC-F4A4-49D5-B89B-E42C67F41C2E}"/>
              </a:ext>
            </a:extLst>
          </p:cNvPr>
          <p:cNvSpPr/>
          <p:nvPr/>
        </p:nvSpPr>
        <p:spPr>
          <a:xfrm>
            <a:off x="5216616" y="3692796"/>
            <a:ext cx="375070" cy="822458"/>
          </a:xfrm>
          <a:prstGeom prst="ellipse">
            <a:avLst/>
          </a:prstGeom>
          <a:solidFill>
            <a:srgbClr val="DEEBF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39 Elipse">
            <a:extLst>
              <a:ext uri="{FF2B5EF4-FFF2-40B4-BE49-F238E27FC236}">
                <a16:creationId xmlns:a16="http://schemas.microsoft.com/office/drawing/2014/main" id="{673D9111-B94F-4729-9698-DB8F2D94A25E}"/>
              </a:ext>
            </a:extLst>
          </p:cNvPr>
          <p:cNvSpPr/>
          <p:nvPr/>
        </p:nvSpPr>
        <p:spPr>
          <a:xfrm>
            <a:off x="5267077" y="3811225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4" name="39 Elipse">
            <a:extLst>
              <a:ext uri="{FF2B5EF4-FFF2-40B4-BE49-F238E27FC236}">
                <a16:creationId xmlns:a16="http://schemas.microsoft.com/office/drawing/2014/main" id="{6FD81EAA-1431-4417-9E7E-316F064BAC5B}"/>
              </a:ext>
            </a:extLst>
          </p:cNvPr>
          <p:cNvSpPr/>
          <p:nvPr/>
        </p:nvSpPr>
        <p:spPr>
          <a:xfrm>
            <a:off x="5261635" y="3954126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5" name="39 Elipse">
            <a:extLst>
              <a:ext uri="{FF2B5EF4-FFF2-40B4-BE49-F238E27FC236}">
                <a16:creationId xmlns:a16="http://schemas.microsoft.com/office/drawing/2014/main" id="{A6200910-65B0-46CA-A1E2-C1510E4D6A7F}"/>
              </a:ext>
            </a:extLst>
          </p:cNvPr>
          <p:cNvSpPr/>
          <p:nvPr/>
        </p:nvSpPr>
        <p:spPr>
          <a:xfrm>
            <a:off x="5441732" y="4116852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6" name="39 Elipse">
            <a:extLst>
              <a:ext uri="{FF2B5EF4-FFF2-40B4-BE49-F238E27FC236}">
                <a16:creationId xmlns:a16="http://schemas.microsoft.com/office/drawing/2014/main" id="{5A08DE83-7A94-49F3-BA6E-5DF026F8942E}"/>
              </a:ext>
            </a:extLst>
          </p:cNvPr>
          <p:cNvSpPr/>
          <p:nvPr/>
        </p:nvSpPr>
        <p:spPr>
          <a:xfrm>
            <a:off x="5421253" y="3905689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7" name="39 Elipse">
            <a:extLst>
              <a:ext uri="{FF2B5EF4-FFF2-40B4-BE49-F238E27FC236}">
                <a16:creationId xmlns:a16="http://schemas.microsoft.com/office/drawing/2014/main" id="{9FF24AF6-F2B9-4FD1-AE4F-F940C33B7580}"/>
              </a:ext>
            </a:extLst>
          </p:cNvPr>
          <p:cNvSpPr/>
          <p:nvPr/>
        </p:nvSpPr>
        <p:spPr>
          <a:xfrm>
            <a:off x="5350327" y="4241276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8" name="39 Elipse">
            <a:extLst>
              <a:ext uri="{FF2B5EF4-FFF2-40B4-BE49-F238E27FC236}">
                <a16:creationId xmlns:a16="http://schemas.microsoft.com/office/drawing/2014/main" id="{C5D1F102-47FA-4FB3-A10F-5B295FAC6AA5}"/>
              </a:ext>
            </a:extLst>
          </p:cNvPr>
          <p:cNvSpPr/>
          <p:nvPr/>
        </p:nvSpPr>
        <p:spPr>
          <a:xfrm>
            <a:off x="5479173" y="4023168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0" name="39 Elipse">
            <a:extLst>
              <a:ext uri="{FF2B5EF4-FFF2-40B4-BE49-F238E27FC236}">
                <a16:creationId xmlns:a16="http://schemas.microsoft.com/office/drawing/2014/main" id="{358F2D3C-3128-437E-9C34-6FD969B46ECF}"/>
              </a:ext>
            </a:extLst>
          </p:cNvPr>
          <p:cNvSpPr/>
          <p:nvPr/>
        </p:nvSpPr>
        <p:spPr>
          <a:xfrm>
            <a:off x="5380438" y="3795203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1" name="39 Elipse">
            <a:extLst>
              <a:ext uri="{FF2B5EF4-FFF2-40B4-BE49-F238E27FC236}">
                <a16:creationId xmlns:a16="http://schemas.microsoft.com/office/drawing/2014/main" id="{E21A4F65-8043-41CB-AFDE-7D001E002DA1}"/>
              </a:ext>
            </a:extLst>
          </p:cNvPr>
          <p:cNvSpPr/>
          <p:nvPr/>
        </p:nvSpPr>
        <p:spPr>
          <a:xfrm>
            <a:off x="5251239" y="4035872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2" name="39 Elipse">
            <a:extLst>
              <a:ext uri="{FF2B5EF4-FFF2-40B4-BE49-F238E27FC236}">
                <a16:creationId xmlns:a16="http://schemas.microsoft.com/office/drawing/2014/main" id="{265F3355-4E27-468F-ACEE-50E7033ADC75}"/>
              </a:ext>
            </a:extLst>
          </p:cNvPr>
          <p:cNvSpPr/>
          <p:nvPr/>
        </p:nvSpPr>
        <p:spPr>
          <a:xfrm>
            <a:off x="5234257" y="4127024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3" name="39 Elipse">
            <a:extLst>
              <a:ext uri="{FF2B5EF4-FFF2-40B4-BE49-F238E27FC236}">
                <a16:creationId xmlns:a16="http://schemas.microsoft.com/office/drawing/2014/main" id="{47B41F3D-7BE1-43C8-9CD3-3B29A5E23F74}"/>
              </a:ext>
            </a:extLst>
          </p:cNvPr>
          <p:cNvSpPr/>
          <p:nvPr/>
        </p:nvSpPr>
        <p:spPr>
          <a:xfrm>
            <a:off x="5311423" y="3930409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4" name="39 Elipse">
            <a:extLst>
              <a:ext uri="{FF2B5EF4-FFF2-40B4-BE49-F238E27FC236}">
                <a16:creationId xmlns:a16="http://schemas.microsoft.com/office/drawing/2014/main" id="{34DA2A1B-5B27-4EE0-99E3-C6BA41DB6E19}"/>
              </a:ext>
            </a:extLst>
          </p:cNvPr>
          <p:cNvSpPr/>
          <p:nvPr/>
        </p:nvSpPr>
        <p:spPr>
          <a:xfrm>
            <a:off x="5407148" y="4352720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5" name="39 Elipse">
            <a:extLst>
              <a:ext uri="{FF2B5EF4-FFF2-40B4-BE49-F238E27FC236}">
                <a16:creationId xmlns:a16="http://schemas.microsoft.com/office/drawing/2014/main" id="{A963B1F1-1988-4E34-BDD4-1905B1E51884}"/>
              </a:ext>
            </a:extLst>
          </p:cNvPr>
          <p:cNvSpPr/>
          <p:nvPr/>
        </p:nvSpPr>
        <p:spPr>
          <a:xfrm>
            <a:off x="5359805" y="3698724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6" name="39 Elipse">
            <a:extLst>
              <a:ext uri="{FF2B5EF4-FFF2-40B4-BE49-F238E27FC236}">
                <a16:creationId xmlns:a16="http://schemas.microsoft.com/office/drawing/2014/main" id="{A5BCA3C2-0F29-4E1A-9B60-605DC72A7125}"/>
              </a:ext>
            </a:extLst>
          </p:cNvPr>
          <p:cNvSpPr/>
          <p:nvPr/>
        </p:nvSpPr>
        <p:spPr>
          <a:xfrm>
            <a:off x="5348231" y="4011810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7" name="39 Elipse">
            <a:extLst>
              <a:ext uri="{FF2B5EF4-FFF2-40B4-BE49-F238E27FC236}">
                <a16:creationId xmlns:a16="http://schemas.microsoft.com/office/drawing/2014/main" id="{6F0D237B-49B9-44AC-A1E1-130C9E9F62B8}"/>
              </a:ext>
            </a:extLst>
          </p:cNvPr>
          <p:cNvSpPr/>
          <p:nvPr/>
        </p:nvSpPr>
        <p:spPr>
          <a:xfrm>
            <a:off x="5376907" y="4096752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8" name="39 Elipse">
            <a:extLst>
              <a:ext uri="{FF2B5EF4-FFF2-40B4-BE49-F238E27FC236}">
                <a16:creationId xmlns:a16="http://schemas.microsoft.com/office/drawing/2014/main" id="{13AAF6BA-B93D-4373-B117-6967DFA2FED4}"/>
              </a:ext>
            </a:extLst>
          </p:cNvPr>
          <p:cNvSpPr/>
          <p:nvPr/>
        </p:nvSpPr>
        <p:spPr>
          <a:xfrm>
            <a:off x="5247255" y="4284507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9" name="39 Elipse">
            <a:extLst>
              <a:ext uri="{FF2B5EF4-FFF2-40B4-BE49-F238E27FC236}">
                <a16:creationId xmlns:a16="http://schemas.microsoft.com/office/drawing/2014/main" id="{EB1129F4-1B09-49A6-8804-D40BAB01DB82}"/>
              </a:ext>
            </a:extLst>
          </p:cNvPr>
          <p:cNvSpPr/>
          <p:nvPr/>
        </p:nvSpPr>
        <p:spPr>
          <a:xfrm>
            <a:off x="5318456" y="4393898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0" name="39 Elipse">
            <a:extLst>
              <a:ext uri="{FF2B5EF4-FFF2-40B4-BE49-F238E27FC236}">
                <a16:creationId xmlns:a16="http://schemas.microsoft.com/office/drawing/2014/main" id="{D664262D-768D-4729-AD59-C89DE9B464D2}"/>
              </a:ext>
            </a:extLst>
          </p:cNvPr>
          <p:cNvSpPr/>
          <p:nvPr/>
        </p:nvSpPr>
        <p:spPr>
          <a:xfrm>
            <a:off x="5407148" y="4195230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1" name="39 Elipse">
            <a:extLst>
              <a:ext uri="{FF2B5EF4-FFF2-40B4-BE49-F238E27FC236}">
                <a16:creationId xmlns:a16="http://schemas.microsoft.com/office/drawing/2014/main" id="{B22E68E9-8E2A-4871-97EB-7586B6AD839C}"/>
              </a:ext>
            </a:extLst>
          </p:cNvPr>
          <p:cNvSpPr/>
          <p:nvPr/>
        </p:nvSpPr>
        <p:spPr>
          <a:xfrm>
            <a:off x="5324607" y="4157888"/>
            <a:ext cx="88692" cy="8880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">
                <a:schemeClr val="bg1"/>
              </a:gs>
              <a:gs pos="34000">
                <a:srgbClr val="59B3CB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F0AB441-051B-42AC-A5B1-73B3AC628824}"/>
              </a:ext>
            </a:extLst>
          </p:cNvPr>
          <p:cNvGrpSpPr/>
          <p:nvPr/>
        </p:nvGrpSpPr>
        <p:grpSpPr>
          <a:xfrm>
            <a:off x="7901712" y="3679969"/>
            <a:ext cx="822458" cy="822458"/>
            <a:chOff x="419986" y="2902850"/>
            <a:chExt cx="2619978" cy="26199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51309B-CC96-49A4-80D8-DA428E60D901}"/>
                </a:ext>
              </a:extLst>
            </p:cNvPr>
            <p:cNvGrpSpPr/>
            <p:nvPr/>
          </p:nvGrpSpPr>
          <p:grpSpPr>
            <a:xfrm>
              <a:off x="419986" y="2902850"/>
              <a:ext cx="2619978" cy="2619978"/>
              <a:chOff x="4914471" y="2595776"/>
              <a:chExt cx="2619978" cy="261997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038C3F8-7088-4739-A14D-0146767E9E34}"/>
                  </a:ext>
                </a:extLst>
              </p:cNvPr>
              <p:cNvSpPr/>
              <p:nvPr/>
            </p:nvSpPr>
            <p:spPr>
              <a:xfrm>
                <a:off x="4914471" y="2595776"/>
                <a:ext cx="2619978" cy="2619978"/>
              </a:xfrm>
              <a:prstGeom prst="ellipse">
                <a:avLst/>
              </a:prstGeom>
              <a:solidFill>
                <a:srgbClr val="DEEBF7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39 Elipse">
                <a:extLst>
                  <a:ext uri="{FF2B5EF4-FFF2-40B4-BE49-F238E27FC236}">
                    <a16:creationId xmlns:a16="http://schemas.microsoft.com/office/drawing/2014/main" id="{D12F564B-DA0D-4592-8C58-6A8C4E43CAA9}"/>
                  </a:ext>
                </a:extLst>
              </p:cNvPr>
              <p:cNvSpPr/>
              <p:nvPr/>
            </p:nvSpPr>
            <p:spPr>
              <a:xfrm>
                <a:off x="5349408" y="2871559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20" name="39 Elipse">
                <a:extLst>
                  <a:ext uri="{FF2B5EF4-FFF2-40B4-BE49-F238E27FC236}">
                    <a16:creationId xmlns:a16="http://schemas.microsoft.com/office/drawing/2014/main" id="{86BDAA23-3966-4E7A-BCAD-2ED7996CA1EE}"/>
                  </a:ext>
                </a:extLst>
              </p:cNvPr>
              <p:cNvSpPr/>
              <p:nvPr/>
            </p:nvSpPr>
            <p:spPr>
              <a:xfrm>
                <a:off x="5143574" y="3835326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21" name="39 Elipse">
                <a:extLst>
                  <a:ext uri="{FF2B5EF4-FFF2-40B4-BE49-F238E27FC236}">
                    <a16:creationId xmlns:a16="http://schemas.microsoft.com/office/drawing/2014/main" id="{5600C255-70AC-42FB-91E5-F6459C96C2F6}"/>
                  </a:ext>
                </a:extLst>
              </p:cNvPr>
              <p:cNvSpPr/>
              <p:nvPr/>
            </p:nvSpPr>
            <p:spPr>
              <a:xfrm>
                <a:off x="5691659" y="4078823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22" name="39 Elipse">
                <a:extLst>
                  <a:ext uri="{FF2B5EF4-FFF2-40B4-BE49-F238E27FC236}">
                    <a16:creationId xmlns:a16="http://schemas.microsoft.com/office/drawing/2014/main" id="{874A9987-1C29-43F8-B686-1EC33A2950CF}"/>
                  </a:ext>
                </a:extLst>
              </p:cNvPr>
              <p:cNvSpPr/>
              <p:nvPr/>
            </p:nvSpPr>
            <p:spPr>
              <a:xfrm>
                <a:off x="6866576" y="3565305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23" name="39 Elipse">
                <a:extLst>
                  <a:ext uri="{FF2B5EF4-FFF2-40B4-BE49-F238E27FC236}">
                    <a16:creationId xmlns:a16="http://schemas.microsoft.com/office/drawing/2014/main" id="{F6A9E1E2-EB69-4187-B04D-D2B55DB836D6}"/>
                  </a:ext>
                </a:extLst>
              </p:cNvPr>
              <p:cNvSpPr/>
              <p:nvPr/>
            </p:nvSpPr>
            <p:spPr>
              <a:xfrm>
                <a:off x="5675900" y="4426663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sp>
            <p:nvSpPr>
              <p:cNvPr id="24" name="39 Elipse">
                <a:extLst>
                  <a:ext uri="{FF2B5EF4-FFF2-40B4-BE49-F238E27FC236}">
                    <a16:creationId xmlns:a16="http://schemas.microsoft.com/office/drawing/2014/main" id="{4859E961-D560-4693-843C-AC57A6EA5301}"/>
                  </a:ext>
                </a:extLst>
              </p:cNvPr>
              <p:cNvSpPr/>
              <p:nvPr/>
            </p:nvSpPr>
            <p:spPr>
              <a:xfrm>
                <a:off x="6969388" y="3799532"/>
                <a:ext cx="282531" cy="2828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">
                    <a:schemeClr val="bg1"/>
                  </a:gs>
                  <a:gs pos="34000">
                    <a:srgbClr val="59B3CB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sp>
          <p:nvSpPr>
            <p:cNvPr id="33" name="39 Elipse">
              <a:extLst>
                <a:ext uri="{FF2B5EF4-FFF2-40B4-BE49-F238E27FC236}">
                  <a16:creationId xmlns:a16="http://schemas.microsoft.com/office/drawing/2014/main" id="{E9B6FEB1-C655-44A4-909A-96C5161C299F}"/>
                </a:ext>
              </a:extLst>
            </p:cNvPr>
            <p:cNvSpPr/>
            <p:nvPr/>
          </p:nvSpPr>
          <p:spPr>
            <a:xfrm>
              <a:off x="1007180" y="3412187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" name="39 Elipse">
              <a:extLst>
                <a:ext uri="{FF2B5EF4-FFF2-40B4-BE49-F238E27FC236}">
                  <a16:creationId xmlns:a16="http://schemas.microsoft.com/office/drawing/2014/main" id="{EAC28B8B-1036-4E97-98E9-B100DB7FA58A}"/>
                </a:ext>
              </a:extLst>
            </p:cNvPr>
            <p:cNvSpPr/>
            <p:nvPr/>
          </p:nvSpPr>
          <p:spPr>
            <a:xfrm>
              <a:off x="971329" y="4103014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" name="39 Elipse">
              <a:extLst>
                <a:ext uri="{FF2B5EF4-FFF2-40B4-BE49-F238E27FC236}">
                  <a16:creationId xmlns:a16="http://schemas.microsoft.com/office/drawing/2014/main" id="{783DF517-FF45-45FA-B352-6AB530270337}"/>
                </a:ext>
              </a:extLst>
            </p:cNvPr>
            <p:cNvSpPr/>
            <p:nvPr/>
          </p:nvSpPr>
          <p:spPr>
            <a:xfrm>
              <a:off x="874934" y="4497057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39 Elipse">
              <a:extLst>
                <a:ext uri="{FF2B5EF4-FFF2-40B4-BE49-F238E27FC236}">
                  <a16:creationId xmlns:a16="http://schemas.microsoft.com/office/drawing/2014/main" id="{3FA2FC34-18EB-497E-8E76-622C70016B79}"/>
                </a:ext>
              </a:extLst>
            </p:cNvPr>
            <p:cNvSpPr/>
            <p:nvPr/>
          </p:nvSpPr>
          <p:spPr>
            <a:xfrm>
              <a:off x="2119825" y="4230857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" name="39 Elipse">
              <a:extLst>
                <a:ext uri="{FF2B5EF4-FFF2-40B4-BE49-F238E27FC236}">
                  <a16:creationId xmlns:a16="http://schemas.microsoft.com/office/drawing/2014/main" id="{B91EB4BB-A3C9-4993-8BC5-3B8471AAB596}"/>
                </a:ext>
              </a:extLst>
            </p:cNvPr>
            <p:cNvSpPr/>
            <p:nvPr/>
          </p:nvSpPr>
          <p:spPr>
            <a:xfrm>
              <a:off x="1660823" y="5006403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" name="39 Elipse">
              <a:extLst>
                <a:ext uri="{FF2B5EF4-FFF2-40B4-BE49-F238E27FC236}">
                  <a16:creationId xmlns:a16="http://schemas.microsoft.com/office/drawing/2014/main" id="{8E404547-F26A-4E82-BEE4-99050CEB17B3}"/>
                </a:ext>
              </a:extLst>
            </p:cNvPr>
            <p:cNvSpPr/>
            <p:nvPr/>
          </p:nvSpPr>
          <p:spPr>
            <a:xfrm>
              <a:off x="2578685" y="3626257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" name="39 Elipse">
              <a:extLst>
                <a:ext uri="{FF2B5EF4-FFF2-40B4-BE49-F238E27FC236}">
                  <a16:creationId xmlns:a16="http://schemas.microsoft.com/office/drawing/2014/main" id="{4BB80C39-C215-4796-AFA3-53D78CCD0553}"/>
                </a:ext>
              </a:extLst>
            </p:cNvPr>
            <p:cNvSpPr/>
            <p:nvPr/>
          </p:nvSpPr>
          <p:spPr>
            <a:xfrm>
              <a:off x="1029681" y="3708005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" name="39 Elipse">
              <a:extLst>
                <a:ext uri="{FF2B5EF4-FFF2-40B4-BE49-F238E27FC236}">
                  <a16:creationId xmlns:a16="http://schemas.microsoft.com/office/drawing/2014/main" id="{9650C8D6-6F24-4050-85F7-DE8B64C52311}"/>
                </a:ext>
              </a:extLst>
            </p:cNvPr>
            <p:cNvSpPr/>
            <p:nvPr/>
          </p:nvSpPr>
          <p:spPr>
            <a:xfrm>
              <a:off x="679225" y="3767699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" name="39 Elipse">
              <a:extLst>
                <a:ext uri="{FF2B5EF4-FFF2-40B4-BE49-F238E27FC236}">
                  <a16:creationId xmlns:a16="http://schemas.microsoft.com/office/drawing/2014/main" id="{C9A9AA96-1D78-4488-A197-995D89B71590}"/>
                </a:ext>
              </a:extLst>
            </p:cNvPr>
            <p:cNvSpPr/>
            <p:nvPr/>
          </p:nvSpPr>
          <p:spPr>
            <a:xfrm>
              <a:off x="898884" y="4832372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39 Elipse">
              <a:extLst>
                <a:ext uri="{FF2B5EF4-FFF2-40B4-BE49-F238E27FC236}">
                  <a16:creationId xmlns:a16="http://schemas.microsoft.com/office/drawing/2014/main" id="{09D28CB2-7395-460D-A082-4C0123EBE3E9}"/>
                </a:ext>
              </a:extLst>
            </p:cNvPr>
            <p:cNvSpPr/>
            <p:nvPr/>
          </p:nvSpPr>
          <p:spPr>
            <a:xfrm>
              <a:off x="2089560" y="4887191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" name="39 Elipse">
              <a:extLst>
                <a:ext uri="{FF2B5EF4-FFF2-40B4-BE49-F238E27FC236}">
                  <a16:creationId xmlns:a16="http://schemas.microsoft.com/office/drawing/2014/main" id="{9825AFB7-22E5-4840-A8EC-A7614EC0DDBC}"/>
                </a:ext>
              </a:extLst>
            </p:cNvPr>
            <p:cNvSpPr/>
            <p:nvPr/>
          </p:nvSpPr>
          <p:spPr>
            <a:xfrm>
              <a:off x="1829804" y="4650870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" name="39 Elipse">
              <a:extLst>
                <a:ext uri="{FF2B5EF4-FFF2-40B4-BE49-F238E27FC236}">
                  <a16:creationId xmlns:a16="http://schemas.microsoft.com/office/drawing/2014/main" id="{4F0DA718-9B18-407D-8BA6-8CA1DC616DFA}"/>
                </a:ext>
              </a:extLst>
            </p:cNvPr>
            <p:cNvSpPr/>
            <p:nvPr/>
          </p:nvSpPr>
          <p:spPr>
            <a:xfrm>
              <a:off x="2096576" y="4615935"/>
              <a:ext cx="282531" cy="2828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">
                  <a:schemeClr val="bg1"/>
                </a:gs>
                <a:gs pos="34000">
                  <a:srgbClr val="59B3C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</p:spTree>
    <p:extLst>
      <p:ext uri="{BB962C8B-B14F-4D97-AF65-F5344CB8AC3E}">
        <p14:creationId xmlns:p14="http://schemas.microsoft.com/office/powerpoint/2010/main" val="198778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4B924FE-0BA5-4D98-8028-4996F79A070B}"/>
              </a:ext>
            </a:extLst>
          </p:cNvPr>
          <p:cNvSpPr txBox="1"/>
          <p:nvPr/>
        </p:nvSpPr>
        <p:spPr>
          <a:xfrm>
            <a:off x="78440" y="962472"/>
            <a:ext cx="8987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Beyond Mie Theory: Systematic Computation of Bulk Scattering Parameters based on Microphysical Wave Optics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5921A-9E37-45AF-824C-D57E2727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84" y="1938727"/>
            <a:ext cx="5727032" cy="28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3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7331A9ACDE04E9A1939199952CD9E" ma:contentTypeVersion="13" ma:contentTypeDescription="Create a new document." ma:contentTypeScope="" ma:versionID="a2d155de49d5a83a0dbf68b798e15499">
  <xsd:schema xmlns:xsd="http://www.w3.org/2001/XMLSchema" xmlns:xs="http://www.w3.org/2001/XMLSchema" xmlns:p="http://schemas.microsoft.com/office/2006/metadata/properties" xmlns:ns2="1b4776ee-0c02-4645-88f0-0e957426af7a" xmlns:ns3="3fa00244-56bb-4583-b348-6dccedf0da9f" targetNamespace="http://schemas.microsoft.com/office/2006/metadata/properties" ma:root="true" ma:fieldsID="3a17bc44ebf7bcc530896df2bbae801e" ns2:_="" ns3:_="">
    <xsd:import namespace="1b4776ee-0c02-4645-88f0-0e957426af7a"/>
    <xsd:import namespace="3fa00244-56bb-4583-b348-6dccedf0da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776ee-0c02-4645-88f0-0e957426af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00244-56bb-4583-b348-6dccedf0da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46A937-CE18-4048-B9C0-3AF13FD2D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4776ee-0c02-4645-88f0-0e957426af7a"/>
    <ds:schemaRef ds:uri="3fa00244-56bb-4583-b348-6dccedf0da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12BACB-9750-4510-8EB0-24F07D9497AA}">
  <ds:schemaRefs>
    <ds:schemaRef ds:uri="1b4776ee-0c02-4645-88f0-0e957426af7a"/>
    <ds:schemaRef ds:uri="http://www.w3.org/XML/1998/namespace"/>
    <ds:schemaRef ds:uri="3fa00244-56bb-4583-b348-6dccedf0da9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E43E38-85D8-4799-84A7-0AE9A6812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5105</TotalTime>
  <Words>173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Gotham Black</vt:lpstr>
      <vt:lpstr>Gotham Bold</vt:lpstr>
      <vt:lpstr>Gotham Book</vt:lpstr>
      <vt:lpstr>Arial</vt:lpstr>
      <vt:lpstr>Calibri</vt:lpstr>
      <vt:lpstr>Calibri Light</vt:lpstr>
      <vt:lpstr>Cambria Math</vt:lpstr>
      <vt:lpstr>Segoe UI</vt:lpstr>
      <vt:lpstr>Office Theme</vt:lpstr>
      <vt:lpstr>Radiative transfer</vt:lpstr>
      <vt:lpstr>Types of media</vt:lpstr>
      <vt:lpstr>Limitation</vt:lpstr>
      <vt:lpstr>Our method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CAN BE PLACE HERE</dc:title>
  <dc:creator>J Chan</dc:creator>
  <cp:lastModifiedBy>Yu Guo</cp:lastModifiedBy>
  <cp:revision>112</cp:revision>
  <cp:lastPrinted>2021-10-07T05:39:16Z</cp:lastPrinted>
  <dcterms:created xsi:type="dcterms:W3CDTF">2020-12-28T02:54:35Z</dcterms:created>
  <dcterms:modified xsi:type="dcterms:W3CDTF">2021-10-08T19:29:16Z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0x0101003417331A9ACDE04E9A1939199952CD9E</vt:lpwstr>
  </property>
</Properties>
</file>