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20116800" cy="1828800"/>
  <p:notesSz cx="6858000" cy="9144000"/>
  <p:defaultTextStyle>
    <a:defPPr>
      <a:defRPr lang="en-US"/>
    </a:defPPr>
    <a:lvl1pPr marL="0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1pPr>
    <a:lvl2pPr marL="413803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2pPr>
    <a:lvl3pPr marL="827604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3pPr>
    <a:lvl4pPr marL="1241406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4pPr>
    <a:lvl5pPr marL="1655208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5pPr>
    <a:lvl6pPr marL="2069010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6pPr>
    <a:lvl7pPr marL="2482813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7pPr>
    <a:lvl8pPr marL="2896614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8pPr>
    <a:lvl9pPr marL="3310417" algn="l" defTabSz="82760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 autoAdjust="0"/>
    <p:restoredTop sz="93922" autoAdjust="0"/>
  </p:normalViewPr>
  <p:slideViewPr>
    <p:cSldViewPr snapToGrid="0" showGuides="1">
      <p:cViewPr varScale="1">
        <p:scale>
          <a:sx n="80" d="100"/>
          <a:sy n="80" d="100"/>
        </p:scale>
        <p:origin x="168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67C8-B97E-4984-8028-F0730122CA8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544550" y="1143000"/>
            <a:ext cx="33947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37CD-97D0-4F07-B789-59CBEEBC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1pPr>
    <a:lvl2pPr marL="413803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2pPr>
    <a:lvl3pPr marL="827604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3pPr>
    <a:lvl4pPr marL="1241406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4pPr>
    <a:lvl5pPr marL="1655208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5pPr>
    <a:lvl6pPr marL="2069010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6pPr>
    <a:lvl7pPr marL="2482813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7pPr>
    <a:lvl8pPr marL="2896614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8pPr>
    <a:lvl9pPr marL="3310417" algn="l" defTabSz="827604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99297"/>
            <a:ext cx="150876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960543"/>
            <a:ext cx="150876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97367"/>
            <a:ext cx="4337685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97367"/>
            <a:ext cx="12761595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455930"/>
            <a:ext cx="1735074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1223857"/>
            <a:ext cx="1735074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486833"/>
            <a:ext cx="854964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486833"/>
            <a:ext cx="854964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367"/>
            <a:ext cx="1735074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448310"/>
            <a:ext cx="8510349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668020"/>
            <a:ext cx="8510349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448310"/>
            <a:ext cx="855226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668020"/>
            <a:ext cx="8552260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121920"/>
            <a:ext cx="648819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63314"/>
            <a:ext cx="1018413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548640"/>
            <a:ext cx="648819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121920"/>
            <a:ext cx="648819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63314"/>
            <a:ext cx="1018413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548640"/>
            <a:ext cx="648819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97367"/>
            <a:ext cx="173507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486833"/>
            <a:ext cx="173507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695027"/>
            <a:ext cx="45262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CC6D-046C-4D3F-800F-3206ED753D8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695027"/>
            <a:ext cx="67894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695027"/>
            <a:ext cx="45262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5681-DA17-4321-AE71-BEBD96F4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Rectangle 534"/>
          <p:cNvSpPr/>
          <p:nvPr/>
        </p:nvSpPr>
        <p:spPr>
          <a:xfrm>
            <a:off x="15159840" y="983459"/>
            <a:ext cx="4748752" cy="200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10186816" y="1212965"/>
            <a:ext cx="4749681" cy="203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8" name="Straight Connector 497"/>
          <p:cNvCxnSpPr/>
          <p:nvPr/>
        </p:nvCxnSpPr>
        <p:spPr>
          <a:xfrm>
            <a:off x="10186730" y="1207496"/>
            <a:ext cx="4761813" cy="546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0177292" y="722426"/>
            <a:ext cx="4749681" cy="481777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5373" y="230216"/>
            <a:ext cx="4738179" cy="740022"/>
          </a:xfrm>
          <a:prstGeom prst="rect">
            <a:avLst/>
          </a:prstGeom>
          <a:pattFill prst="pct5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216410" y="965191"/>
            <a:ext cx="47571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224731" y="222240"/>
            <a:ext cx="4758993" cy="1054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24731" y="223019"/>
            <a:ext cx="4704" cy="111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973552" y="215755"/>
            <a:ext cx="2223" cy="1117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Terminator 175"/>
          <p:cNvSpPr/>
          <p:nvPr/>
        </p:nvSpPr>
        <p:spPr>
          <a:xfrm>
            <a:off x="3031975" y="108891"/>
            <a:ext cx="1814494" cy="23999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6" name="Group 31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87132" y="155545"/>
            <a:ext cx="1336676" cy="188913"/>
            <a:chOff x="3879852" y="146050"/>
            <a:chExt cx="1336676" cy="188913"/>
          </a:xfrm>
        </p:grpSpPr>
        <p:sp>
          <p:nvSpPr>
            <p:cNvPr id="303" name="Freeform 58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879852" y="193675"/>
              <a:ext cx="85725" cy="141288"/>
            </a:xfrm>
            <a:custGeom>
              <a:avLst/>
              <a:gdLst>
                <a:gd name="T0" fmla="*/ 228 w 232"/>
                <a:gd name="T1" fmla="*/ 83 h 329"/>
                <a:gd name="T2" fmla="*/ 232 w 232"/>
                <a:gd name="T3" fmla="*/ 54 h 329"/>
                <a:gd name="T4" fmla="*/ 175 w 232"/>
                <a:gd name="T5" fmla="*/ 0 h 329"/>
                <a:gd name="T6" fmla="*/ 98 w 232"/>
                <a:gd name="T7" fmla="*/ 44 h 329"/>
                <a:gd name="T8" fmla="*/ 52 w 232"/>
                <a:gd name="T9" fmla="*/ 0 h 329"/>
                <a:gd name="T10" fmla="*/ 15 w 232"/>
                <a:gd name="T11" fmla="*/ 29 h 329"/>
                <a:gd name="T12" fmla="*/ 0 w 232"/>
                <a:gd name="T13" fmla="*/ 77 h 329"/>
                <a:gd name="T14" fmla="*/ 6 w 232"/>
                <a:gd name="T15" fmla="*/ 82 h 329"/>
                <a:gd name="T16" fmla="*/ 14 w 232"/>
                <a:gd name="T17" fmla="*/ 71 h 329"/>
                <a:gd name="T18" fmla="*/ 50 w 232"/>
                <a:gd name="T19" fmla="*/ 11 h 329"/>
                <a:gd name="T20" fmla="*/ 66 w 232"/>
                <a:gd name="T21" fmla="*/ 34 h 329"/>
                <a:gd name="T22" fmla="*/ 58 w 232"/>
                <a:gd name="T23" fmla="*/ 76 h 329"/>
                <a:gd name="T24" fmla="*/ 29 w 232"/>
                <a:gd name="T25" fmla="*/ 192 h 329"/>
                <a:gd name="T26" fmla="*/ 25 w 232"/>
                <a:gd name="T27" fmla="*/ 213 h 329"/>
                <a:gd name="T28" fmla="*/ 39 w 232"/>
                <a:gd name="T29" fmla="*/ 227 h 329"/>
                <a:gd name="T30" fmla="*/ 57 w 232"/>
                <a:gd name="T31" fmla="*/ 213 h 329"/>
                <a:gd name="T32" fmla="*/ 67 w 232"/>
                <a:gd name="T33" fmla="*/ 176 h 329"/>
                <a:gd name="T34" fmla="*/ 78 w 232"/>
                <a:gd name="T35" fmla="*/ 131 h 329"/>
                <a:gd name="T36" fmla="*/ 86 w 232"/>
                <a:gd name="T37" fmla="*/ 97 h 329"/>
                <a:gd name="T38" fmla="*/ 92 w 232"/>
                <a:gd name="T39" fmla="*/ 75 h 329"/>
                <a:gd name="T40" fmla="*/ 126 w 232"/>
                <a:gd name="T41" fmla="*/ 29 h 329"/>
                <a:gd name="T42" fmla="*/ 174 w 232"/>
                <a:gd name="T43" fmla="*/ 11 h 329"/>
                <a:gd name="T44" fmla="*/ 201 w 232"/>
                <a:gd name="T45" fmla="*/ 46 h 329"/>
                <a:gd name="T46" fmla="*/ 196 w 232"/>
                <a:gd name="T47" fmla="*/ 78 h 329"/>
                <a:gd name="T48" fmla="*/ 139 w 232"/>
                <a:gd name="T49" fmla="*/ 307 h 329"/>
                <a:gd name="T50" fmla="*/ 137 w 232"/>
                <a:gd name="T51" fmla="*/ 315 h 329"/>
                <a:gd name="T52" fmla="*/ 151 w 232"/>
                <a:gd name="T53" fmla="*/ 329 h 329"/>
                <a:gd name="T54" fmla="*/ 172 w 232"/>
                <a:gd name="T55" fmla="*/ 309 h 329"/>
                <a:gd name="T56" fmla="*/ 228 w 232"/>
                <a:gd name="T57" fmla="*/ 8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329">
                  <a:moveTo>
                    <a:pt x="228" y="83"/>
                  </a:moveTo>
                  <a:cubicBezTo>
                    <a:pt x="231" y="74"/>
                    <a:pt x="232" y="67"/>
                    <a:pt x="232" y="54"/>
                  </a:cubicBezTo>
                  <a:cubicBezTo>
                    <a:pt x="232" y="21"/>
                    <a:pt x="213" y="0"/>
                    <a:pt x="175" y="0"/>
                  </a:cubicBezTo>
                  <a:cubicBezTo>
                    <a:pt x="136" y="0"/>
                    <a:pt x="110" y="26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2" y="11"/>
                    <a:pt x="50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2"/>
                  </a:ln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1" y="227"/>
                    <a:pt x="39" y="227"/>
                  </a:cubicBezTo>
                  <a:cubicBezTo>
                    <a:pt x="45" y="227"/>
                    <a:pt x="54" y="223"/>
                    <a:pt x="57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7" y="94"/>
                    <a:pt x="91" y="78"/>
                    <a:pt x="92" y="75"/>
                  </a:cubicBezTo>
                  <a:cubicBezTo>
                    <a:pt x="93" y="70"/>
                    <a:pt x="109" y="42"/>
                    <a:pt x="126" y="29"/>
                  </a:cubicBezTo>
                  <a:cubicBezTo>
                    <a:pt x="137" y="21"/>
                    <a:pt x="152" y="11"/>
                    <a:pt x="174" y="11"/>
                  </a:cubicBezTo>
                  <a:cubicBezTo>
                    <a:pt x="195" y="11"/>
                    <a:pt x="201" y="28"/>
                    <a:pt x="201" y="46"/>
                  </a:cubicBezTo>
                  <a:cubicBezTo>
                    <a:pt x="201" y="49"/>
                    <a:pt x="201" y="58"/>
                    <a:pt x="196" y="78"/>
                  </a:cubicBezTo>
                  <a:lnTo>
                    <a:pt x="139" y="307"/>
                  </a:lnTo>
                  <a:cubicBezTo>
                    <a:pt x="137" y="313"/>
                    <a:pt x="137" y="314"/>
                    <a:pt x="137" y="315"/>
                  </a:cubicBezTo>
                  <a:cubicBezTo>
                    <a:pt x="137" y="323"/>
                    <a:pt x="143" y="329"/>
                    <a:pt x="151" y="329"/>
                  </a:cubicBezTo>
                  <a:cubicBezTo>
                    <a:pt x="167" y="329"/>
                    <a:pt x="170" y="314"/>
                    <a:pt x="172" y="309"/>
                  </a:cubicBezTo>
                  <a:lnTo>
                    <a:pt x="228" y="8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9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4033840" y="209550"/>
              <a:ext cx="123825" cy="508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60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4235452" y="146050"/>
              <a:ext cx="60325" cy="142875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61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327527" y="265113"/>
              <a:ext cx="19050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2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4371977" y="146050"/>
              <a:ext cx="73025" cy="147638"/>
            </a:xfrm>
            <a:custGeom>
              <a:avLst/>
              <a:gdLst>
                <a:gd name="T0" fmla="*/ 199 w 199"/>
                <a:gd name="T1" fmla="*/ 232 h 343"/>
                <a:gd name="T2" fmla="*/ 104 w 199"/>
                <a:gd name="T3" fmla="*/ 122 h 343"/>
                <a:gd name="T4" fmla="*/ 41 w 199"/>
                <a:gd name="T5" fmla="*/ 148 h 343"/>
                <a:gd name="T6" fmla="*/ 41 w 199"/>
                <a:gd name="T7" fmla="*/ 51 h 343"/>
                <a:gd name="T8" fmla="*/ 83 w 199"/>
                <a:gd name="T9" fmla="*/ 57 h 343"/>
                <a:gd name="T10" fmla="*/ 180 w 199"/>
                <a:gd name="T11" fmla="*/ 5 h 343"/>
                <a:gd name="T12" fmla="*/ 175 w 199"/>
                <a:gd name="T13" fmla="*/ 0 h 343"/>
                <a:gd name="T14" fmla="*/ 171 w 199"/>
                <a:gd name="T15" fmla="*/ 1 h 343"/>
                <a:gd name="T16" fmla="*/ 103 w 199"/>
                <a:gd name="T17" fmla="*/ 16 h 343"/>
                <a:gd name="T18" fmla="*/ 37 w 199"/>
                <a:gd name="T19" fmla="*/ 2 h 343"/>
                <a:gd name="T20" fmla="*/ 31 w 199"/>
                <a:gd name="T21" fmla="*/ 0 h 343"/>
                <a:gd name="T22" fmla="*/ 26 w 199"/>
                <a:gd name="T23" fmla="*/ 12 h 343"/>
                <a:gd name="T24" fmla="*/ 26 w 199"/>
                <a:gd name="T25" fmla="*/ 160 h 343"/>
                <a:gd name="T26" fmla="*/ 33 w 199"/>
                <a:gd name="T27" fmla="*/ 173 h 343"/>
                <a:gd name="T28" fmla="*/ 39 w 199"/>
                <a:gd name="T29" fmla="*/ 168 h 343"/>
                <a:gd name="T30" fmla="*/ 103 w 199"/>
                <a:gd name="T31" fmla="*/ 133 h 343"/>
                <a:gd name="T32" fmla="*/ 146 w 199"/>
                <a:gd name="T33" fmla="*/ 165 h 343"/>
                <a:gd name="T34" fmla="*/ 155 w 199"/>
                <a:gd name="T35" fmla="*/ 228 h 343"/>
                <a:gd name="T36" fmla="*/ 143 w 199"/>
                <a:gd name="T37" fmla="*/ 297 h 343"/>
                <a:gd name="T38" fmla="*/ 89 w 199"/>
                <a:gd name="T39" fmla="*/ 329 h 343"/>
                <a:gd name="T40" fmla="*/ 16 w 199"/>
                <a:gd name="T41" fmla="*/ 273 h 343"/>
                <a:gd name="T42" fmla="*/ 25 w 199"/>
                <a:gd name="T43" fmla="*/ 274 h 343"/>
                <a:gd name="T44" fmla="*/ 50 w 199"/>
                <a:gd name="T45" fmla="*/ 250 h 343"/>
                <a:gd name="T46" fmla="*/ 25 w 199"/>
                <a:gd name="T47" fmla="*/ 225 h 343"/>
                <a:gd name="T48" fmla="*/ 0 w 199"/>
                <a:gd name="T49" fmla="*/ 252 h 343"/>
                <a:gd name="T50" fmla="*/ 90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2"/>
                    <a:pt x="158" y="122"/>
                    <a:pt x="104" y="122"/>
                  </a:cubicBezTo>
                  <a:cubicBezTo>
                    <a:pt x="80" y="122"/>
                    <a:pt x="59" y="130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7" y="57"/>
                    <a:pt x="83" y="57"/>
                  </a:cubicBezTo>
                  <a:cubicBezTo>
                    <a:pt x="145" y="57"/>
                    <a:pt x="180" y="12"/>
                    <a:pt x="180" y="5"/>
                  </a:cubicBezTo>
                  <a:cubicBezTo>
                    <a:pt x="180" y="2"/>
                    <a:pt x="178" y="0"/>
                    <a:pt x="175" y="0"/>
                  </a:cubicBezTo>
                  <a:cubicBezTo>
                    <a:pt x="174" y="0"/>
                    <a:pt x="173" y="0"/>
                    <a:pt x="171" y="1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2"/>
                    <a:pt x="37" y="2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6" y="0"/>
                    <a:pt x="26" y="4"/>
                    <a:pt x="26" y="12"/>
                  </a:cubicBezTo>
                  <a:lnTo>
                    <a:pt x="26" y="160"/>
                  </a:lnTo>
                  <a:cubicBezTo>
                    <a:pt x="26" y="169"/>
                    <a:pt x="26" y="173"/>
                    <a:pt x="33" y="173"/>
                  </a:cubicBezTo>
                  <a:cubicBezTo>
                    <a:pt x="36" y="173"/>
                    <a:pt x="37" y="171"/>
                    <a:pt x="39" y="168"/>
                  </a:cubicBezTo>
                  <a:cubicBezTo>
                    <a:pt x="45" y="160"/>
                    <a:pt x="63" y="133"/>
                    <a:pt x="103" y="133"/>
                  </a:cubicBezTo>
                  <a:cubicBezTo>
                    <a:pt x="129" y="133"/>
                    <a:pt x="142" y="156"/>
                    <a:pt x="146" y="165"/>
                  </a:cubicBezTo>
                  <a:cubicBezTo>
                    <a:pt x="154" y="184"/>
                    <a:pt x="155" y="203"/>
                    <a:pt x="155" y="228"/>
                  </a:cubicBezTo>
                  <a:cubicBezTo>
                    <a:pt x="155" y="246"/>
                    <a:pt x="155" y="276"/>
                    <a:pt x="143" y="297"/>
                  </a:cubicBezTo>
                  <a:cubicBezTo>
                    <a:pt x="131" y="316"/>
                    <a:pt x="112" y="329"/>
                    <a:pt x="89" y="329"/>
                  </a:cubicBezTo>
                  <a:cubicBezTo>
                    <a:pt x="53" y="329"/>
                    <a:pt x="25" y="303"/>
                    <a:pt x="16" y="273"/>
                  </a:cubicBezTo>
                  <a:cubicBezTo>
                    <a:pt x="18" y="274"/>
                    <a:pt x="19" y="274"/>
                    <a:pt x="25" y="274"/>
                  </a:cubicBezTo>
                  <a:cubicBezTo>
                    <a:pt x="41" y="274"/>
                    <a:pt x="50" y="262"/>
                    <a:pt x="50" y="250"/>
                  </a:cubicBezTo>
                  <a:cubicBezTo>
                    <a:pt x="50" y="238"/>
                    <a:pt x="41" y="225"/>
                    <a:pt x="25" y="225"/>
                  </a:cubicBezTo>
                  <a:cubicBezTo>
                    <a:pt x="18" y="225"/>
                    <a:pt x="0" y="229"/>
                    <a:pt x="0" y="252"/>
                  </a:cubicBezTo>
                  <a:cubicBezTo>
                    <a:pt x="0" y="295"/>
                    <a:pt x="35" y="343"/>
                    <a:pt x="90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3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4470402" y="265113"/>
              <a:ext cx="22225" cy="6508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4545015" y="193675"/>
              <a:ext cx="103188" cy="96838"/>
            </a:xfrm>
            <a:custGeom>
              <a:avLst/>
              <a:gdLst>
                <a:gd name="T0" fmla="*/ 218 w 280"/>
                <a:gd name="T1" fmla="*/ 103 h 227"/>
                <a:gd name="T2" fmla="*/ 134 w 280"/>
                <a:gd name="T3" fmla="*/ 0 h 227"/>
                <a:gd name="T4" fmla="*/ 0 w 280"/>
                <a:gd name="T5" fmla="*/ 142 h 227"/>
                <a:gd name="T6" fmla="*/ 81 w 280"/>
                <a:gd name="T7" fmla="*/ 227 h 227"/>
                <a:gd name="T8" fmla="*/ 186 w 280"/>
                <a:gd name="T9" fmla="*/ 185 h 227"/>
                <a:gd name="T10" fmla="*/ 232 w 280"/>
                <a:gd name="T11" fmla="*/ 227 h 227"/>
                <a:gd name="T12" fmla="*/ 273 w 280"/>
                <a:gd name="T13" fmla="*/ 191 h 227"/>
                <a:gd name="T14" fmla="*/ 268 w 280"/>
                <a:gd name="T15" fmla="*/ 186 h 227"/>
                <a:gd name="T16" fmla="*/ 261 w 280"/>
                <a:gd name="T17" fmla="*/ 191 h 227"/>
                <a:gd name="T18" fmla="*/ 233 w 280"/>
                <a:gd name="T19" fmla="*/ 216 h 227"/>
                <a:gd name="T20" fmla="*/ 218 w 280"/>
                <a:gd name="T21" fmla="*/ 165 h 227"/>
                <a:gd name="T22" fmla="*/ 223 w 280"/>
                <a:gd name="T23" fmla="*/ 147 h 227"/>
                <a:gd name="T24" fmla="*/ 280 w 280"/>
                <a:gd name="T25" fmla="*/ 30 h 227"/>
                <a:gd name="T26" fmla="*/ 274 w 280"/>
                <a:gd name="T27" fmla="*/ 25 h 227"/>
                <a:gd name="T28" fmla="*/ 267 w 280"/>
                <a:gd name="T29" fmla="*/ 35 h 227"/>
                <a:gd name="T30" fmla="*/ 218 w 280"/>
                <a:gd name="T31" fmla="*/ 134 h 227"/>
                <a:gd name="T32" fmla="*/ 218 w 280"/>
                <a:gd name="T33" fmla="*/ 103 h 227"/>
                <a:gd name="T34" fmla="*/ 184 w 280"/>
                <a:gd name="T35" fmla="*/ 172 h 227"/>
                <a:gd name="T36" fmla="*/ 82 w 280"/>
                <a:gd name="T37" fmla="*/ 216 h 227"/>
                <a:gd name="T38" fmla="*/ 37 w 280"/>
                <a:gd name="T39" fmla="*/ 161 h 227"/>
                <a:gd name="T40" fmla="*/ 66 w 280"/>
                <a:gd name="T41" fmla="*/ 57 h 227"/>
                <a:gd name="T42" fmla="*/ 134 w 280"/>
                <a:gd name="T43" fmla="*/ 11 h 227"/>
                <a:gd name="T44" fmla="*/ 183 w 280"/>
                <a:gd name="T45" fmla="*/ 116 h 227"/>
                <a:gd name="T46" fmla="*/ 184 w 280"/>
                <a:gd name="T47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7">
                  <a:moveTo>
                    <a:pt x="218" y="103"/>
                  </a:moveTo>
                  <a:cubicBezTo>
                    <a:pt x="218" y="25"/>
                    <a:pt x="171" y="0"/>
                    <a:pt x="134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9"/>
                    <a:pt x="30" y="227"/>
                    <a:pt x="81" y="227"/>
                  </a:cubicBezTo>
                  <a:cubicBezTo>
                    <a:pt x="112" y="227"/>
                    <a:pt x="148" y="215"/>
                    <a:pt x="186" y="185"/>
                  </a:cubicBezTo>
                  <a:cubicBezTo>
                    <a:pt x="193" y="211"/>
                    <a:pt x="209" y="227"/>
                    <a:pt x="232" y="227"/>
                  </a:cubicBezTo>
                  <a:cubicBezTo>
                    <a:pt x="258" y="227"/>
                    <a:pt x="273" y="199"/>
                    <a:pt x="273" y="191"/>
                  </a:cubicBezTo>
                  <a:cubicBezTo>
                    <a:pt x="273" y="188"/>
                    <a:pt x="271" y="186"/>
                    <a:pt x="268" y="186"/>
                  </a:cubicBezTo>
                  <a:cubicBezTo>
                    <a:pt x="264" y="186"/>
                    <a:pt x="263" y="188"/>
                    <a:pt x="261" y="191"/>
                  </a:cubicBezTo>
                  <a:cubicBezTo>
                    <a:pt x="252" y="216"/>
                    <a:pt x="234" y="216"/>
                    <a:pt x="233" y="216"/>
                  </a:cubicBezTo>
                  <a:cubicBezTo>
                    <a:pt x="218" y="216"/>
                    <a:pt x="218" y="177"/>
                    <a:pt x="218" y="165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79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7"/>
                    <a:pt x="241" y="105"/>
                    <a:pt x="218" y="134"/>
                  </a:cubicBezTo>
                  <a:lnTo>
                    <a:pt x="218" y="103"/>
                  </a:lnTo>
                  <a:close/>
                  <a:moveTo>
                    <a:pt x="184" y="172"/>
                  </a:moveTo>
                  <a:cubicBezTo>
                    <a:pt x="140" y="210"/>
                    <a:pt x="102" y="216"/>
                    <a:pt x="82" y="216"/>
                  </a:cubicBezTo>
                  <a:cubicBezTo>
                    <a:pt x="52" y="216"/>
                    <a:pt x="37" y="193"/>
                    <a:pt x="37" y="161"/>
                  </a:cubicBezTo>
                  <a:cubicBezTo>
                    <a:pt x="37" y="137"/>
                    <a:pt x="50" y="83"/>
                    <a:pt x="66" y="57"/>
                  </a:cubicBezTo>
                  <a:cubicBezTo>
                    <a:pt x="89" y="21"/>
                    <a:pt x="116" y="11"/>
                    <a:pt x="134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6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4718052" y="209550"/>
              <a:ext cx="122238" cy="50800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4910140" y="146050"/>
              <a:ext cx="77788" cy="147638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6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5010152" y="265113"/>
              <a:ext cx="20638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5053015" y="146050"/>
              <a:ext cx="77788" cy="147638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9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154615" y="146050"/>
              <a:ext cx="61913" cy="142875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3 w 165"/>
                <a:gd name="T27" fmla="*/ 293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8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3" y="311"/>
                    <a:pt x="103" y="293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8" name="Flowchart: Terminator 177"/>
          <p:cNvSpPr/>
          <p:nvPr/>
        </p:nvSpPr>
        <p:spPr>
          <a:xfrm>
            <a:off x="3810295" y="822816"/>
            <a:ext cx="1036176" cy="22969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5" name="Group 354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86780" y="862807"/>
            <a:ext cx="684212" cy="155575"/>
            <a:chOff x="3878263" y="865188"/>
            <a:chExt cx="684212" cy="155575"/>
          </a:xfrm>
        </p:grpSpPr>
        <p:sp>
          <p:nvSpPr>
            <p:cNvPr id="348" name="Freeform 87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3878263" y="915988"/>
              <a:ext cx="104775" cy="103188"/>
            </a:xfrm>
            <a:custGeom>
              <a:avLst/>
              <a:gdLst>
                <a:gd name="T0" fmla="*/ 218 w 280"/>
                <a:gd name="T1" fmla="*/ 103 h 227"/>
                <a:gd name="T2" fmla="*/ 135 w 280"/>
                <a:gd name="T3" fmla="*/ 0 h 227"/>
                <a:gd name="T4" fmla="*/ 0 w 280"/>
                <a:gd name="T5" fmla="*/ 142 h 227"/>
                <a:gd name="T6" fmla="*/ 81 w 280"/>
                <a:gd name="T7" fmla="*/ 227 h 227"/>
                <a:gd name="T8" fmla="*/ 186 w 280"/>
                <a:gd name="T9" fmla="*/ 185 h 227"/>
                <a:gd name="T10" fmla="*/ 232 w 280"/>
                <a:gd name="T11" fmla="*/ 227 h 227"/>
                <a:gd name="T12" fmla="*/ 274 w 280"/>
                <a:gd name="T13" fmla="*/ 191 h 227"/>
                <a:gd name="T14" fmla="*/ 268 w 280"/>
                <a:gd name="T15" fmla="*/ 186 h 227"/>
                <a:gd name="T16" fmla="*/ 261 w 280"/>
                <a:gd name="T17" fmla="*/ 191 h 227"/>
                <a:gd name="T18" fmla="*/ 233 w 280"/>
                <a:gd name="T19" fmla="*/ 216 h 227"/>
                <a:gd name="T20" fmla="*/ 218 w 280"/>
                <a:gd name="T21" fmla="*/ 165 h 227"/>
                <a:gd name="T22" fmla="*/ 223 w 280"/>
                <a:gd name="T23" fmla="*/ 147 h 227"/>
                <a:gd name="T24" fmla="*/ 280 w 280"/>
                <a:gd name="T25" fmla="*/ 30 h 227"/>
                <a:gd name="T26" fmla="*/ 274 w 280"/>
                <a:gd name="T27" fmla="*/ 25 h 227"/>
                <a:gd name="T28" fmla="*/ 267 w 280"/>
                <a:gd name="T29" fmla="*/ 35 h 227"/>
                <a:gd name="T30" fmla="*/ 218 w 280"/>
                <a:gd name="T31" fmla="*/ 134 h 227"/>
                <a:gd name="T32" fmla="*/ 218 w 280"/>
                <a:gd name="T33" fmla="*/ 103 h 227"/>
                <a:gd name="T34" fmla="*/ 184 w 280"/>
                <a:gd name="T35" fmla="*/ 172 h 227"/>
                <a:gd name="T36" fmla="*/ 82 w 280"/>
                <a:gd name="T37" fmla="*/ 216 h 227"/>
                <a:gd name="T38" fmla="*/ 37 w 280"/>
                <a:gd name="T39" fmla="*/ 161 h 227"/>
                <a:gd name="T40" fmla="*/ 66 w 280"/>
                <a:gd name="T41" fmla="*/ 57 h 227"/>
                <a:gd name="T42" fmla="*/ 134 w 280"/>
                <a:gd name="T43" fmla="*/ 11 h 227"/>
                <a:gd name="T44" fmla="*/ 183 w 280"/>
                <a:gd name="T45" fmla="*/ 116 h 227"/>
                <a:gd name="T46" fmla="*/ 184 w 280"/>
                <a:gd name="T47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7">
                  <a:moveTo>
                    <a:pt x="218" y="103"/>
                  </a:moveTo>
                  <a:cubicBezTo>
                    <a:pt x="218" y="25"/>
                    <a:pt x="171" y="0"/>
                    <a:pt x="135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9"/>
                    <a:pt x="30" y="227"/>
                    <a:pt x="81" y="227"/>
                  </a:cubicBezTo>
                  <a:cubicBezTo>
                    <a:pt x="113" y="227"/>
                    <a:pt x="149" y="215"/>
                    <a:pt x="186" y="185"/>
                  </a:cubicBezTo>
                  <a:cubicBezTo>
                    <a:pt x="193" y="211"/>
                    <a:pt x="209" y="227"/>
                    <a:pt x="232" y="227"/>
                  </a:cubicBezTo>
                  <a:cubicBezTo>
                    <a:pt x="258" y="227"/>
                    <a:pt x="274" y="199"/>
                    <a:pt x="274" y="191"/>
                  </a:cubicBezTo>
                  <a:cubicBezTo>
                    <a:pt x="274" y="188"/>
                    <a:pt x="271" y="186"/>
                    <a:pt x="268" y="186"/>
                  </a:cubicBezTo>
                  <a:cubicBezTo>
                    <a:pt x="264" y="186"/>
                    <a:pt x="263" y="188"/>
                    <a:pt x="261" y="191"/>
                  </a:cubicBezTo>
                  <a:cubicBezTo>
                    <a:pt x="252" y="216"/>
                    <a:pt x="234" y="216"/>
                    <a:pt x="233" y="216"/>
                  </a:cubicBezTo>
                  <a:cubicBezTo>
                    <a:pt x="218" y="216"/>
                    <a:pt x="218" y="177"/>
                    <a:pt x="218" y="165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80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7"/>
                    <a:pt x="241" y="105"/>
                    <a:pt x="218" y="134"/>
                  </a:cubicBezTo>
                  <a:lnTo>
                    <a:pt x="218" y="103"/>
                  </a:lnTo>
                  <a:close/>
                  <a:moveTo>
                    <a:pt x="184" y="172"/>
                  </a:moveTo>
                  <a:cubicBezTo>
                    <a:pt x="141" y="210"/>
                    <a:pt x="102" y="216"/>
                    <a:pt x="82" y="216"/>
                  </a:cubicBezTo>
                  <a:cubicBezTo>
                    <a:pt x="52" y="216"/>
                    <a:pt x="37" y="193"/>
                    <a:pt x="37" y="161"/>
                  </a:cubicBezTo>
                  <a:cubicBezTo>
                    <a:pt x="37" y="137"/>
                    <a:pt x="50" y="83"/>
                    <a:pt x="66" y="57"/>
                  </a:cubicBezTo>
                  <a:cubicBezTo>
                    <a:pt x="90" y="21"/>
                    <a:pt x="117" y="11"/>
                    <a:pt x="134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88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4052888" y="933451"/>
              <a:ext cx="125412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9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4248150" y="865188"/>
              <a:ext cx="77787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4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7 w 210"/>
                <a:gd name="T21" fmla="*/ 273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1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1"/>
                    <a:pt x="2" y="256"/>
                    <a:pt x="22" y="294"/>
                  </a:cubicBezTo>
                  <a:cubicBezTo>
                    <a:pt x="44" y="334"/>
                    <a:pt x="80" y="344"/>
                    <a:pt x="104" y="344"/>
                  </a:cubicBezTo>
                  <a:cubicBezTo>
                    <a:pt x="131" y="344"/>
                    <a:pt x="169" y="334"/>
                    <a:pt x="191" y="286"/>
                  </a:cubicBezTo>
                  <a:cubicBezTo>
                    <a:pt x="207" y="252"/>
                    <a:pt x="210" y="213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6" y="321"/>
                    <a:pt x="47" y="273"/>
                  </a:cubicBezTo>
                  <a:cubicBezTo>
                    <a:pt x="41" y="243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5"/>
                    <a:pt x="168" y="239"/>
                    <a:pt x="163" y="271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90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349750" y="992188"/>
              <a:ext cx="19050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9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4392613" y="865188"/>
              <a:ext cx="77787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6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4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3 h 344"/>
                <a:gd name="T22" fmla="*/ 42 w 210"/>
                <a:gd name="T23" fmla="*/ 167 h 344"/>
                <a:gd name="T24" fmla="*/ 46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1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1"/>
                    <a:pt x="2" y="256"/>
                    <a:pt x="23" y="294"/>
                  </a:cubicBezTo>
                  <a:cubicBezTo>
                    <a:pt x="44" y="334"/>
                    <a:pt x="81" y="344"/>
                    <a:pt x="105" y="344"/>
                  </a:cubicBezTo>
                  <a:cubicBezTo>
                    <a:pt x="132" y="344"/>
                    <a:pt x="170" y="334"/>
                    <a:pt x="192" y="286"/>
                  </a:cubicBezTo>
                  <a:cubicBezTo>
                    <a:pt x="208" y="252"/>
                    <a:pt x="210" y="213"/>
                    <a:pt x="210" y="173"/>
                  </a:cubicBezTo>
                  <a:close/>
                  <a:moveTo>
                    <a:pt x="105" y="333"/>
                  </a:moveTo>
                  <a:cubicBezTo>
                    <a:pt x="86" y="333"/>
                    <a:pt x="56" y="321"/>
                    <a:pt x="47" y="273"/>
                  </a:cubicBezTo>
                  <a:cubicBezTo>
                    <a:pt x="42" y="243"/>
                    <a:pt x="42" y="197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6"/>
                    <a:pt x="169" y="167"/>
                  </a:cubicBezTo>
                  <a:cubicBezTo>
                    <a:pt x="169" y="205"/>
                    <a:pt x="169" y="239"/>
                    <a:pt x="163" y="271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2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4487863" y="865188"/>
              <a:ext cx="74612" cy="150813"/>
            </a:xfrm>
            <a:custGeom>
              <a:avLst/>
              <a:gdLst>
                <a:gd name="T0" fmla="*/ 38 w 199"/>
                <a:gd name="T1" fmla="*/ 295 h 333"/>
                <a:gd name="T2" fmla="*/ 91 w 199"/>
                <a:gd name="T3" fmla="*/ 243 h 333"/>
                <a:gd name="T4" fmla="*/ 199 w 199"/>
                <a:gd name="T5" fmla="*/ 97 h 333"/>
                <a:gd name="T6" fmla="*/ 93 w 199"/>
                <a:gd name="T7" fmla="*/ 0 h 333"/>
                <a:gd name="T8" fmla="*/ 0 w 199"/>
                <a:gd name="T9" fmla="*/ 91 h 333"/>
                <a:gd name="T10" fmla="*/ 26 w 199"/>
                <a:gd name="T11" fmla="*/ 119 h 333"/>
                <a:gd name="T12" fmla="*/ 52 w 199"/>
                <a:gd name="T13" fmla="*/ 92 h 333"/>
                <a:gd name="T14" fmla="*/ 26 w 199"/>
                <a:gd name="T15" fmla="*/ 66 h 333"/>
                <a:gd name="T16" fmla="*/ 19 w 199"/>
                <a:gd name="T17" fmla="*/ 67 h 333"/>
                <a:gd name="T18" fmla="*/ 87 w 199"/>
                <a:gd name="T19" fmla="*/ 16 h 333"/>
                <a:gd name="T20" fmla="*/ 153 w 199"/>
                <a:gd name="T21" fmla="*/ 97 h 333"/>
                <a:gd name="T22" fmla="*/ 101 w 199"/>
                <a:gd name="T23" fmla="*/ 208 h 333"/>
                <a:gd name="T24" fmla="*/ 5 w 199"/>
                <a:gd name="T25" fmla="*/ 315 h 333"/>
                <a:gd name="T26" fmla="*/ 0 w 199"/>
                <a:gd name="T27" fmla="*/ 333 h 333"/>
                <a:gd name="T28" fmla="*/ 185 w 199"/>
                <a:gd name="T29" fmla="*/ 333 h 333"/>
                <a:gd name="T30" fmla="*/ 199 w 199"/>
                <a:gd name="T31" fmla="*/ 246 h 333"/>
                <a:gd name="T32" fmla="*/ 186 w 199"/>
                <a:gd name="T33" fmla="*/ 246 h 333"/>
                <a:gd name="T34" fmla="*/ 175 w 199"/>
                <a:gd name="T35" fmla="*/ 291 h 333"/>
                <a:gd name="T36" fmla="*/ 128 w 199"/>
                <a:gd name="T37" fmla="*/ 295 h 333"/>
                <a:gd name="T38" fmla="*/ 38 w 199"/>
                <a:gd name="T39" fmla="*/ 29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3">
                  <a:moveTo>
                    <a:pt x="38" y="295"/>
                  </a:moveTo>
                  <a:lnTo>
                    <a:pt x="91" y="243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1"/>
                  </a:cubicBezTo>
                  <a:cubicBezTo>
                    <a:pt x="0" y="119"/>
                    <a:pt x="25" y="119"/>
                    <a:pt x="26" y="119"/>
                  </a:cubicBezTo>
                  <a:cubicBezTo>
                    <a:pt x="35" y="119"/>
                    <a:pt x="52" y="113"/>
                    <a:pt x="52" y="92"/>
                  </a:cubicBezTo>
                  <a:cubicBezTo>
                    <a:pt x="52" y="79"/>
                    <a:pt x="43" y="66"/>
                    <a:pt x="26" y="66"/>
                  </a:cubicBezTo>
                  <a:cubicBezTo>
                    <a:pt x="22" y="66"/>
                    <a:pt x="21" y="66"/>
                    <a:pt x="19" y="67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2" y="16"/>
                    <a:pt x="153" y="56"/>
                    <a:pt x="153" y="97"/>
                  </a:cubicBezTo>
                  <a:cubicBezTo>
                    <a:pt x="153" y="137"/>
                    <a:pt x="129" y="177"/>
                    <a:pt x="101" y="208"/>
                  </a:cubicBezTo>
                  <a:lnTo>
                    <a:pt x="5" y="315"/>
                  </a:lnTo>
                  <a:cubicBezTo>
                    <a:pt x="0" y="320"/>
                    <a:pt x="0" y="321"/>
                    <a:pt x="0" y="333"/>
                  </a:cubicBezTo>
                  <a:lnTo>
                    <a:pt x="185" y="333"/>
                  </a:lnTo>
                  <a:lnTo>
                    <a:pt x="199" y="246"/>
                  </a:lnTo>
                  <a:lnTo>
                    <a:pt x="186" y="246"/>
                  </a:lnTo>
                  <a:cubicBezTo>
                    <a:pt x="184" y="261"/>
                    <a:pt x="180" y="283"/>
                    <a:pt x="175" y="291"/>
                  </a:cubicBezTo>
                  <a:cubicBezTo>
                    <a:pt x="172" y="295"/>
                    <a:pt x="139" y="295"/>
                    <a:pt x="128" y="295"/>
                  </a:cubicBezTo>
                  <a:lnTo>
                    <a:pt x="38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Rectangle 179"/>
          <p:cNvSpPr/>
          <p:nvPr/>
        </p:nvSpPr>
        <p:spPr>
          <a:xfrm>
            <a:off x="322727" y="833591"/>
            <a:ext cx="2026275" cy="258948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(noise)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221172" y="1324805"/>
            <a:ext cx="4762552" cy="8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22727" y="95518"/>
            <a:ext cx="2026278" cy="26983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(scratch)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616136" y="454882"/>
            <a:ext cx="2439208" cy="34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210114" y="217749"/>
            <a:ext cx="4753197" cy="679166"/>
          </a:xfrm>
          <a:prstGeom prst="rect">
            <a:avLst/>
          </a:prstGeom>
          <a:gradFill flip="none" rotWithShape="1">
            <a:gsLst>
              <a:gs pos="53000">
                <a:srgbClr val="FFFF66"/>
              </a:gs>
              <a:gs pos="42000">
                <a:srgbClr val="FFFFCC"/>
              </a:gs>
              <a:gs pos="78000">
                <a:srgbClr val="FFFF66"/>
              </a:gs>
              <a:gs pos="65000">
                <a:srgbClr val="FFFFCC"/>
              </a:gs>
              <a:gs pos="30000">
                <a:srgbClr val="FFFF66"/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5200589" y="220204"/>
            <a:ext cx="4762722" cy="533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207054" y="222671"/>
            <a:ext cx="7505" cy="692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9963311" y="211136"/>
            <a:ext cx="1" cy="691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323876" y="95599"/>
            <a:ext cx="1992530" cy="273316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(dragon)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511720" y="408581"/>
            <a:ext cx="2282997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cattering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Flowchart: Terminator 193"/>
          <p:cNvSpPr/>
          <p:nvPr/>
        </p:nvSpPr>
        <p:spPr>
          <a:xfrm>
            <a:off x="8144541" y="92772"/>
            <a:ext cx="1750807" cy="2561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0" name="Group 419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373042" y="147636"/>
            <a:ext cx="1438276" cy="188913"/>
            <a:chOff x="8931272" y="128588"/>
            <a:chExt cx="1438276" cy="188913"/>
          </a:xfrm>
        </p:grpSpPr>
        <p:sp>
          <p:nvSpPr>
            <p:cNvPr id="406" name="Freeform 124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8931272" y="176213"/>
              <a:ext cx="85725" cy="141288"/>
            </a:xfrm>
            <a:custGeom>
              <a:avLst/>
              <a:gdLst>
                <a:gd name="T0" fmla="*/ 229 w 232"/>
                <a:gd name="T1" fmla="*/ 83 h 329"/>
                <a:gd name="T2" fmla="*/ 232 w 232"/>
                <a:gd name="T3" fmla="*/ 54 h 329"/>
                <a:gd name="T4" fmla="*/ 175 w 232"/>
                <a:gd name="T5" fmla="*/ 0 h 329"/>
                <a:gd name="T6" fmla="*/ 98 w 232"/>
                <a:gd name="T7" fmla="*/ 44 h 329"/>
                <a:gd name="T8" fmla="*/ 52 w 232"/>
                <a:gd name="T9" fmla="*/ 0 h 329"/>
                <a:gd name="T10" fmla="*/ 15 w 232"/>
                <a:gd name="T11" fmla="*/ 29 h 329"/>
                <a:gd name="T12" fmla="*/ 0 w 232"/>
                <a:gd name="T13" fmla="*/ 77 h 329"/>
                <a:gd name="T14" fmla="*/ 6 w 232"/>
                <a:gd name="T15" fmla="*/ 82 h 329"/>
                <a:gd name="T16" fmla="*/ 14 w 232"/>
                <a:gd name="T17" fmla="*/ 71 h 329"/>
                <a:gd name="T18" fmla="*/ 50 w 232"/>
                <a:gd name="T19" fmla="*/ 11 h 329"/>
                <a:gd name="T20" fmla="*/ 66 w 232"/>
                <a:gd name="T21" fmla="*/ 34 h 329"/>
                <a:gd name="T22" fmla="*/ 58 w 232"/>
                <a:gd name="T23" fmla="*/ 76 h 329"/>
                <a:gd name="T24" fmla="*/ 29 w 232"/>
                <a:gd name="T25" fmla="*/ 192 h 329"/>
                <a:gd name="T26" fmla="*/ 25 w 232"/>
                <a:gd name="T27" fmla="*/ 213 h 329"/>
                <a:gd name="T28" fmla="*/ 39 w 232"/>
                <a:gd name="T29" fmla="*/ 227 h 329"/>
                <a:gd name="T30" fmla="*/ 57 w 232"/>
                <a:gd name="T31" fmla="*/ 213 h 329"/>
                <a:gd name="T32" fmla="*/ 67 w 232"/>
                <a:gd name="T33" fmla="*/ 176 h 329"/>
                <a:gd name="T34" fmla="*/ 78 w 232"/>
                <a:gd name="T35" fmla="*/ 131 h 329"/>
                <a:gd name="T36" fmla="*/ 86 w 232"/>
                <a:gd name="T37" fmla="*/ 97 h 329"/>
                <a:gd name="T38" fmla="*/ 92 w 232"/>
                <a:gd name="T39" fmla="*/ 75 h 329"/>
                <a:gd name="T40" fmla="*/ 126 w 232"/>
                <a:gd name="T41" fmla="*/ 29 h 329"/>
                <a:gd name="T42" fmla="*/ 174 w 232"/>
                <a:gd name="T43" fmla="*/ 11 h 329"/>
                <a:gd name="T44" fmla="*/ 201 w 232"/>
                <a:gd name="T45" fmla="*/ 46 h 329"/>
                <a:gd name="T46" fmla="*/ 196 w 232"/>
                <a:gd name="T47" fmla="*/ 78 h 329"/>
                <a:gd name="T48" fmla="*/ 139 w 232"/>
                <a:gd name="T49" fmla="*/ 307 h 329"/>
                <a:gd name="T50" fmla="*/ 137 w 232"/>
                <a:gd name="T51" fmla="*/ 315 h 329"/>
                <a:gd name="T52" fmla="*/ 151 w 232"/>
                <a:gd name="T53" fmla="*/ 329 h 329"/>
                <a:gd name="T54" fmla="*/ 172 w 232"/>
                <a:gd name="T55" fmla="*/ 309 h 329"/>
                <a:gd name="T56" fmla="*/ 229 w 232"/>
                <a:gd name="T57" fmla="*/ 8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329">
                  <a:moveTo>
                    <a:pt x="229" y="83"/>
                  </a:moveTo>
                  <a:cubicBezTo>
                    <a:pt x="231" y="74"/>
                    <a:pt x="232" y="67"/>
                    <a:pt x="232" y="54"/>
                  </a:cubicBezTo>
                  <a:cubicBezTo>
                    <a:pt x="232" y="21"/>
                    <a:pt x="213" y="0"/>
                    <a:pt x="175" y="0"/>
                  </a:cubicBezTo>
                  <a:cubicBezTo>
                    <a:pt x="136" y="0"/>
                    <a:pt x="110" y="26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2" y="11"/>
                    <a:pt x="50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2"/>
                  </a:lnTo>
                  <a:cubicBezTo>
                    <a:pt x="28" y="199"/>
                    <a:pt x="25" y="211"/>
                    <a:pt x="25" y="213"/>
                  </a:cubicBezTo>
                  <a:cubicBezTo>
                    <a:pt x="25" y="222"/>
                    <a:pt x="32" y="227"/>
                    <a:pt x="39" y="227"/>
                  </a:cubicBezTo>
                  <a:cubicBezTo>
                    <a:pt x="45" y="227"/>
                    <a:pt x="54" y="223"/>
                    <a:pt x="57" y="213"/>
                  </a:cubicBezTo>
                  <a:cubicBezTo>
                    <a:pt x="58" y="212"/>
                    <a:pt x="64" y="188"/>
                    <a:pt x="67" y="176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7" y="94"/>
                    <a:pt x="91" y="78"/>
                    <a:pt x="92" y="75"/>
                  </a:cubicBezTo>
                  <a:cubicBezTo>
                    <a:pt x="93" y="70"/>
                    <a:pt x="109" y="42"/>
                    <a:pt x="126" y="29"/>
                  </a:cubicBezTo>
                  <a:cubicBezTo>
                    <a:pt x="137" y="21"/>
                    <a:pt x="152" y="11"/>
                    <a:pt x="174" y="11"/>
                  </a:cubicBezTo>
                  <a:cubicBezTo>
                    <a:pt x="195" y="11"/>
                    <a:pt x="201" y="28"/>
                    <a:pt x="201" y="46"/>
                  </a:cubicBezTo>
                  <a:cubicBezTo>
                    <a:pt x="201" y="49"/>
                    <a:pt x="201" y="58"/>
                    <a:pt x="196" y="78"/>
                  </a:cubicBezTo>
                  <a:lnTo>
                    <a:pt x="139" y="307"/>
                  </a:lnTo>
                  <a:cubicBezTo>
                    <a:pt x="137" y="313"/>
                    <a:pt x="137" y="314"/>
                    <a:pt x="137" y="315"/>
                  </a:cubicBezTo>
                  <a:cubicBezTo>
                    <a:pt x="137" y="323"/>
                    <a:pt x="143" y="329"/>
                    <a:pt x="151" y="329"/>
                  </a:cubicBezTo>
                  <a:cubicBezTo>
                    <a:pt x="167" y="329"/>
                    <a:pt x="170" y="314"/>
                    <a:pt x="172" y="309"/>
                  </a:cubicBezTo>
                  <a:lnTo>
                    <a:pt x="229" y="8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25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9085260" y="192088"/>
              <a:ext cx="123825" cy="508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26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9286872" y="128588"/>
              <a:ext cx="61913" cy="142875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Oval 12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9378947" y="247651"/>
              <a:ext cx="20638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28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9424985" y="128588"/>
              <a:ext cx="73025" cy="147638"/>
            </a:xfrm>
            <a:custGeom>
              <a:avLst/>
              <a:gdLst>
                <a:gd name="T0" fmla="*/ 199 w 199"/>
                <a:gd name="T1" fmla="*/ 232 h 343"/>
                <a:gd name="T2" fmla="*/ 105 w 199"/>
                <a:gd name="T3" fmla="*/ 122 h 343"/>
                <a:gd name="T4" fmla="*/ 41 w 199"/>
                <a:gd name="T5" fmla="*/ 148 h 343"/>
                <a:gd name="T6" fmla="*/ 41 w 199"/>
                <a:gd name="T7" fmla="*/ 51 h 343"/>
                <a:gd name="T8" fmla="*/ 84 w 199"/>
                <a:gd name="T9" fmla="*/ 57 h 343"/>
                <a:gd name="T10" fmla="*/ 180 w 199"/>
                <a:gd name="T11" fmla="*/ 5 h 343"/>
                <a:gd name="T12" fmla="*/ 175 w 199"/>
                <a:gd name="T13" fmla="*/ 0 h 343"/>
                <a:gd name="T14" fmla="*/ 171 w 199"/>
                <a:gd name="T15" fmla="*/ 1 h 343"/>
                <a:gd name="T16" fmla="*/ 103 w 199"/>
                <a:gd name="T17" fmla="*/ 16 h 343"/>
                <a:gd name="T18" fmla="*/ 37 w 199"/>
                <a:gd name="T19" fmla="*/ 2 h 343"/>
                <a:gd name="T20" fmla="*/ 31 w 199"/>
                <a:gd name="T21" fmla="*/ 0 h 343"/>
                <a:gd name="T22" fmla="*/ 26 w 199"/>
                <a:gd name="T23" fmla="*/ 12 h 343"/>
                <a:gd name="T24" fmla="*/ 26 w 199"/>
                <a:gd name="T25" fmla="*/ 160 h 343"/>
                <a:gd name="T26" fmla="*/ 33 w 199"/>
                <a:gd name="T27" fmla="*/ 173 h 343"/>
                <a:gd name="T28" fmla="*/ 39 w 199"/>
                <a:gd name="T29" fmla="*/ 168 h 343"/>
                <a:gd name="T30" fmla="*/ 104 w 199"/>
                <a:gd name="T31" fmla="*/ 133 h 343"/>
                <a:gd name="T32" fmla="*/ 146 w 199"/>
                <a:gd name="T33" fmla="*/ 165 h 343"/>
                <a:gd name="T34" fmla="*/ 155 w 199"/>
                <a:gd name="T35" fmla="*/ 228 h 343"/>
                <a:gd name="T36" fmla="*/ 143 w 199"/>
                <a:gd name="T37" fmla="*/ 297 h 343"/>
                <a:gd name="T38" fmla="*/ 90 w 199"/>
                <a:gd name="T39" fmla="*/ 329 h 343"/>
                <a:gd name="T40" fmla="*/ 16 w 199"/>
                <a:gd name="T41" fmla="*/ 273 h 343"/>
                <a:gd name="T42" fmla="*/ 25 w 199"/>
                <a:gd name="T43" fmla="*/ 274 h 343"/>
                <a:gd name="T44" fmla="*/ 50 w 199"/>
                <a:gd name="T45" fmla="*/ 250 h 343"/>
                <a:gd name="T46" fmla="*/ 25 w 199"/>
                <a:gd name="T47" fmla="*/ 225 h 343"/>
                <a:gd name="T48" fmla="*/ 0 w 199"/>
                <a:gd name="T49" fmla="*/ 252 h 343"/>
                <a:gd name="T50" fmla="*/ 91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2"/>
                    <a:pt x="158" y="122"/>
                    <a:pt x="105" y="122"/>
                  </a:cubicBezTo>
                  <a:cubicBezTo>
                    <a:pt x="81" y="122"/>
                    <a:pt x="59" y="130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8" y="57"/>
                    <a:pt x="84" y="57"/>
                  </a:cubicBezTo>
                  <a:cubicBezTo>
                    <a:pt x="145" y="57"/>
                    <a:pt x="180" y="12"/>
                    <a:pt x="180" y="5"/>
                  </a:cubicBezTo>
                  <a:cubicBezTo>
                    <a:pt x="180" y="2"/>
                    <a:pt x="178" y="0"/>
                    <a:pt x="175" y="0"/>
                  </a:cubicBezTo>
                  <a:cubicBezTo>
                    <a:pt x="174" y="0"/>
                    <a:pt x="173" y="0"/>
                    <a:pt x="171" y="1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2"/>
                    <a:pt x="37" y="2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6" y="0"/>
                    <a:pt x="26" y="4"/>
                    <a:pt x="26" y="12"/>
                  </a:cubicBezTo>
                  <a:lnTo>
                    <a:pt x="26" y="160"/>
                  </a:lnTo>
                  <a:cubicBezTo>
                    <a:pt x="26" y="169"/>
                    <a:pt x="26" y="173"/>
                    <a:pt x="33" y="173"/>
                  </a:cubicBezTo>
                  <a:cubicBezTo>
                    <a:pt x="36" y="173"/>
                    <a:pt x="37" y="171"/>
                    <a:pt x="39" y="168"/>
                  </a:cubicBezTo>
                  <a:cubicBezTo>
                    <a:pt x="45" y="160"/>
                    <a:pt x="63" y="133"/>
                    <a:pt x="104" y="133"/>
                  </a:cubicBezTo>
                  <a:cubicBezTo>
                    <a:pt x="129" y="133"/>
                    <a:pt x="142" y="156"/>
                    <a:pt x="146" y="165"/>
                  </a:cubicBezTo>
                  <a:cubicBezTo>
                    <a:pt x="154" y="184"/>
                    <a:pt x="155" y="203"/>
                    <a:pt x="155" y="228"/>
                  </a:cubicBezTo>
                  <a:cubicBezTo>
                    <a:pt x="155" y="246"/>
                    <a:pt x="155" y="276"/>
                    <a:pt x="143" y="297"/>
                  </a:cubicBezTo>
                  <a:cubicBezTo>
                    <a:pt x="131" y="316"/>
                    <a:pt x="113" y="329"/>
                    <a:pt x="90" y="329"/>
                  </a:cubicBezTo>
                  <a:cubicBezTo>
                    <a:pt x="53" y="329"/>
                    <a:pt x="25" y="303"/>
                    <a:pt x="16" y="273"/>
                  </a:cubicBezTo>
                  <a:cubicBezTo>
                    <a:pt x="18" y="274"/>
                    <a:pt x="19" y="274"/>
                    <a:pt x="25" y="274"/>
                  </a:cubicBezTo>
                  <a:cubicBezTo>
                    <a:pt x="41" y="274"/>
                    <a:pt x="50" y="262"/>
                    <a:pt x="50" y="250"/>
                  </a:cubicBezTo>
                  <a:cubicBezTo>
                    <a:pt x="50" y="238"/>
                    <a:pt x="41" y="225"/>
                    <a:pt x="25" y="225"/>
                  </a:cubicBezTo>
                  <a:cubicBezTo>
                    <a:pt x="18" y="225"/>
                    <a:pt x="0" y="229"/>
                    <a:pt x="0" y="252"/>
                  </a:cubicBezTo>
                  <a:cubicBezTo>
                    <a:pt x="0" y="295"/>
                    <a:pt x="35" y="343"/>
                    <a:pt x="91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29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9523410" y="247651"/>
              <a:ext cx="22225" cy="65088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30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9598022" y="176213"/>
              <a:ext cx="103188" cy="96838"/>
            </a:xfrm>
            <a:custGeom>
              <a:avLst/>
              <a:gdLst>
                <a:gd name="T0" fmla="*/ 218 w 280"/>
                <a:gd name="T1" fmla="*/ 103 h 227"/>
                <a:gd name="T2" fmla="*/ 135 w 280"/>
                <a:gd name="T3" fmla="*/ 0 h 227"/>
                <a:gd name="T4" fmla="*/ 0 w 280"/>
                <a:gd name="T5" fmla="*/ 142 h 227"/>
                <a:gd name="T6" fmla="*/ 81 w 280"/>
                <a:gd name="T7" fmla="*/ 227 h 227"/>
                <a:gd name="T8" fmla="*/ 186 w 280"/>
                <a:gd name="T9" fmla="*/ 185 h 227"/>
                <a:gd name="T10" fmla="*/ 232 w 280"/>
                <a:gd name="T11" fmla="*/ 227 h 227"/>
                <a:gd name="T12" fmla="*/ 274 w 280"/>
                <a:gd name="T13" fmla="*/ 191 h 227"/>
                <a:gd name="T14" fmla="*/ 268 w 280"/>
                <a:gd name="T15" fmla="*/ 186 h 227"/>
                <a:gd name="T16" fmla="*/ 261 w 280"/>
                <a:gd name="T17" fmla="*/ 191 h 227"/>
                <a:gd name="T18" fmla="*/ 233 w 280"/>
                <a:gd name="T19" fmla="*/ 216 h 227"/>
                <a:gd name="T20" fmla="*/ 218 w 280"/>
                <a:gd name="T21" fmla="*/ 165 h 227"/>
                <a:gd name="T22" fmla="*/ 223 w 280"/>
                <a:gd name="T23" fmla="*/ 147 h 227"/>
                <a:gd name="T24" fmla="*/ 280 w 280"/>
                <a:gd name="T25" fmla="*/ 30 h 227"/>
                <a:gd name="T26" fmla="*/ 274 w 280"/>
                <a:gd name="T27" fmla="*/ 25 h 227"/>
                <a:gd name="T28" fmla="*/ 267 w 280"/>
                <a:gd name="T29" fmla="*/ 35 h 227"/>
                <a:gd name="T30" fmla="*/ 218 w 280"/>
                <a:gd name="T31" fmla="*/ 134 h 227"/>
                <a:gd name="T32" fmla="*/ 218 w 280"/>
                <a:gd name="T33" fmla="*/ 103 h 227"/>
                <a:gd name="T34" fmla="*/ 184 w 280"/>
                <a:gd name="T35" fmla="*/ 172 h 227"/>
                <a:gd name="T36" fmla="*/ 82 w 280"/>
                <a:gd name="T37" fmla="*/ 216 h 227"/>
                <a:gd name="T38" fmla="*/ 37 w 280"/>
                <a:gd name="T39" fmla="*/ 161 h 227"/>
                <a:gd name="T40" fmla="*/ 66 w 280"/>
                <a:gd name="T41" fmla="*/ 57 h 227"/>
                <a:gd name="T42" fmla="*/ 134 w 280"/>
                <a:gd name="T43" fmla="*/ 11 h 227"/>
                <a:gd name="T44" fmla="*/ 183 w 280"/>
                <a:gd name="T45" fmla="*/ 116 h 227"/>
                <a:gd name="T46" fmla="*/ 184 w 280"/>
                <a:gd name="T47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7">
                  <a:moveTo>
                    <a:pt x="218" y="103"/>
                  </a:moveTo>
                  <a:cubicBezTo>
                    <a:pt x="218" y="25"/>
                    <a:pt x="171" y="0"/>
                    <a:pt x="135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9"/>
                    <a:pt x="30" y="227"/>
                    <a:pt x="81" y="227"/>
                  </a:cubicBezTo>
                  <a:cubicBezTo>
                    <a:pt x="113" y="227"/>
                    <a:pt x="149" y="215"/>
                    <a:pt x="186" y="185"/>
                  </a:cubicBezTo>
                  <a:cubicBezTo>
                    <a:pt x="193" y="211"/>
                    <a:pt x="209" y="227"/>
                    <a:pt x="232" y="227"/>
                  </a:cubicBezTo>
                  <a:cubicBezTo>
                    <a:pt x="258" y="227"/>
                    <a:pt x="274" y="199"/>
                    <a:pt x="274" y="191"/>
                  </a:cubicBezTo>
                  <a:cubicBezTo>
                    <a:pt x="274" y="188"/>
                    <a:pt x="271" y="186"/>
                    <a:pt x="268" y="186"/>
                  </a:cubicBezTo>
                  <a:cubicBezTo>
                    <a:pt x="264" y="186"/>
                    <a:pt x="263" y="188"/>
                    <a:pt x="261" y="191"/>
                  </a:cubicBezTo>
                  <a:cubicBezTo>
                    <a:pt x="252" y="216"/>
                    <a:pt x="234" y="216"/>
                    <a:pt x="233" y="216"/>
                  </a:cubicBezTo>
                  <a:cubicBezTo>
                    <a:pt x="218" y="216"/>
                    <a:pt x="218" y="177"/>
                    <a:pt x="218" y="165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80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7"/>
                    <a:pt x="241" y="105"/>
                    <a:pt x="218" y="134"/>
                  </a:cubicBezTo>
                  <a:lnTo>
                    <a:pt x="218" y="103"/>
                  </a:lnTo>
                  <a:close/>
                  <a:moveTo>
                    <a:pt x="184" y="172"/>
                  </a:moveTo>
                  <a:cubicBezTo>
                    <a:pt x="141" y="210"/>
                    <a:pt x="102" y="216"/>
                    <a:pt x="82" y="216"/>
                  </a:cubicBezTo>
                  <a:cubicBezTo>
                    <a:pt x="52" y="216"/>
                    <a:pt x="37" y="193"/>
                    <a:pt x="37" y="161"/>
                  </a:cubicBezTo>
                  <a:cubicBezTo>
                    <a:pt x="37" y="137"/>
                    <a:pt x="50" y="83"/>
                    <a:pt x="66" y="57"/>
                  </a:cubicBezTo>
                  <a:cubicBezTo>
                    <a:pt x="90" y="21"/>
                    <a:pt x="117" y="11"/>
                    <a:pt x="134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31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9771060" y="192088"/>
              <a:ext cx="123825" cy="508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32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9963147" y="128588"/>
              <a:ext cx="77788" cy="147638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Oval 133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0064747" y="247651"/>
              <a:ext cx="20638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34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10107610" y="128588"/>
              <a:ext cx="77788" cy="147638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35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10199685" y="128588"/>
              <a:ext cx="79375" cy="147638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36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10294935" y="128588"/>
              <a:ext cx="74613" cy="147638"/>
            </a:xfrm>
            <a:custGeom>
              <a:avLst/>
              <a:gdLst>
                <a:gd name="T0" fmla="*/ 199 w 199"/>
                <a:gd name="T1" fmla="*/ 232 h 343"/>
                <a:gd name="T2" fmla="*/ 104 w 199"/>
                <a:gd name="T3" fmla="*/ 122 h 343"/>
                <a:gd name="T4" fmla="*/ 40 w 199"/>
                <a:gd name="T5" fmla="*/ 148 h 343"/>
                <a:gd name="T6" fmla="*/ 40 w 199"/>
                <a:gd name="T7" fmla="*/ 51 h 343"/>
                <a:gd name="T8" fmla="*/ 83 w 199"/>
                <a:gd name="T9" fmla="*/ 57 h 343"/>
                <a:gd name="T10" fmla="*/ 179 w 199"/>
                <a:gd name="T11" fmla="*/ 5 h 343"/>
                <a:gd name="T12" fmla="*/ 174 w 199"/>
                <a:gd name="T13" fmla="*/ 0 h 343"/>
                <a:gd name="T14" fmla="*/ 170 w 199"/>
                <a:gd name="T15" fmla="*/ 1 h 343"/>
                <a:gd name="T16" fmla="*/ 102 w 199"/>
                <a:gd name="T17" fmla="*/ 16 h 343"/>
                <a:gd name="T18" fmla="*/ 36 w 199"/>
                <a:gd name="T19" fmla="*/ 2 h 343"/>
                <a:gd name="T20" fmla="*/ 30 w 199"/>
                <a:gd name="T21" fmla="*/ 0 h 343"/>
                <a:gd name="T22" fmla="*/ 25 w 199"/>
                <a:gd name="T23" fmla="*/ 12 h 343"/>
                <a:gd name="T24" fmla="*/ 25 w 199"/>
                <a:gd name="T25" fmla="*/ 160 h 343"/>
                <a:gd name="T26" fmla="*/ 32 w 199"/>
                <a:gd name="T27" fmla="*/ 173 h 343"/>
                <a:gd name="T28" fmla="*/ 38 w 199"/>
                <a:gd name="T29" fmla="*/ 168 h 343"/>
                <a:gd name="T30" fmla="*/ 103 w 199"/>
                <a:gd name="T31" fmla="*/ 133 h 343"/>
                <a:gd name="T32" fmla="*/ 145 w 199"/>
                <a:gd name="T33" fmla="*/ 165 h 343"/>
                <a:gd name="T34" fmla="*/ 154 w 199"/>
                <a:gd name="T35" fmla="*/ 228 h 343"/>
                <a:gd name="T36" fmla="*/ 142 w 199"/>
                <a:gd name="T37" fmla="*/ 297 h 343"/>
                <a:gd name="T38" fmla="*/ 89 w 199"/>
                <a:gd name="T39" fmla="*/ 329 h 343"/>
                <a:gd name="T40" fmla="*/ 16 w 199"/>
                <a:gd name="T41" fmla="*/ 273 h 343"/>
                <a:gd name="T42" fmla="*/ 24 w 199"/>
                <a:gd name="T43" fmla="*/ 274 h 343"/>
                <a:gd name="T44" fmla="*/ 49 w 199"/>
                <a:gd name="T45" fmla="*/ 250 h 343"/>
                <a:gd name="T46" fmla="*/ 24 w 199"/>
                <a:gd name="T47" fmla="*/ 225 h 343"/>
                <a:gd name="T48" fmla="*/ 0 w 199"/>
                <a:gd name="T49" fmla="*/ 252 h 343"/>
                <a:gd name="T50" fmla="*/ 90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2"/>
                    <a:pt x="158" y="122"/>
                    <a:pt x="104" y="122"/>
                  </a:cubicBezTo>
                  <a:cubicBezTo>
                    <a:pt x="80" y="122"/>
                    <a:pt x="58" y="130"/>
                    <a:pt x="40" y="148"/>
                  </a:cubicBezTo>
                  <a:lnTo>
                    <a:pt x="40" y="51"/>
                  </a:lnTo>
                  <a:cubicBezTo>
                    <a:pt x="50" y="54"/>
                    <a:pt x="67" y="57"/>
                    <a:pt x="83" y="57"/>
                  </a:cubicBezTo>
                  <a:cubicBezTo>
                    <a:pt x="144" y="57"/>
                    <a:pt x="179" y="12"/>
                    <a:pt x="179" y="5"/>
                  </a:cubicBezTo>
                  <a:cubicBezTo>
                    <a:pt x="179" y="2"/>
                    <a:pt x="178" y="0"/>
                    <a:pt x="174" y="0"/>
                  </a:cubicBezTo>
                  <a:cubicBezTo>
                    <a:pt x="174" y="0"/>
                    <a:pt x="173" y="0"/>
                    <a:pt x="170" y="1"/>
                  </a:cubicBezTo>
                  <a:cubicBezTo>
                    <a:pt x="160" y="6"/>
                    <a:pt x="136" y="16"/>
                    <a:pt x="102" y="16"/>
                  </a:cubicBezTo>
                  <a:cubicBezTo>
                    <a:pt x="82" y="16"/>
                    <a:pt x="59" y="12"/>
                    <a:pt x="36" y="2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25" y="0"/>
                    <a:pt x="25" y="4"/>
                    <a:pt x="25" y="12"/>
                  </a:cubicBezTo>
                  <a:lnTo>
                    <a:pt x="25" y="160"/>
                  </a:lnTo>
                  <a:cubicBezTo>
                    <a:pt x="25" y="169"/>
                    <a:pt x="25" y="173"/>
                    <a:pt x="32" y="173"/>
                  </a:cubicBezTo>
                  <a:cubicBezTo>
                    <a:pt x="35" y="173"/>
                    <a:pt x="36" y="171"/>
                    <a:pt x="38" y="168"/>
                  </a:cubicBezTo>
                  <a:cubicBezTo>
                    <a:pt x="44" y="160"/>
                    <a:pt x="62" y="133"/>
                    <a:pt x="103" y="133"/>
                  </a:cubicBezTo>
                  <a:cubicBezTo>
                    <a:pt x="129" y="133"/>
                    <a:pt x="141" y="156"/>
                    <a:pt x="145" y="165"/>
                  </a:cubicBezTo>
                  <a:cubicBezTo>
                    <a:pt x="153" y="184"/>
                    <a:pt x="154" y="203"/>
                    <a:pt x="154" y="228"/>
                  </a:cubicBezTo>
                  <a:cubicBezTo>
                    <a:pt x="154" y="246"/>
                    <a:pt x="154" y="276"/>
                    <a:pt x="142" y="297"/>
                  </a:cubicBezTo>
                  <a:cubicBezTo>
                    <a:pt x="130" y="316"/>
                    <a:pt x="112" y="329"/>
                    <a:pt x="89" y="329"/>
                  </a:cubicBezTo>
                  <a:cubicBezTo>
                    <a:pt x="52" y="329"/>
                    <a:pt x="24" y="303"/>
                    <a:pt x="16" y="273"/>
                  </a:cubicBezTo>
                  <a:cubicBezTo>
                    <a:pt x="17" y="274"/>
                    <a:pt x="19" y="274"/>
                    <a:pt x="24" y="274"/>
                  </a:cubicBezTo>
                  <a:cubicBezTo>
                    <a:pt x="40" y="274"/>
                    <a:pt x="49" y="262"/>
                    <a:pt x="49" y="250"/>
                  </a:cubicBezTo>
                  <a:cubicBezTo>
                    <a:pt x="49" y="238"/>
                    <a:pt x="40" y="225"/>
                    <a:pt x="24" y="225"/>
                  </a:cubicBezTo>
                  <a:cubicBezTo>
                    <a:pt x="17" y="225"/>
                    <a:pt x="0" y="229"/>
                    <a:pt x="0" y="252"/>
                  </a:cubicBezTo>
                  <a:cubicBezTo>
                    <a:pt x="0" y="295"/>
                    <a:pt x="34" y="343"/>
                    <a:pt x="90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10192512" y="226879"/>
            <a:ext cx="4749681" cy="481777"/>
          </a:xfrm>
          <a:prstGeom prst="rect">
            <a:avLst/>
          </a:prstGeom>
          <a:pattFill prst="wd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0186641" y="219045"/>
            <a:ext cx="4755552" cy="12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42194" y="220430"/>
            <a:ext cx="5497" cy="121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0480475" y="281780"/>
            <a:ext cx="1899879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nisotropic medium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2054128" y="1135921"/>
            <a:ext cx="1018227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Flowchart: Terminator 209"/>
          <p:cNvSpPr/>
          <p:nvPr/>
        </p:nvSpPr>
        <p:spPr>
          <a:xfrm>
            <a:off x="11722967" y="108820"/>
            <a:ext cx="3073070" cy="26327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6" name="Group 45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2980756" y="165892"/>
            <a:ext cx="1619250" cy="177801"/>
            <a:chOff x="13855700" y="149225"/>
            <a:chExt cx="1619250" cy="177801"/>
          </a:xfrm>
        </p:grpSpPr>
        <p:sp>
          <p:nvSpPr>
            <p:cNvPr id="440" name="Freeform 14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3855700" y="195263"/>
              <a:ext cx="103188" cy="93663"/>
            </a:xfrm>
            <a:custGeom>
              <a:avLst/>
              <a:gdLst>
                <a:gd name="T0" fmla="*/ 218 w 280"/>
                <a:gd name="T1" fmla="*/ 103 h 226"/>
                <a:gd name="T2" fmla="*/ 135 w 280"/>
                <a:gd name="T3" fmla="*/ 0 h 226"/>
                <a:gd name="T4" fmla="*/ 0 w 280"/>
                <a:gd name="T5" fmla="*/ 142 h 226"/>
                <a:gd name="T6" fmla="*/ 81 w 280"/>
                <a:gd name="T7" fmla="*/ 226 h 226"/>
                <a:gd name="T8" fmla="*/ 186 w 280"/>
                <a:gd name="T9" fmla="*/ 184 h 226"/>
                <a:gd name="T10" fmla="*/ 232 w 280"/>
                <a:gd name="T11" fmla="*/ 226 h 226"/>
                <a:gd name="T12" fmla="*/ 274 w 280"/>
                <a:gd name="T13" fmla="*/ 191 h 226"/>
                <a:gd name="T14" fmla="*/ 268 w 280"/>
                <a:gd name="T15" fmla="*/ 186 h 226"/>
                <a:gd name="T16" fmla="*/ 261 w 280"/>
                <a:gd name="T17" fmla="*/ 191 h 226"/>
                <a:gd name="T18" fmla="*/ 233 w 280"/>
                <a:gd name="T19" fmla="*/ 215 h 226"/>
                <a:gd name="T20" fmla="*/ 218 w 280"/>
                <a:gd name="T21" fmla="*/ 164 h 226"/>
                <a:gd name="T22" fmla="*/ 223 w 280"/>
                <a:gd name="T23" fmla="*/ 147 h 226"/>
                <a:gd name="T24" fmla="*/ 280 w 280"/>
                <a:gd name="T25" fmla="*/ 30 h 226"/>
                <a:gd name="T26" fmla="*/ 274 w 280"/>
                <a:gd name="T27" fmla="*/ 25 h 226"/>
                <a:gd name="T28" fmla="*/ 267 w 280"/>
                <a:gd name="T29" fmla="*/ 35 h 226"/>
                <a:gd name="T30" fmla="*/ 218 w 280"/>
                <a:gd name="T31" fmla="*/ 134 h 226"/>
                <a:gd name="T32" fmla="*/ 218 w 280"/>
                <a:gd name="T33" fmla="*/ 103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1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8" y="103"/>
                  </a:moveTo>
                  <a:cubicBezTo>
                    <a:pt x="218" y="25"/>
                    <a:pt x="171" y="0"/>
                    <a:pt x="135" y="0"/>
                  </a:cubicBezTo>
                  <a:cubicBezTo>
                    <a:pt x="66" y="0"/>
                    <a:pt x="0" y="71"/>
                    <a:pt x="0" y="142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3" y="226"/>
                    <a:pt x="148" y="215"/>
                    <a:pt x="186" y="184"/>
                  </a:cubicBezTo>
                  <a:cubicBezTo>
                    <a:pt x="193" y="211"/>
                    <a:pt x="209" y="226"/>
                    <a:pt x="232" y="226"/>
                  </a:cubicBezTo>
                  <a:cubicBezTo>
                    <a:pt x="258" y="226"/>
                    <a:pt x="274" y="199"/>
                    <a:pt x="274" y="191"/>
                  </a:cubicBezTo>
                  <a:cubicBezTo>
                    <a:pt x="274" y="187"/>
                    <a:pt x="271" y="186"/>
                    <a:pt x="268" y="186"/>
                  </a:cubicBezTo>
                  <a:cubicBezTo>
                    <a:pt x="264" y="186"/>
                    <a:pt x="263" y="187"/>
                    <a:pt x="261" y="191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8" y="215"/>
                    <a:pt x="218" y="176"/>
                    <a:pt x="218" y="164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80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6"/>
                    <a:pt x="241" y="104"/>
                    <a:pt x="218" y="134"/>
                  </a:cubicBezTo>
                  <a:lnTo>
                    <a:pt x="218" y="103"/>
                  </a:lnTo>
                  <a:close/>
                  <a:moveTo>
                    <a:pt x="184" y="171"/>
                  </a:moveTo>
                  <a:cubicBezTo>
                    <a:pt x="141" y="210"/>
                    <a:pt x="102" y="215"/>
                    <a:pt x="82" y="215"/>
                  </a:cubicBezTo>
                  <a:cubicBezTo>
                    <a:pt x="52" y="215"/>
                    <a:pt x="37" y="193"/>
                    <a:pt x="37" y="161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0" y="21"/>
                    <a:pt x="117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44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3971588" y="254000"/>
              <a:ext cx="74613" cy="66675"/>
            </a:xfrm>
            <a:custGeom>
              <a:avLst/>
              <a:gdLst>
                <a:gd name="T0" fmla="*/ 131 w 203"/>
                <a:gd name="T1" fmla="*/ 97 h 157"/>
                <a:gd name="T2" fmla="*/ 126 w 203"/>
                <a:gd name="T3" fmla="*/ 118 h 157"/>
                <a:gd name="T4" fmla="*/ 83 w 203"/>
                <a:gd name="T5" fmla="*/ 147 h 157"/>
                <a:gd name="T6" fmla="*/ 59 w 203"/>
                <a:gd name="T7" fmla="*/ 118 h 157"/>
                <a:gd name="T8" fmla="*/ 79 w 203"/>
                <a:gd name="T9" fmla="*/ 47 h 157"/>
                <a:gd name="T10" fmla="*/ 84 w 203"/>
                <a:gd name="T11" fmla="*/ 30 h 157"/>
                <a:gd name="T12" fmla="*/ 51 w 203"/>
                <a:gd name="T13" fmla="*/ 0 h 157"/>
                <a:gd name="T14" fmla="*/ 0 w 203"/>
                <a:gd name="T15" fmla="*/ 53 h 157"/>
                <a:gd name="T16" fmla="*/ 6 w 203"/>
                <a:gd name="T17" fmla="*/ 57 h 157"/>
                <a:gd name="T18" fmla="*/ 12 w 203"/>
                <a:gd name="T19" fmla="*/ 52 h 157"/>
                <a:gd name="T20" fmla="*/ 50 w 203"/>
                <a:gd name="T21" fmla="*/ 9 h 157"/>
                <a:gd name="T22" fmla="*/ 58 w 203"/>
                <a:gd name="T23" fmla="*/ 22 h 157"/>
                <a:gd name="T24" fmla="*/ 52 w 203"/>
                <a:gd name="T25" fmla="*/ 45 h 157"/>
                <a:gd name="T26" fmla="*/ 33 w 203"/>
                <a:gd name="T27" fmla="*/ 113 h 157"/>
                <a:gd name="T28" fmla="*/ 46 w 203"/>
                <a:gd name="T29" fmla="*/ 146 h 157"/>
                <a:gd name="T30" fmla="*/ 82 w 203"/>
                <a:gd name="T31" fmla="*/ 157 h 157"/>
                <a:gd name="T32" fmla="*/ 127 w 203"/>
                <a:gd name="T33" fmla="*/ 134 h 157"/>
                <a:gd name="T34" fmla="*/ 163 w 203"/>
                <a:gd name="T35" fmla="*/ 157 h 157"/>
                <a:gd name="T36" fmla="*/ 190 w 203"/>
                <a:gd name="T37" fmla="*/ 138 h 157"/>
                <a:gd name="T38" fmla="*/ 203 w 203"/>
                <a:gd name="T39" fmla="*/ 104 h 157"/>
                <a:gd name="T40" fmla="*/ 197 w 203"/>
                <a:gd name="T41" fmla="*/ 99 h 157"/>
                <a:gd name="T42" fmla="*/ 189 w 203"/>
                <a:gd name="T43" fmla="*/ 110 h 157"/>
                <a:gd name="T44" fmla="*/ 164 w 203"/>
                <a:gd name="T45" fmla="*/ 147 h 157"/>
                <a:gd name="T46" fmla="*/ 152 w 203"/>
                <a:gd name="T47" fmla="*/ 130 h 157"/>
                <a:gd name="T48" fmla="*/ 157 w 203"/>
                <a:gd name="T49" fmla="*/ 103 h 157"/>
                <a:gd name="T50" fmla="*/ 165 w 203"/>
                <a:gd name="T51" fmla="*/ 71 h 157"/>
                <a:gd name="T52" fmla="*/ 173 w 203"/>
                <a:gd name="T53" fmla="*/ 40 h 157"/>
                <a:gd name="T54" fmla="*/ 179 w 203"/>
                <a:gd name="T55" fmla="*/ 14 h 157"/>
                <a:gd name="T56" fmla="*/ 167 w 203"/>
                <a:gd name="T57" fmla="*/ 3 h 157"/>
                <a:gd name="T58" fmla="*/ 149 w 203"/>
                <a:gd name="T59" fmla="*/ 24 h 157"/>
                <a:gd name="T60" fmla="*/ 131 w 203"/>
                <a:gd name="T61" fmla="*/ 9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3" h="157">
                  <a:moveTo>
                    <a:pt x="131" y="97"/>
                  </a:moveTo>
                  <a:cubicBezTo>
                    <a:pt x="129" y="104"/>
                    <a:pt x="126" y="117"/>
                    <a:pt x="126" y="118"/>
                  </a:cubicBezTo>
                  <a:cubicBezTo>
                    <a:pt x="119" y="128"/>
                    <a:pt x="105" y="147"/>
                    <a:pt x="83" y="147"/>
                  </a:cubicBezTo>
                  <a:cubicBezTo>
                    <a:pt x="59" y="147"/>
                    <a:pt x="59" y="125"/>
                    <a:pt x="59" y="118"/>
                  </a:cubicBezTo>
                  <a:cubicBezTo>
                    <a:pt x="59" y="98"/>
                    <a:pt x="69" y="73"/>
                    <a:pt x="79" y="47"/>
                  </a:cubicBezTo>
                  <a:cubicBezTo>
                    <a:pt x="82" y="40"/>
                    <a:pt x="84" y="35"/>
                    <a:pt x="84" y="30"/>
                  </a:cubicBezTo>
                  <a:cubicBezTo>
                    <a:pt x="84" y="11"/>
                    <a:pt x="68" y="0"/>
                    <a:pt x="51" y="0"/>
                  </a:cubicBezTo>
                  <a:cubicBezTo>
                    <a:pt x="16" y="0"/>
                    <a:pt x="0" y="47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1" y="57"/>
                    <a:pt x="11" y="56"/>
                    <a:pt x="12" y="52"/>
                  </a:cubicBezTo>
                  <a:cubicBezTo>
                    <a:pt x="21" y="23"/>
                    <a:pt x="36" y="9"/>
                    <a:pt x="50" y="9"/>
                  </a:cubicBezTo>
                  <a:cubicBezTo>
                    <a:pt x="56" y="9"/>
                    <a:pt x="58" y="13"/>
                    <a:pt x="58" y="22"/>
                  </a:cubicBezTo>
                  <a:cubicBezTo>
                    <a:pt x="58" y="30"/>
                    <a:pt x="56" y="37"/>
                    <a:pt x="52" y="45"/>
                  </a:cubicBezTo>
                  <a:cubicBezTo>
                    <a:pt x="33" y="93"/>
                    <a:pt x="33" y="103"/>
                    <a:pt x="33" y="113"/>
                  </a:cubicBezTo>
                  <a:cubicBezTo>
                    <a:pt x="33" y="119"/>
                    <a:pt x="33" y="135"/>
                    <a:pt x="46" y="146"/>
                  </a:cubicBezTo>
                  <a:cubicBezTo>
                    <a:pt x="56" y="154"/>
                    <a:pt x="70" y="157"/>
                    <a:pt x="82" y="157"/>
                  </a:cubicBezTo>
                  <a:cubicBezTo>
                    <a:pt x="104" y="157"/>
                    <a:pt x="116" y="145"/>
                    <a:pt x="127" y="134"/>
                  </a:cubicBezTo>
                  <a:cubicBezTo>
                    <a:pt x="135" y="156"/>
                    <a:pt x="158" y="157"/>
                    <a:pt x="163" y="157"/>
                  </a:cubicBezTo>
                  <a:cubicBezTo>
                    <a:pt x="174" y="157"/>
                    <a:pt x="183" y="150"/>
                    <a:pt x="190" y="138"/>
                  </a:cubicBezTo>
                  <a:cubicBezTo>
                    <a:pt x="198" y="125"/>
                    <a:pt x="203" y="105"/>
                    <a:pt x="203" y="104"/>
                  </a:cubicBezTo>
                  <a:cubicBezTo>
                    <a:pt x="203" y="99"/>
                    <a:pt x="198" y="99"/>
                    <a:pt x="197" y="99"/>
                  </a:cubicBezTo>
                  <a:cubicBezTo>
                    <a:pt x="192" y="99"/>
                    <a:pt x="191" y="100"/>
                    <a:pt x="189" y="110"/>
                  </a:cubicBezTo>
                  <a:cubicBezTo>
                    <a:pt x="185" y="126"/>
                    <a:pt x="178" y="147"/>
                    <a:pt x="164" y="147"/>
                  </a:cubicBezTo>
                  <a:cubicBezTo>
                    <a:pt x="155" y="147"/>
                    <a:pt x="152" y="139"/>
                    <a:pt x="152" y="130"/>
                  </a:cubicBezTo>
                  <a:cubicBezTo>
                    <a:pt x="152" y="124"/>
                    <a:pt x="155" y="112"/>
                    <a:pt x="157" y="103"/>
                  </a:cubicBezTo>
                  <a:cubicBezTo>
                    <a:pt x="160" y="93"/>
                    <a:pt x="163" y="79"/>
                    <a:pt x="165" y="71"/>
                  </a:cubicBezTo>
                  <a:lnTo>
                    <a:pt x="173" y="40"/>
                  </a:lnTo>
                  <a:cubicBezTo>
                    <a:pt x="175" y="31"/>
                    <a:pt x="179" y="16"/>
                    <a:pt x="179" y="14"/>
                  </a:cubicBezTo>
                  <a:cubicBezTo>
                    <a:pt x="179" y="7"/>
                    <a:pt x="173" y="3"/>
                    <a:pt x="167" y="3"/>
                  </a:cubicBezTo>
                  <a:cubicBezTo>
                    <a:pt x="155" y="3"/>
                    <a:pt x="152" y="13"/>
                    <a:pt x="149" y="24"/>
                  </a:cubicBezTo>
                  <a:lnTo>
                    <a:pt x="131" y="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45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14122400" y="211138"/>
              <a:ext cx="123825" cy="4921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46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4314488" y="149225"/>
              <a:ext cx="76200" cy="1428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3 h 344"/>
                <a:gd name="T12" fmla="*/ 105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5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0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4"/>
                    <a:pt x="80" y="344"/>
                    <a:pt x="105" y="344"/>
                  </a:cubicBezTo>
                  <a:cubicBezTo>
                    <a:pt x="132" y="344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3"/>
                  </a:moveTo>
                  <a:cubicBezTo>
                    <a:pt x="85" y="333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Oval 14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414500" y="265113"/>
              <a:ext cx="19050" cy="222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48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4458950" y="149225"/>
              <a:ext cx="73025" cy="138113"/>
            </a:xfrm>
            <a:custGeom>
              <a:avLst/>
              <a:gdLst>
                <a:gd name="T0" fmla="*/ 38 w 199"/>
                <a:gd name="T1" fmla="*/ 294 h 333"/>
                <a:gd name="T2" fmla="*/ 91 w 199"/>
                <a:gd name="T3" fmla="*/ 243 h 333"/>
                <a:gd name="T4" fmla="*/ 199 w 199"/>
                <a:gd name="T5" fmla="*/ 97 h 333"/>
                <a:gd name="T6" fmla="*/ 93 w 199"/>
                <a:gd name="T7" fmla="*/ 0 h 333"/>
                <a:gd name="T8" fmla="*/ 0 w 199"/>
                <a:gd name="T9" fmla="*/ 91 h 333"/>
                <a:gd name="T10" fmla="*/ 26 w 199"/>
                <a:gd name="T11" fmla="*/ 119 h 333"/>
                <a:gd name="T12" fmla="*/ 52 w 199"/>
                <a:gd name="T13" fmla="*/ 92 h 333"/>
                <a:gd name="T14" fmla="*/ 26 w 199"/>
                <a:gd name="T15" fmla="*/ 66 h 333"/>
                <a:gd name="T16" fmla="*/ 19 w 199"/>
                <a:gd name="T17" fmla="*/ 67 h 333"/>
                <a:gd name="T18" fmla="*/ 87 w 199"/>
                <a:gd name="T19" fmla="*/ 16 h 333"/>
                <a:gd name="T20" fmla="*/ 153 w 199"/>
                <a:gd name="T21" fmla="*/ 97 h 333"/>
                <a:gd name="T22" fmla="*/ 101 w 199"/>
                <a:gd name="T23" fmla="*/ 207 h 333"/>
                <a:gd name="T24" fmla="*/ 5 w 199"/>
                <a:gd name="T25" fmla="*/ 314 h 333"/>
                <a:gd name="T26" fmla="*/ 0 w 199"/>
                <a:gd name="T27" fmla="*/ 333 h 333"/>
                <a:gd name="T28" fmla="*/ 185 w 199"/>
                <a:gd name="T29" fmla="*/ 333 h 333"/>
                <a:gd name="T30" fmla="*/ 199 w 199"/>
                <a:gd name="T31" fmla="*/ 246 h 333"/>
                <a:gd name="T32" fmla="*/ 186 w 199"/>
                <a:gd name="T33" fmla="*/ 246 h 333"/>
                <a:gd name="T34" fmla="*/ 175 w 199"/>
                <a:gd name="T35" fmla="*/ 290 h 333"/>
                <a:gd name="T36" fmla="*/ 128 w 199"/>
                <a:gd name="T37" fmla="*/ 294 h 333"/>
                <a:gd name="T38" fmla="*/ 38 w 199"/>
                <a:gd name="T39" fmla="*/ 29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3">
                  <a:moveTo>
                    <a:pt x="38" y="294"/>
                  </a:moveTo>
                  <a:lnTo>
                    <a:pt x="91" y="243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1"/>
                  </a:cubicBezTo>
                  <a:cubicBezTo>
                    <a:pt x="0" y="119"/>
                    <a:pt x="25" y="119"/>
                    <a:pt x="26" y="119"/>
                  </a:cubicBezTo>
                  <a:cubicBezTo>
                    <a:pt x="35" y="119"/>
                    <a:pt x="52" y="113"/>
                    <a:pt x="52" y="92"/>
                  </a:cubicBezTo>
                  <a:cubicBezTo>
                    <a:pt x="52" y="79"/>
                    <a:pt x="43" y="66"/>
                    <a:pt x="26" y="66"/>
                  </a:cubicBezTo>
                  <a:cubicBezTo>
                    <a:pt x="22" y="66"/>
                    <a:pt x="21" y="66"/>
                    <a:pt x="19" y="67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2" y="16"/>
                    <a:pt x="153" y="56"/>
                    <a:pt x="153" y="97"/>
                  </a:cubicBezTo>
                  <a:cubicBezTo>
                    <a:pt x="153" y="137"/>
                    <a:pt x="128" y="176"/>
                    <a:pt x="101" y="207"/>
                  </a:cubicBezTo>
                  <a:lnTo>
                    <a:pt x="5" y="314"/>
                  </a:lnTo>
                  <a:cubicBezTo>
                    <a:pt x="0" y="320"/>
                    <a:pt x="0" y="321"/>
                    <a:pt x="0" y="333"/>
                  </a:cubicBezTo>
                  <a:lnTo>
                    <a:pt x="185" y="333"/>
                  </a:lnTo>
                  <a:lnTo>
                    <a:pt x="199" y="246"/>
                  </a:lnTo>
                  <a:lnTo>
                    <a:pt x="186" y="246"/>
                  </a:lnTo>
                  <a:cubicBezTo>
                    <a:pt x="184" y="261"/>
                    <a:pt x="180" y="283"/>
                    <a:pt x="175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8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49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4551025" y="149225"/>
              <a:ext cx="73025" cy="142875"/>
            </a:xfrm>
            <a:custGeom>
              <a:avLst/>
              <a:gdLst>
                <a:gd name="T0" fmla="*/ 199 w 199"/>
                <a:gd name="T1" fmla="*/ 232 h 344"/>
                <a:gd name="T2" fmla="*/ 104 w 199"/>
                <a:gd name="T3" fmla="*/ 123 h 344"/>
                <a:gd name="T4" fmla="*/ 41 w 199"/>
                <a:gd name="T5" fmla="*/ 149 h 344"/>
                <a:gd name="T6" fmla="*/ 41 w 199"/>
                <a:gd name="T7" fmla="*/ 51 h 344"/>
                <a:gd name="T8" fmla="*/ 83 w 199"/>
                <a:gd name="T9" fmla="*/ 58 h 344"/>
                <a:gd name="T10" fmla="*/ 179 w 199"/>
                <a:gd name="T11" fmla="*/ 6 h 344"/>
                <a:gd name="T12" fmla="*/ 174 w 199"/>
                <a:gd name="T13" fmla="*/ 0 h 344"/>
                <a:gd name="T14" fmla="*/ 170 w 199"/>
                <a:gd name="T15" fmla="*/ 2 h 344"/>
                <a:gd name="T16" fmla="*/ 102 w 199"/>
                <a:gd name="T17" fmla="*/ 16 h 344"/>
                <a:gd name="T18" fmla="*/ 36 w 199"/>
                <a:gd name="T19" fmla="*/ 2 h 344"/>
                <a:gd name="T20" fmla="*/ 30 w 199"/>
                <a:gd name="T21" fmla="*/ 1 h 344"/>
                <a:gd name="T22" fmla="*/ 25 w 199"/>
                <a:gd name="T23" fmla="*/ 13 h 344"/>
                <a:gd name="T24" fmla="*/ 25 w 199"/>
                <a:gd name="T25" fmla="*/ 161 h 344"/>
                <a:gd name="T26" fmla="*/ 32 w 199"/>
                <a:gd name="T27" fmla="*/ 174 h 344"/>
                <a:gd name="T28" fmla="*/ 39 w 199"/>
                <a:gd name="T29" fmla="*/ 169 h 344"/>
                <a:gd name="T30" fmla="*/ 103 w 199"/>
                <a:gd name="T31" fmla="*/ 134 h 344"/>
                <a:gd name="T32" fmla="*/ 145 w 199"/>
                <a:gd name="T33" fmla="*/ 166 h 344"/>
                <a:gd name="T34" fmla="*/ 154 w 199"/>
                <a:gd name="T35" fmla="*/ 229 h 344"/>
                <a:gd name="T36" fmla="*/ 142 w 199"/>
                <a:gd name="T37" fmla="*/ 297 h 344"/>
                <a:gd name="T38" fmla="*/ 89 w 199"/>
                <a:gd name="T39" fmla="*/ 330 h 344"/>
                <a:gd name="T40" fmla="*/ 16 w 199"/>
                <a:gd name="T41" fmla="*/ 274 h 344"/>
                <a:gd name="T42" fmla="*/ 24 w 199"/>
                <a:gd name="T43" fmla="*/ 275 h 344"/>
                <a:gd name="T44" fmla="*/ 49 w 199"/>
                <a:gd name="T45" fmla="*/ 250 h 344"/>
                <a:gd name="T46" fmla="*/ 24 w 199"/>
                <a:gd name="T47" fmla="*/ 226 h 344"/>
                <a:gd name="T48" fmla="*/ 0 w 199"/>
                <a:gd name="T49" fmla="*/ 252 h 344"/>
                <a:gd name="T50" fmla="*/ 90 w 199"/>
                <a:gd name="T51" fmla="*/ 344 h 344"/>
                <a:gd name="T52" fmla="*/ 199 w 199"/>
                <a:gd name="T53" fmla="*/ 23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4">
                  <a:moveTo>
                    <a:pt x="199" y="232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9"/>
                  </a:cubicBezTo>
                  <a:lnTo>
                    <a:pt x="41" y="51"/>
                  </a:lnTo>
                  <a:cubicBezTo>
                    <a:pt x="51" y="54"/>
                    <a:pt x="67" y="58"/>
                    <a:pt x="83" y="58"/>
                  </a:cubicBezTo>
                  <a:cubicBezTo>
                    <a:pt x="144" y="58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0" y="6"/>
                    <a:pt x="136" y="16"/>
                    <a:pt x="102" y="16"/>
                  </a:cubicBezTo>
                  <a:cubicBezTo>
                    <a:pt x="83" y="16"/>
                    <a:pt x="60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1"/>
                  </a:lnTo>
                  <a:cubicBezTo>
                    <a:pt x="25" y="170"/>
                    <a:pt x="25" y="174"/>
                    <a:pt x="32" y="174"/>
                  </a:cubicBezTo>
                  <a:cubicBezTo>
                    <a:pt x="36" y="174"/>
                    <a:pt x="37" y="172"/>
                    <a:pt x="39" y="169"/>
                  </a:cubicBezTo>
                  <a:cubicBezTo>
                    <a:pt x="44" y="161"/>
                    <a:pt x="63" y="134"/>
                    <a:pt x="103" y="134"/>
                  </a:cubicBezTo>
                  <a:cubicBezTo>
                    <a:pt x="129" y="134"/>
                    <a:pt x="141" y="157"/>
                    <a:pt x="145" y="166"/>
                  </a:cubicBezTo>
                  <a:cubicBezTo>
                    <a:pt x="153" y="184"/>
                    <a:pt x="154" y="204"/>
                    <a:pt x="154" y="229"/>
                  </a:cubicBezTo>
                  <a:cubicBezTo>
                    <a:pt x="154" y="246"/>
                    <a:pt x="154" y="276"/>
                    <a:pt x="142" y="297"/>
                  </a:cubicBezTo>
                  <a:cubicBezTo>
                    <a:pt x="130" y="317"/>
                    <a:pt x="112" y="330"/>
                    <a:pt x="89" y="330"/>
                  </a:cubicBezTo>
                  <a:cubicBezTo>
                    <a:pt x="53" y="330"/>
                    <a:pt x="24" y="303"/>
                    <a:pt x="16" y="274"/>
                  </a:cubicBezTo>
                  <a:cubicBezTo>
                    <a:pt x="17" y="274"/>
                    <a:pt x="19" y="275"/>
                    <a:pt x="24" y="275"/>
                  </a:cubicBezTo>
                  <a:cubicBezTo>
                    <a:pt x="41" y="275"/>
                    <a:pt x="49" y="262"/>
                    <a:pt x="49" y="250"/>
                  </a:cubicBezTo>
                  <a:cubicBezTo>
                    <a:pt x="49" y="238"/>
                    <a:pt x="41" y="226"/>
                    <a:pt x="24" y="226"/>
                  </a:cubicBezTo>
                  <a:cubicBezTo>
                    <a:pt x="17" y="226"/>
                    <a:pt x="0" y="229"/>
                    <a:pt x="0" y="252"/>
                  </a:cubicBezTo>
                  <a:cubicBezTo>
                    <a:pt x="0" y="295"/>
                    <a:pt x="34" y="344"/>
                    <a:pt x="90" y="344"/>
                  </a:cubicBezTo>
                  <a:cubicBezTo>
                    <a:pt x="148" y="344"/>
                    <a:pt x="199" y="296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50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4649450" y="265113"/>
              <a:ext cx="20638" cy="61913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5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4722475" y="195263"/>
              <a:ext cx="103188" cy="93663"/>
            </a:xfrm>
            <a:custGeom>
              <a:avLst/>
              <a:gdLst>
                <a:gd name="T0" fmla="*/ 217 w 280"/>
                <a:gd name="T1" fmla="*/ 103 h 226"/>
                <a:gd name="T2" fmla="*/ 134 w 280"/>
                <a:gd name="T3" fmla="*/ 0 h 226"/>
                <a:gd name="T4" fmla="*/ 0 w 280"/>
                <a:gd name="T5" fmla="*/ 142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1 h 226"/>
                <a:gd name="T14" fmla="*/ 267 w 280"/>
                <a:gd name="T15" fmla="*/ 186 h 226"/>
                <a:gd name="T16" fmla="*/ 261 w 280"/>
                <a:gd name="T17" fmla="*/ 191 h 226"/>
                <a:gd name="T18" fmla="*/ 233 w 280"/>
                <a:gd name="T19" fmla="*/ 215 h 226"/>
                <a:gd name="T20" fmla="*/ 217 w 280"/>
                <a:gd name="T21" fmla="*/ 164 h 226"/>
                <a:gd name="T22" fmla="*/ 222 w 280"/>
                <a:gd name="T23" fmla="*/ 147 h 226"/>
                <a:gd name="T24" fmla="*/ 280 w 280"/>
                <a:gd name="T25" fmla="*/ 30 h 226"/>
                <a:gd name="T26" fmla="*/ 274 w 280"/>
                <a:gd name="T27" fmla="*/ 25 h 226"/>
                <a:gd name="T28" fmla="*/ 266 w 280"/>
                <a:gd name="T29" fmla="*/ 35 h 226"/>
                <a:gd name="T30" fmla="*/ 217 w 280"/>
                <a:gd name="T31" fmla="*/ 134 h 226"/>
                <a:gd name="T32" fmla="*/ 217 w 280"/>
                <a:gd name="T33" fmla="*/ 103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1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7" y="103"/>
                  </a:moveTo>
                  <a:cubicBezTo>
                    <a:pt x="217" y="25"/>
                    <a:pt x="171" y="0"/>
                    <a:pt x="134" y="0"/>
                  </a:cubicBezTo>
                  <a:cubicBezTo>
                    <a:pt x="66" y="0"/>
                    <a:pt x="0" y="71"/>
                    <a:pt x="0" y="142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5"/>
                    <a:pt x="186" y="184"/>
                  </a:cubicBezTo>
                  <a:cubicBezTo>
                    <a:pt x="192" y="211"/>
                    <a:pt x="209" y="226"/>
                    <a:pt x="231" y="226"/>
                  </a:cubicBezTo>
                  <a:cubicBezTo>
                    <a:pt x="258" y="226"/>
                    <a:pt x="273" y="199"/>
                    <a:pt x="273" y="191"/>
                  </a:cubicBezTo>
                  <a:cubicBezTo>
                    <a:pt x="273" y="187"/>
                    <a:pt x="270" y="186"/>
                    <a:pt x="267" y="186"/>
                  </a:cubicBezTo>
                  <a:cubicBezTo>
                    <a:pt x="264" y="186"/>
                    <a:pt x="262" y="187"/>
                    <a:pt x="261" y="191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4"/>
                    <a:pt x="217" y="153"/>
                    <a:pt x="222" y="147"/>
                  </a:cubicBezTo>
                  <a:cubicBezTo>
                    <a:pt x="269" y="88"/>
                    <a:pt x="280" y="30"/>
                    <a:pt x="280" y="30"/>
                  </a:cubicBezTo>
                  <a:cubicBezTo>
                    <a:pt x="280" y="29"/>
                    <a:pt x="279" y="25"/>
                    <a:pt x="274" y="25"/>
                  </a:cubicBezTo>
                  <a:cubicBezTo>
                    <a:pt x="269" y="25"/>
                    <a:pt x="269" y="26"/>
                    <a:pt x="266" y="35"/>
                  </a:cubicBezTo>
                  <a:cubicBezTo>
                    <a:pt x="257" y="66"/>
                    <a:pt x="241" y="104"/>
                    <a:pt x="217" y="134"/>
                  </a:cubicBezTo>
                  <a:lnTo>
                    <a:pt x="217" y="103"/>
                  </a:lnTo>
                  <a:close/>
                  <a:moveTo>
                    <a:pt x="184" y="171"/>
                  </a:moveTo>
                  <a:cubicBezTo>
                    <a:pt x="140" y="210"/>
                    <a:pt x="102" y="215"/>
                    <a:pt x="82" y="215"/>
                  </a:cubicBezTo>
                  <a:cubicBezTo>
                    <a:pt x="52" y="215"/>
                    <a:pt x="37" y="193"/>
                    <a:pt x="37" y="161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1"/>
                    <a:pt x="116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5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4838363" y="254000"/>
              <a:ext cx="61913" cy="66675"/>
            </a:xfrm>
            <a:custGeom>
              <a:avLst/>
              <a:gdLst>
                <a:gd name="T0" fmla="*/ 169 w 169"/>
                <a:gd name="T1" fmla="*/ 28 h 158"/>
                <a:gd name="T2" fmla="*/ 152 w 169"/>
                <a:gd name="T3" fmla="*/ 0 h 158"/>
                <a:gd name="T4" fmla="*/ 133 w 169"/>
                <a:gd name="T5" fmla="*/ 19 h 158"/>
                <a:gd name="T6" fmla="*/ 139 w 169"/>
                <a:gd name="T7" fmla="*/ 30 h 158"/>
                <a:gd name="T8" fmla="*/ 152 w 169"/>
                <a:gd name="T9" fmla="*/ 57 h 158"/>
                <a:gd name="T10" fmla="*/ 87 w 169"/>
                <a:gd name="T11" fmla="*/ 148 h 158"/>
                <a:gd name="T12" fmla="*/ 59 w 169"/>
                <a:gd name="T13" fmla="*/ 117 h 158"/>
                <a:gd name="T14" fmla="*/ 78 w 169"/>
                <a:gd name="T15" fmla="*/ 49 h 158"/>
                <a:gd name="T16" fmla="*/ 83 w 169"/>
                <a:gd name="T17" fmla="*/ 31 h 158"/>
                <a:gd name="T18" fmla="*/ 50 w 169"/>
                <a:gd name="T19" fmla="*/ 1 h 158"/>
                <a:gd name="T20" fmla="*/ 0 w 169"/>
                <a:gd name="T21" fmla="*/ 54 h 158"/>
                <a:gd name="T22" fmla="*/ 5 w 169"/>
                <a:gd name="T23" fmla="*/ 58 h 158"/>
                <a:gd name="T24" fmla="*/ 12 w 169"/>
                <a:gd name="T25" fmla="*/ 53 h 158"/>
                <a:gd name="T26" fmla="*/ 49 w 169"/>
                <a:gd name="T27" fmla="*/ 10 h 158"/>
                <a:gd name="T28" fmla="*/ 58 w 169"/>
                <a:gd name="T29" fmla="*/ 23 h 158"/>
                <a:gd name="T30" fmla="*/ 51 w 169"/>
                <a:gd name="T31" fmla="*/ 46 h 158"/>
                <a:gd name="T32" fmla="*/ 33 w 169"/>
                <a:gd name="T33" fmla="*/ 112 h 158"/>
                <a:gd name="T34" fmla="*/ 86 w 169"/>
                <a:gd name="T35" fmla="*/ 158 h 158"/>
                <a:gd name="T36" fmla="*/ 169 w 169"/>
                <a:gd name="T37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158">
                  <a:moveTo>
                    <a:pt x="169" y="28"/>
                  </a:moveTo>
                  <a:cubicBezTo>
                    <a:pt x="169" y="1"/>
                    <a:pt x="153" y="0"/>
                    <a:pt x="152" y="0"/>
                  </a:cubicBezTo>
                  <a:cubicBezTo>
                    <a:pt x="143" y="0"/>
                    <a:pt x="133" y="10"/>
                    <a:pt x="133" y="19"/>
                  </a:cubicBezTo>
                  <a:cubicBezTo>
                    <a:pt x="133" y="25"/>
                    <a:pt x="137" y="27"/>
                    <a:pt x="139" y="30"/>
                  </a:cubicBezTo>
                  <a:cubicBezTo>
                    <a:pt x="145" y="34"/>
                    <a:pt x="152" y="43"/>
                    <a:pt x="152" y="57"/>
                  </a:cubicBezTo>
                  <a:cubicBezTo>
                    <a:pt x="152" y="73"/>
                    <a:pt x="129" y="148"/>
                    <a:pt x="87" y="148"/>
                  </a:cubicBezTo>
                  <a:cubicBezTo>
                    <a:pt x="59" y="148"/>
                    <a:pt x="59" y="123"/>
                    <a:pt x="59" y="117"/>
                  </a:cubicBezTo>
                  <a:cubicBezTo>
                    <a:pt x="59" y="101"/>
                    <a:pt x="65" y="82"/>
                    <a:pt x="78" y="49"/>
                  </a:cubicBezTo>
                  <a:cubicBezTo>
                    <a:pt x="81" y="42"/>
                    <a:pt x="83" y="36"/>
                    <a:pt x="83" y="31"/>
                  </a:cubicBezTo>
                  <a:cubicBezTo>
                    <a:pt x="83" y="12"/>
                    <a:pt x="68" y="1"/>
                    <a:pt x="50" y="1"/>
                  </a:cubicBezTo>
                  <a:cubicBezTo>
                    <a:pt x="15" y="1"/>
                    <a:pt x="0" y="48"/>
                    <a:pt x="0" y="54"/>
                  </a:cubicBezTo>
                  <a:cubicBezTo>
                    <a:pt x="0" y="58"/>
                    <a:pt x="4" y="58"/>
                    <a:pt x="5" y="58"/>
                  </a:cubicBezTo>
                  <a:cubicBezTo>
                    <a:pt x="10" y="58"/>
                    <a:pt x="11" y="57"/>
                    <a:pt x="12" y="53"/>
                  </a:cubicBezTo>
                  <a:cubicBezTo>
                    <a:pt x="20" y="24"/>
                    <a:pt x="35" y="10"/>
                    <a:pt x="49" y="10"/>
                  </a:cubicBezTo>
                  <a:cubicBezTo>
                    <a:pt x="55" y="10"/>
                    <a:pt x="58" y="14"/>
                    <a:pt x="58" y="23"/>
                  </a:cubicBezTo>
                  <a:cubicBezTo>
                    <a:pt x="58" y="31"/>
                    <a:pt x="55" y="38"/>
                    <a:pt x="51" y="46"/>
                  </a:cubicBezTo>
                  <a:cubicBezTo>
                    <a:pt x="36" y="85"/>
                    <a:pt x="33" y="100"/>
                    <a:pt x="33" y="112"/>
                  </a:cubicBezTo>
                  <a:cubicBezTo>
                    <a:pt x="33" y="147"/>
                    <a:pt x="60" y="158"/>
                    <a:pt x="86" y="158"/>
                  </a:cubicBezTo>
                  <a:cubicBezTo>
                    <a:pt x="145" y="158"/>
                    <a:pt x="169" y="56"/>
                    <a:pt x="169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53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4979650" y="211138"/>
              <a:ext cx="122238" cy="4921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5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5171738" y="149225"/>
              <a:ext cx="76200" cy="1428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3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6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0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8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3" y="334"/>
                    <a:pt x="80" y="344"/>
                    <a:pt x="104" y="344"/>
                  </a:cubicBezTo>
                  <a:cubicBezTo>
                    <a:pt x="131" y="344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5" y="320"/>
                    <a:pt x="46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4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Oval 15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5271750" y="265113"/>
              <a:ext cx="19050" cy="2222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56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5313025" y="149225"/>
              <a:ext cx="77788" cy="1428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3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0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4"/>
                    <a:pt x="80" y="344"/>
                    <a:pt x="105" y="344"/>
                  </a:cubicBezTo>
                  <a:cubicBezTo>
                    <a:pt x="132" y="344"/>
                    <a:pt x="170" y="333"/>
                    <a:pt x="192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3"/>
                  </a:moveTo>
                  <a:cubicBezTo>
                    <a:pt x="85" y="333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6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57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5414625" y="149225"/>
              <a:ext cx="60325" cy="138113"/>
            </a:xfrm>
            <a:custGeom>
              <a:avLst/>
              <a:gdLst>
                <a:gd name="T0" fmla="*/ 102 w 164"/>
                <a:gd name="T1" fmla="*/ 13 h 333"/>
                <a:gd name="T2" fmla="*/ 91 w 164"/>
                <a:gd name="T3" fmla="*/ 0 h 333"/>
                <a:gd name="T4" fmla="*/ 0 w 164"/>
                <a:gd name="T5" fmla="*/ 32 h 333"/>
                <a:gd name="T6" fmla="*/ 0 w 164"/>
                <a:gd name="T7" fmla="*/ 48 h 333"/>
                <a:gd name="T8" fmla="*/ 65 w 164"/>
                <a:gd name="T9" fmla="*/ 35 h 333"/>
                <a:gd name="T10" fmla="*/ 65 w 164"/>
                <a:gd name="T11" fmla="*/ 293 h 333"/>
                <a:gd name="T12" fmla="*/ 19 w 164"/>
                <a:gd name="T13" fmla="*/ 317 h 333"/>
                <a:gd name="T14" fmla="*/ 3 w 164"/>
                <a:gd name="T15" fmla="*/ 317 h 333"/>
                <a:gd name="T16" fmla="*/ 3 w 164"/>
                <a:gd name="T17" fmla="*/ 333 h 333"/>
                <a:gd name="T18" fmla="*/ 84 w 164"/>
                <a:gd name="T19" fmla="*/ 331 h 333"/>
                <a:gd name="T20" fmla="*/ 164 w 164"/>
                <a:gd name="T21" fmla="*/ 333 h 333"/>
                <a:gd name="T22" fmla="*/ 164 w 164"/>
                <a:gd name="T23" fmla="*/ 317 h 333"/>
                <a:gd name="T24" fmla="*/ 148 w 164"/>
                <a:gd name="T25" fmla="*/ 317 h 333"/>
                <a:gd name="T26" fmla="*/ 102 w 164"/>
                <a:gd name="T27" fmla="*/ 293 h 333"/>
                <a:gd name="T28" fmla="*/ 102 w 164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3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3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4" y="333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4" y="317"/>
                    <a:pt x="102" y="312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15167008" y="231368"/>
            <a:ext cx="4748752" cy="740022"/>
          </a:xfrm>
          <a:prstGeom prst="rect">
            <a:avLst/>
          </a:prstGeom>
          <a:gradFill>
            <a:gsLst>
              <a:gs pos="68000">
                <a:srgbClr val="BC8FDD"/>
              </a:gs>
              <a:gs pos="36000">
                <a:srgbClr val="FFFF66"/>
              </a:gs>
              <a:gs pos="0">
                <a:srgbClr val="BC8FDD"/>
              </a:gs>
              <a:gs pos="100000">
                <a:srgbClr val="FFFF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/>
          <p:nvPr/>
        </p:nvCxnSpPr>
        <p:spPr>
          <a:xfrm flipV="1">
            <a:off x="15161671" y="230820"/>
            <a:ext cx="4754088" cy="28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9915759" y="233695"/>
            <a:ext cx="7167" cy="973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5546446" y="411573"/>
            <a:ext cx="4075155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nisotropic medium + spatially varying albedo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7019382" y="913404"/>
            <a:ext cx="759567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110943" y="14022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(b2)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235682" y="137958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(c2)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2178582" y="140523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(d2)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7172868" y="136352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(e2)</a:t>
            </a: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15161671" y="230820"/>
            <a:ext cx="3300" cy="973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2085867" y="1016587"/>
            <a:ext cx="1018227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1" name="Straight Connector 430"/>
          <p:cNvCxnSpPr/>
          <p:nvPr/>
        </p:nvCxnSpPr>
        <p:spPr>
          <a:xfrm flipV="1">
            <a:off x="5205351" y="902771"/>
            <a:ext cx="4762722" cy="533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/>
          <p:cNvSpPr/>
          <p:nvPr/>
        </p:nvSpPr>
        <p:spPr>
          <a:xfrm>
            <a:off x="8939780" y="778114"/>
            <a:ext cx="959402" cy="235506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9" name="Group 39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100124" y="819947"/>
            <a:ext cx="685801" cy="155575"/>
            <a:chOff x="8929688" y="850900"/>
            <a:chExt cx="685801" cy="155575"/>
          </a:xfrm>
        </p:grpSpPr>
        <p:sp>
          <p:nvSpPr>
            <p:cNvPr id="392" name="Freeform 112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8929688" y="901700"/>
              <a:ext cx="104775" cy="103188"/>
            </a:xfrm>
            <a:custGeom>
              <a:avLst/>
              <a:gdLst>
                <a:gd name="T0" fmla="*/ 218 w 280"/>
                <a:gd name="T1" fmla="*/ 103 h 227"/>
                <a:gd name="T2" fmla="*/ 135 w 280"/>
                <a:gd name="T3" fmla="*/ 0 h 227"/>
                <a:gd name="T4" fmla="*/ 0 w 280"/>
                <a:gd name="T5" fmla="*/ 142 h 227"/>
                <a:gd name="T6" fmla="*/ 81 w 280"/>
                <a:gd name="T7" fmla="*/ 227 h 227"/>
                <a:gd name="T8" fmla="*/ 186 w 280"/>
                <a:gd name="T9" fmla="*/ 185 h 227"/>
                <a:gd name="T10" fmla="*/ 232 w 280"/>
                <a:gd name="T11" fmla="*/ 227 h 227"/>
                <a:gd name="T12" fmla="*/ 274 w 280"/>
                <a:gd name="T13" fmla="*/ 191 h 227"/>
                <a:gd name="T14" fmla="*/ 268 w 280"/>
                <a:gd name="T15" fmla="*/ 186 h 227"/>
                <a:gd name="T16" fmla="*/ 261 w 280"/>
                <a:gd name="T17" fmla="*/ 191 h 227"/>
                <a:gd name="T18" fmla="*/ 233 w 280"/>
                <a:gd name="T19" fmla="*/ 216 h 227"/>
                <a:gd name="T20" fmla="*/ 218 w 280"/>
                <a:gd name="T21" fmla="*/ 165 h 227"/>
                <a:gd name="T22" fmla="*/ 223 w 280"/>
                <a:gd name="T23" fmla="*/ 147 h 227"/>
                <a:gd name="T24" fmla="*/ 280 w 280"/>
                <a:gd name="T25" fmla="*/ 30 h 227"/>
                <a:gd name="T26" fmla="*/ 274 w 280"/>
                <a:gd name="T27" fmla="*/ 25 h 227"/>
                <a:gd name="T28" fmla="*/ 267 w 280"/>
                <a:gd name="T29" fmla="*/ 35 h 227"/>
                <a:gd name="T30" fmla="*/ 218 w 280"/>
                <a:gd name="T31" fmla="*/ 134 h 227"/>
                <a:gd name="T32" fmla="*/ 218 w 280"/>
                <a:gd name="T33" fmla="*/ 103 h 227"/>
                <a:gd name="T34" fmla="*/ 184 w 280"/>
                <a:gd name="T35" fmla="*/ 172 h 227"/>
                <a:gd name="T36" fmla="*/ 82 w 280"/>
                <a:gd name="T37" fmla="*/ 216 h 227"/>
                <a:gd name="T38" fmla="*/ 37 w 280"/>
                <a:gd name="T39" fmla="*/ 161 h 227"/>
                <a:gd name="T40" fmla="*/ 66 w 280"/>
                <a:gd name="T41" fmla="*/ 57 h 227"/>
                <a:gd name="T42" fmla="*/ 134 w 280"/>
                <a:gd name="T43" fmla="*/ 11 h 227"/>
                <a:gd name="T44" fmla="*/ 183 w 280"/>
                <a:gd name="T45" fmla="*/ 116 h 227"/>
                <a:gd name="T46" fmla="*/ 184 w 280"/>
                <a:gd name="T47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7">
                  <a:moveTo>
                    <a:pt x="218" y="103"/>
                  </a:moveTo>
                  <a:cubicBezTo>
                    <a:pt x="218" y="25"/>
                    <a:pt x="171" y="0"/>
                    <a:pt x="135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9"/>
                    <a:pt x="30" y="227"/>
                    <a:pt x="81" y="227"/>
                  </a:cubicBezTo>
                  <a:cubicBezTo>
                    <a:pt x="113" y="227"/>
                    <a:pt x="149" y="215"/>
                    <a:pt x="186" y="185"/>
                  </a:cubicBezTo>
                  <a:cubicBezTo>
                    <a:pt x="193" y="211"/>
                    <a:pt x="209" y="227"/>
                    <a:pt x="232" y="227"/>
                  </a:cubicBezTo>
                  <a:cubicBezTo>
                    <a:pt x="258" y="227"/>
                    <a:pt x="274" y="199"/>
                    <a:pt x="274" y="191"/>
                  </a:cubicBezTo>
                  <a:cubicBezTo>
                    <a:pt x="274" y="188"/>
                    <a:pt x="271" y="186"/>
                    <a:pt x="268" y="186"/>
                  </a:cubicBezTo>
                  <a:cubicBezTo>
                    <a:pt x="264" y="186"/>
                    <a:pt x="263" y="188"/>
                    <a:pt x="261" y="191"/>
                  </a:cubicBezTo>
                  <a:cubicBezTo>
                    <a:pt x="252" y="216"/>
                    <a:pt x="234" y="216"/>
                    <a:pt x="233" y="216"/>
                  </a:cubicBezTo>
                  <a:cubicBezTo>
                    <a:pt x="218" y="216"/>
                    <a:pt x="218" y="177"/>
                    <a:pt x="218" y="165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80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7"/>
                    <a:pt x="241" y="105"/>
                    <a:pt x="218" y="134"/>
                  </a:cubicBezTo>
                  <a:lnTo>
                    <a:pt x="218" y="103"/>
                  </a:lnTo>
                  <a:close/>
                  <a:moveTo>
                    <a:pt x="184" y="172"/>
                  </a:moveTo>
                  <a:cubicBezTo>
                    <a:pt x="141" y="210"/>
                    <a:pt x="102" y="216"/>
                    <a:pt x="82" y="216"/>
                  </a:cubicBezTo>
                  <a:cubicBezTo>
                    <a:pt x="52" y="216"/>
                    <a:pt x="37" y="193"/>
                    <a:pt x="37" y="161"/>
                  </a:cubicBezTo>
                  <a:cubicBezTo>
                    <a:pt x="37" y="137"/>
                    <a:pt x="50" y="83"/>
                    <a:pt x="66" y="57"/>
                  </a:cubicBezTo>
                  <a:cubicBezTo>
                    <a:pt x="90" y="21"/>
                    <a:pt x="117" y="11"/>
                    <a:pt x="134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13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9105901" y="919163"/>
              <a:ext cx="123825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4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299576" y="850900"/>
              <a:ext cx="79375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4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7 w 210"/>
                <a:gd name="T21" fmla="*/ 273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1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1"/>
                    <a:pt x="2" y="256"/>
                    <a:pt x="22" y="294"/>
                  </a:cubicBezTo>
                  <a:cubicBezTo>
                    <a:pt x="44" y="334"/>
                    <a:pt x="80" y="344"/>
                    <a:pt x="104" y="344"/>
                  </a:cubicBezTo>
                  <a:cubicBezTo>
                    <a:pt x="131" y="344"/>
                    <a:pt x="169" y="334"/>
                    <a:pt x="191" y="286"/>
                  </a:cubicBezTo>
                  <a:cubicBezTo>
                    <a:pt x="207" y="252"/>
                    <a:pt x="210" y="213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6" y="321"/>
                    <a:pt x="47" y="273"/>
                  </a:cubicBezTo>
                  <a:cubicBezTo>
                    <a:pt x="41" y="243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5"/>
                    <a:pt x="168" y="239"/>
                    <a:pt x="163" y="271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11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401176" y="977900"/>
              <a:ext cx="20638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16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9445626" y="850900"/>
              <a:ext cx="77788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6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4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3 h 344"/>
                <a:gd name="T22" fmla="*/ 42 w 210"/>
                <a:gd name="T23" fmla="*/ 167 h 344"/>
                <a:gd name="T24" fmla="*/ 46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1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1"/>
                    <a:pt x="2" y="256"/>
                    <a:pt x="23" y="294"/>
                  </a:cubicBezTo>
                  <a:cubicBezTo>
                    <a:pt x="44" y="334"/>
                    <a:pt x="81" y="344"/>
                    <a:pt x="105" y="344"/>
                  </a:cubicBezTo>
                  <a:cubicBezTo>
                    <a:pt x="132" y="344"/>
                    <a:pt x="170" y="334"/>
                    <a:pt x="192" y="286"/>
                  </a:cubicBezTo>
                  <a:cubicBezTo>
                    <a:pt x="208" y="252"/>
                    <a:pt x="210" y="213"/>
                    <a:pt x="210" y="173"/>
                  </a:cubicBezTo>
                  <a:close/>
                  <a:moveTo>
                    <a:pt x="105" y="333"/>
                  </a:moveTo>
                  <a:cubicBezTo>
                    <a:pt x="86" y="333"/>
                    <a:pt x="56" y="321"/>
                    <a:pt x="47" y="273"/>
                  </a:cubicBezTo>
                  <a:cubicBezTo>
                    <a:pt x="42" y="243"/>
                    <a:pt x="42" y="197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6"/>
                    <a:pt x="169" y="167"/>
                  </a:cubicBezTo>
                  <a:cubicBezTo>
                    <a:pt x="169" y="205"/>
                    <a:pt x="169" y="239"/>
                    <a:pt x="163" y="271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17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9540876" y="850900"/>
              <a:ext cx="74613" cy="155575"/>
            </a:xfrm>
            <a:custGeom>
              <a:avLst/>
              <a:gdLst>
                <a:gd name="T0" fmla="*/ 199 w 199"/>
                <a:gd name="T1" fmla="*/ 233 h 344"/>
                <a:gd name="T2" fmla="*/ 104 w 199"/>
                <a:gd name="T3" fmla="*/ 123 h 344"/>
                <a:gd name="T4" fmla="*/ 41 w 199"/>
                <a:gd name="T5" fmla="*/ 149 h 344"/>
                <a:gd name="T6" fmla="*/ 41 w 199"/>
                <a:gd name="T7" fmla="*/ 51 h 344"/>
                <a:gd name="T8" fmla="*/ 83 w 199"/>
                <a:gd name="T9" fmla="*/ 58 h 344"/>
                <a:gd name="T10" fmla="*/ 179 w 199"/>
                <a:gd name="T11" fmla="*/ 6 h 344"/>
                <a:gd name="T12" fmla="*/ 174 w 199"/>
                <a:gd name="T13" fmla="*/ 0 h 344"/>
                <a:gd name="T14" fmla="*/ 170 w 199"/>
                <a:gd name="T15" fmla="*/ 2 h 344"/>
                <a:gd name="T16" fmla="*/ 103 w 199"/>
                <a:gd name="T17" fmla="*/ 16 h 344"/>
                <a:gd name="T18" fmla="*/ 36 w 199"/>
                <a:gd name="T19" fmla="*/ 2 h 344"/>
                <a:gd name="T20" fmla="*/ 30 w 199"/>
                <a:gd name="T21" fmla="*/ 1 h 344"/>
                <a:gd name="T22" fmla="*/ 25 w 199"/>
                <a:gd name="T23" fmla="*/ 13 h 344"/>
                <a:gd name="T24" fmla="*/ 25 w 199"/>
                <a:gd name="T25" fmla="*/ 161 h 344"/>
                <a:gd name="T26" fmla="*/ 32 w 199"/>
                <a:gd name="T27" fmla="*/ 174 h 344"/>
                <a:gd name="T28" fmla="*/ 39 w 199"/>
                <a:gd name="T29" fmla="*/ 169 h 344"/>
                <a:gd name="T30" fmla="*/ 103 w 199"/>
                <a:gd name="T31" fmla="*/ 134 h 344"/>
                <a:gd name="T32" fmla="*/ 145 w 199"/>
                <a:gd name="T33" fmla="*/ 166 h 344"/>
                <a:gd name="T34" fmla="*/ 154 w 199"/>
                <a:gd name="T35" fmla="*/ 229 h 344"/>
                <a:gd name="T36" fmla="*/ 142 w 199"/>
                <a:gd name="T37" fmla="*/ 298 h 344"/>
                <a:gd name="T38" fmla="*/ 89 w 199"/>
                <a:gd name="T39" fmla="*/ 330 h 344"/>
                <a:gd name="T40" fmla="*/ 16 w 199"/>
                <a:gd name="T41" fmla="*/ 274 h 344"/>
                <a:gd name="T42" fmla="*/ 24 w 199"/>
                <a:gd name="T43" fmla="*/ 275 h 344"/>
                <a:gd name="T44" fmla="*/ 49 w 199"/>
                <a:gd name="T45" fmla="*/ 251 h 344"/>
                <a:gd name="T46" fmla="*/ 24 w 199"/>
                <a:gd name="T47" fmla="*/ 226 h 344"/>
                <a:gd name="T48" fmla="*/ 0 w 199"/>
                <a:gd name="T49" fmla="*/ 253 h 344"/>
                <a:gd name="T50" fmla="*/ 90 w 199"/>
                <a:gd name="T51" fmla="*/ 344 h 344"/>
                <a:gd name="T52" fmla="*/ 199 w 199"/>
                <a:gd name="T53" fmla="*/ 2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4">
                  <a:moveTo>
                    <a:pt x="199" y="233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9"/>
                  </a:cubicBezTo>
                  <a:lnTo>
                    <a:pt x="41" y="51"/>
                  </a:lnTo>
                  <a:cubicBezTo>
                    <a:pt x="51" y="54"/>
                    <a:pt x="67" y="58"/>
                    <a:pt x="83" y="58"/>
                  </a:cubicBezTo>
                  <a:cubicBezTo>
                    <a:pt x="144" y="58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0" y="6"/>
                    <a:pt x="136" y="16"/>
                    <a:pt x="103" y="16"/>
                  </a:cubicBezTo>
                  <a:cubicBezTo>
                    <a:pt x="83" y="16"/>
                    <a:pt x="60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1"/>
                  </a:lnTo>
                  <a:cubicBezTo>
                    <a:pt x="25" y="170"/>
                    <a:pt x="25" y="174"/>
                    <a:pt x="32" y="174"/>
                  </a:cubicBezTo>
                  <a:cubicBezTo>
                    <a:pt x="36" y="174"/>
                    <a:pt x="37" y="172"/>
                    <a:pt x="39" y="169"/>
                  </a:cubicBezTo>
                  <a:cubicBezTo>
                    <a:pt x="44" y="161"/>
                    <a:pt x="63" y="134"/>
                    <a:pt x="103" y="134"/>
                  </a:cubicBezTo>
                  <a:cubicBezTo>
                    <a:pt x="129" y="134"/>
                    <a:pt x="141" y="157"/>
                    <a:pt x="145" y="166"/>
                  </a:cubicBezTo>
                  <a:cubicBezTo>
                    <a:pt x="153" y="185"/>
                    <a:pt x="154" y="204"/>
                    <a:pt x="154" y="229"/>
                  </a:cubicBezTo>
                  <a:cubicBezTo>
                    <a:pt x="154" y="247"/>
                    <a:pt x="154" y="277"/>
                    <a:pt x="142" y="298"/>
                  </a:cubicBezTo>
                  <a:cubicBezTo>
                    <a:pt x="131" y="317"/>
                    <a:pt x="112" y="330"/>
                    <a:pt x="89" y="330"/>
                  </a:cubicBezTo>
                  <a:cubicBezTo>
                    <a:pt x="53" y="330"/>
                    <a:pt x="24" y="304"/>
                    <a:pt x="16" y="274"/>
                  </a:cubicBezTo>
                  <a:cubicBezTo>
                    <a:pt x="17" y="275"/>
                    <a:pt x="19" y="275"/>
                    <a:pt x="24" y="275"/>
                  </a:cubicBezTo>
                  <a:cubicBezTo>
                    <a:pt x="41" y="275"/>
                    <a:pt x="49" y="263"/>
                    <a:pt x="49" y="251"/>
                  </a:cubicBezTo>
                  <a:cubicBezTo>
                    <a:pt x="49" y="239"/>
                    <a:pt x="41" y="226"/>
                    <a:pt x="24" y="226"/>
                  </a:cubicBezTo>
                  <a:cubicBezTo>
                    <a:pt x="17" y="226"/>
                    <a:pt x="0" y="230"/>
                    <a:pt x="0" y="253"/>
                  </a:cubicBezTo>
                  <a:cubicBezTo>
                    <a:pt x="0" y="296"/>
                    <a:pt x="34" y="344"/>
                    <a:pt x="90" y="344"/>
                  </a:cubicBezTo>
                  <a:cubicBezTo>
                    <a:pt x="148" y="344"/>
                    <a:pt x="199" y="296"/>
                    <a:pt x="199" y="2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7" name="Rectangle 456"/>
          <p:cNvSpPr/>
          <p:nvPr/>
        </p:nvSpPr>
        <p:spPr>
          <a:xfrm>
            <a:off x="11825881" y="46289"/>
            <a:ext cx="1111202" cy="342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nisotropic</a:t>
            </a:r>
            <a:endParaRPr lang="en-US" dirty="0"/>
          </a:p>
        </p:txBody>
      </p:sp>
      <p:cxnSp>
        <p:nvCxnSpPr>
          <p:cNvPr id="472" name="Straight Connector 471"/>
          <p:cNvCxnSpPr/>
          <p:nvPr/>
        </p:nvCxnSpPr>
        <p:spPr>
          <a:xfrm>
            <a:off x="10186730" y="709582"/>
            <a:ext cx="4761813" cy="546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Terminator 207"/>
          <p:cNvSpPr/>
          <p:nvPr/>
        </p:nvSpPr>
        <p:spPr>
          <a:xfrm>
            <a:off x="13749106" y="608281"/>
            <a:ext cx="1064953" cy="23485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9" name="Group 488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3942012" y="652234"/>
            <a:ext cx="693738" cy="155575"/>
            <a:chOff x="13874750" y="822325"/>
            <a:chExt cx="693738" cy="155575"/>
          </a:xfrm>
        </p:grpSpPr>
        <p:sp>
          <p:nvSpPr>
            <p:cNvPr id="482" name="Freeform 176 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3874750" y="873125"/>
              <a:ext cx="107950" cy="103188"/>
            </a:xfrm>
            <a:custGeom>
              <a:avLst/>
              <a:gdLst>
                <a:gd name="T0" fmla="*/ 218 w 280"/>
                <a:gd name="T1" fmla="*/ 103 h 227"/>
                <a:gd name="T2" fmla="*/ 135 w 280"/>
                <a:gd name="T3" fmla="*/ 0 h 227"/>
                <a:gd name="T4" fmla="*/ 0 w 280"/>
                <a:gd name="T5" fmla="*/ 142 h 227"/>
                <a:gd name="T6" fmla="*/ 81 w 280"/>
                <a:gd name="T7" fmla="*/ 227 h 227"/>
                <a:gd name="T8" fmla="*/ 186 w 280"/>
                <a:gd name="T9" fmla="*/ 185 h 227"/>
                <a:gd name="T10" fmla="*/ 232 w 280"/>
                <a:gd name="T11" fmla="*/ 227 h 227"/>
                <a:gd name="T12" fmla="*/ 274 w 280"/>
                <a:gd name="T13" fmla="*/ 191 h 227"/>
                <a:gd name="T14" fmla="*/ 268 w 280"/>
                <a:gd name="T15" fmla="*/ 186 h 227"/>
                <a:gd name="T16" fmla="*/ 261 w 280"/>
                <a:gd name="T17" fmla="*/ 191 h 227"/>
                <a:gd name="T18" fmla="*/ 233 w 280"/>
                <a:gd name="T19" fmla="*/ 216 h 227"/>
                <a:gd name="T20" fmla="*/ 218 w 280"/>
                <a:gd name="T21" fmla="*/ 165 h 227"/>
                <a:gd name="T22" fmla="*/ 223 w 280"/>
                <a:gd name="T23" fmla="*/ 147 h 227"/>
                <a:gd name="T24" fmla="*/ 280 w 280"/>
                <a:gd name="T25" fmla="*/ 30 h 227"/>
                <a:gd name="T26" fmla="*/ 274 w 280"/>
                <a:gd name="T27" fmla="*/ 25 h 227"/>
                <a:gd name="T28" fmla="*/ 267 w 280"/>
                <a:gd name="T29" fmla="*/ 35 h 227"/>
                <a:gd name="T30" fmla="*/ 218 w 280"/>
                <a:gd name="T31" fmla="*/ 134 h 227"/>
                <a:gd name="T32" fmla="*/ 218 w 280"/>
                <a:gd name="T33" fmla="*/ 103 h 227"/>
                <a:gd name="T34" fmla="*/ 184 w 280"/>
                <a:gd name="T35" fmla="*/ 172 h 227"/>
                <a:gd name="T36" fmla="*/ 82 w 280"/>
                <a:gd name="T37" fmla="*/ 216 h 227"/>
                <a:gd name="T38" fmla="*/ 37 w 280"/>
                <a:gd name="T39" fmla="*/ 161 h 227"/>
                <a:gd name="T40" fmla="*/ 66 w 280"/>
                <a:gd name="T41" fmla="*/ 57 h 227"/>
                <a:gd name="T42" fmla="*/ 134 w 280"/>
                <a:gd name="T43" fmla="*/ 11 h 227"/>
                <a:gd name="T44" fmla="*/ 183 w 280"/>
                <a:gd name="T45" fmla="*/ 116 h 227"/>
                <a:gd name="T46" fmla="*/ 184 w 280"/>
                <a:gd name="T47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7">
                  <a:moveTo>
                    <a:pt x="218" y="103"/>
                  </a:moveTo>
                  <a:cubicBezTo>
                    <a:pt x="218" y="25"/>
                    <a:pt x="171" y="0"/>
                    <a:pt x="135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9"/>
                    <a:pt x="30" y="227"/>
                    <a:pt x="81" y="227"/>
                  </a:cubicBezTo>
                  <a:cubicBezTo>
                    <a:pt x="113" y="227"/>
                    <a:pt x="149" y="215"/>
                    <a:pt x="186" y="185"/>
                  </a:cubicBezTo>
                  <a:cubicBezTo>
                    <a:pt x="193" y="211"/>
                    <a:pt x="209" y="227"/>
                    <a:pt x="232" y="227"/>
                  </a:cubicBezTo>
                  <a:cubicBezTo>
                    <a:pt x="258" y="227"/>
                    <a:pt x="274" y="199"/>
                    <a:pt x="274" y="191"/>
                  </a:cubicBezTo>
                  <a:cubicBezTo>
                    <a:pt x="274" y="188"/>
                    <a:pt x="271" y="186"/>
                    <a:pt x="268" y="186"/>
                  </a:cubicBezTo>
                  <a:cubicBezTo>
                    <a:pt x="264" y="186"/>
                    <a:pt x="263" y="188"/>
                    <a:pt x="261" y="191"/>
                  </a:cubicBezTo>
                  <a:cubicBezTo>
                    <a:pt x="252" y="216"/>
                    <a:pt x="234" y="216"/>
                    <a:pt x="233" y="216"/>
                  </a:cubicBezTo>
                  <a:cubicBezTo>
                    <a:pt x="218" y="216"/>
                    <a:pt x="218" y="177"/>
                    <a:pt x="218" y="165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80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7"/>
                    <a:pt x="241" y="105"/>
                    <a:pt x="218" y="134"/>
                  </a:cubicBezTo>
                  <a:lnTo>
                    <a:pt x="218" y="103"/>
                  </a:lnTo>
                  <a:close/>
                  <a:moveTo>
                    <a:pt x="184" y="172"/>
                  </a:moveTo>
                  <a:cubicBezTo>
                    <a:pt x="141" y="210"/>
                    <a:pt x="102" y="216"/>
                    <a:pt x="82" y="216"/>
                  </a:cubicBezTo>
                  <a:cubicBezTo>
                    <a:pt x="52" y="216"/>
                    <a:pt x="37" y="193"/>
                    <a:pt x="37" y="161"/>
                  </a:cubicBezTo>
                  <a:cubicBezTo>
                    <a:pt x="37" y="137"/>
                    <a:pt x="50" y="83"/>
                    <a:pt x="66" y="57"/>
                  </a:cubicBezTo>
                  <a:cubicBezTo>
                    <a:pt x="90" y="21"/>
                    <a:pt x="117" y="11"/>
                    <a:pt x="134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77 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4054138" y="890588"/>
              <a:ext cx="127000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78 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4252575" y="822325"/>
              <a:ext cx="79375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4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7 w 210"/>
                <a:gd name="T21" fmla="*/ 273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1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1"/>
                    <a:pt x="2" y="256"/>
                    <a:pt x="22" y="294"/>
                  </a:cubicBezTo>
                  <a:cubicBezTo>
                    <a:pt x="44" y="334"/>
                    <a:pt x="80" y="344"/>
                    <a:pt x="104" y="344"/>
                  </a:cubicBezTo>
                  <a:cubicBezTo>
                    <a:pt x="131" y="344"/>
                    <a:pt x="169" y="334"/>
                    <a:pt x="191" y="286"/>
                  </a:cubicBezTo>
                  <a:cubicBezTo>
                    <a:pt x="207" y="252"/>
                    <a:pt x="210" y="213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6" y="321"/>
                    <a:pt x="47" y="273"/>
                  </a:cubicBezTo>
                  <a:cubicBezTo>
                    <a:pt x="41" y="243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5"/>
                    <a:pt x="168" y="239"/>
                    <a:pt x="163" y="271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Oval 179 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355763" y="949325"/>
              <a:ext cx="20638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80 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4400213" y="822325"/>
              <a:ext cx="79375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6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4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3 h 344"/>
                <a:gd name="T22" fmla="*/ 42 w 210"/>
                <a:gd name="T23" fmla="*/ 167 h 344"/>
                <a:gd name="T24" fmla="*/ 46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1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1"/>
                    <a:pt x="2" y="256"/>
                    <a:pt x="23" y="294"/>
                  </a:cubicBezTo>
                  <a:cubicBezTo>
                    <a:pt x="44" y="334"/>
                    <a:pt x="81" y="344"/>
                    <a:pt x="105" y="344"/>
                  </a:cubicBezTo>
                  <a:cubicBezTo>
                    <a:pt x="132" y="344"/>
                    <a:pt x="170" y="334"/>
                    <a:pt x="192" y="286"/>
                  </a:cubicBezTo>
                  <a:cubicBezTo>
                    <a:pt x="208" y="252"/>
                    <a:pt x="210" y="213"/>
                    <a:pt x="210" y="173"/>
                  </a:cubicBezTo>
                  <a:close/>
                  <a:moveTo>
                    <a:pt x="105" y="333"/>
                  </a:moveTo>
                  <a:cubicBezTo>
                    <a:pt x="86" y="333"/>
                    <a:pt x="56" y="321"/>
                    <a:pt x="47" y="273"/>
                  </a:cubicBezTo>
                  <a:cubicBezTo>
                    <a:pt x="42" y="243"/>
                    <a:pt x="42" y="197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6"/>
                    <a:pt x="169" y="167"/>
                  </a:cubicBezTo>
                  <a:cubicBezTo>
                    <a:pt x="169" y="205"/>
                    <a:pt x="169" y="239"/>
                    <a:pt x="163" y="271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81 1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4504988" y="822325"/>
              <a:ext cx="63500" cy="150813"/>
            </a:xfrm>
            <a:custGeom>
              <a:avLst/>
              <a:gdLst>
                <a:gd name="T0" fmla="*/ 103 w 165"/>
                <a:gd name="T1" fmla="*/ 13 h 333"/>
                <a:gd name="T2" fmla="*/ 91 w 165"/>
                <a:gd name="T3" fmla="*/ 0 h 333"/>
                <a:gd name="T4" fmla="*/ 0 w 165"/>
                <a:gd name="T5" fmla="*/ 32 h 333"/>
                <a:gd name="T6" fmla="*/ 0 w 165"/>
                <a:gd name="T7" fmla="*/ 48 h 333"/>
                <a:gd name="T8" fmla="*/ 66 w 165"/>
                <a:gd name="T9" fmla="*/ 35 h 333"/>
                <a:gd name="T10" fmla="*/ 66 w 165"/>
                <a:gd name="T11" fmla="*/ 294 h 333"/>
                <a:gd name="T12" fmla="*/ 19 w 165"/>
                <a:gd name="T13" fmla="*/ 318 h 333"/>
                <a:gd name="T14" fmla="*/ 3 w 165"/>
                <a:gd name="T15" fmla="*/ 318 h 333"/>
                <a:gd name="T16" fmla="*/ 3 w 165"/>
                <a:gd name="T17" fmla="*/ 333 h 333"/>
                <a:gd name="T18" fmla="*/ 84 w 165"/>
                <a:gd name="T19" fmla="*/ 332 h 333"/>
                <a:gd name="T20" fmla="*/ 165 w 165"/>
                <a:gd name="T21" fmla="*/ 333 h 333"/>
                <a:gd name="T22" fmla="*/ 165 w 165"/>
                <a:gd name="T23" fmla="*/ 318 h 333"/>
                <a:gd name="T24" fmla="*/ 149 w 165"/>
                <a:gd name="T25" fmla="*/ 318 h 333"/>
                <a:gd name="T26" fmla="*/ 103 w 165"/>
                <a:gd name="T27" fmla="*/ 294 h 333"/>
                <a:gd name="T28" fmla="*/ 103 w 165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3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4"/>
                  </a:lnTo>
                  <a:cubicBezTo>
                    <a:pt x="66" y="312"/>
                    <a:pt x="64" y="318"/>
                    <a:pt x="19" y="318"/>
                  </a:cubicBezTo>
                  <a:lnTo>
                    <a:pt x="3" y="318"/>
                  </a:lnTo>
                  <a:lnTo>
                    <a:pt x="3" y="333"/>
                  </a:lnTo>
                  <a:cubicBezTo>
                    <a:pt x="21" y="332"/>
                    <a:pt x="64" y="332"/>
                    <a:pt x="84" y="332"/>
                  </a:cubicBezTo>
                  <a:cubicBezTo>
                    <a:pt x="104" y="332"/>
                    <a:pt x="147" y="332"/>
                    <a:pt x="165" y="333"/>
                  </a:cubicBezTo>
                  <a:lnTo>
                    <a:pt x="165" y="318"/>
                  </a:lnTo>
                  <a:lnTo>
                    <a:pt x="149" y="318"/>
                  </a:lnTo>
                  <a:cubicBezTo>
                    <a:pt x="104" y="318"/>
                    <a:pt x="103" y="312"/>
                    <a:pt x="103" y="294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1" name="Straight Connector 200"/>
          <p:cNvCxnSpPr/>
          <p:nvPr/>
        </p:nvCxnSpPr>
        <p:spPr>
          <a:xfrm flipH="1">
            <a:off x="10188346" y="211136"/>
            <a:ext cx="334" cy="1223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10466800" y="786062"/>
            <a:ext cx="1899879" cy="34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nisotropic medium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Flowchart: Terminator 496"/>
          <p:cNvSpPr/>
          <p:nvPr/>
        </p:nvSpPr>
        <p:spPr>
          <a:xfrm>
            <a:off x="13749106" y="1083452"/>
            <a:ext cx="1064953" cy="23485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9" name="Group 518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3949935" y="1116013"/>
            <a:ext cx="685801" cy="155575"/>
            <a:chOff x="14150975" y="1116013"/>
            <a:chExt cx="685801" cy="155575"/>
          </a:xfrm>
        </p:grpSpPr>
        <p:sp>
          <p:nvSpPr>
            <p:cNvPr id="512" name="Freeform 188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150975" y="1166813"/>
              <a:ext cx="104775" cy="103188"/>
            </a:xfrm>
            <a:custGeom>
              <a:avLst/>
              <a:gdLst>
                <a:gd name="T0" fmla="*/ 218 w 280"/>
                <a:gd name="T1" fmla="*/ 103 h 227"/>
                <a:gd name="T2" fmla="*/ 135 w 280"/>
                <a:gd name="T3" fmla="*/ 0 h 227"/>
                <a:gd name="T4" fmla="*/ 0 w 280"/>
                <a:gd name="T5" fmla="*/ 142 h 227"/>
                <a:gd name="T6" fmla="*/ 81 w 280"/>
                <a:gd name="T7" fmla="*/ 227 h 227"/>
                <a:gd name="T8" fmla="*/ 186 w 280"/>
                <a:gd name="T9" fmla="*/ 185 h 227"/>
                <a:gd name="T10" fmla="*/ 232 w 280"/>
                <a:gd name="T11" fmla="*/ 227 h 227"/>
                <a:gd name="T12" fmla="*/ 274 w 280"/>
                <a:gd name="T13" fmla="*/ 191 h 227"/>
                <a:gd name="T14" fmla="*/ 268 w 280"/>
                <a:gd name="T15" fmla="*/ 186 h 227"/>
                <a:gd name="T16" fmla="*/ 261 w 280"/>
                <a:gd name="T17" fmla="*/ 191 h 227"/>
                <a:gd name="T18" fmla="*/ 233 w 280"/>
                <a:gd name="T19" fmla="*/ 216 h 227"/>
                <a:gd name="T20" fmla="*/ 218 w 280"/>
                <a:gd name="T21" fmla="*/ 165 h 227"/>
                <a:gd name="T22" fmla="*/ 223 w 280"/>
                <a:gd name="T23" fmla="*/ 147 h 227"/>
                <a:gd name="T24" fmla="*/ 280 w 280"/>
                <a:gd name="T25" fmla="*/ 30 h 227"/>
                <a:gd name="T26" fmla="*/ 274 w 280"/>
                <a:gd name="T27" fmla="*/ 25 h 227"/>
                <a:gd name="T28" fmla="*/ 267 w 280"/>
                <a:gd name="T29" fmla="*/ 35 h 227"/>
                <a:gd name="T30" fmla="*/ 218 w 280"/>
                <a:gd name="T31" fmla="*/ 134 h 227"/>
                <a:gd name="T32" fmla="*/ 218 w 280"/>
                <a:gd name="T33" fmla="*/ 103 h 227"/>
                <a:gd name="T34" fmla="*/ 184 w 280"/>
                <a:gd name="T35" fmla="*/ 172 h 227"/>
                <a:gd name="T36" fmla="*/ 82 w 280"/>
                <a:gd name="T37" fmla="*/ 216 h 227"/>
                <a:gd name="T38" fmla="*/ 37 w 280"/>
                <a:gd name="T39" fmla="*/ 161 h 227"/>
                <a:gd name="T40" fmla="*/ 66 w 280"/>
                <a:gd name="T41" fmla="*/ 57 h 227"/>
                <a:gd name="T42" fmla="*/ 134 w 280"/>
                <a:gd name="T43" fmla="*/ 11 h 227"/>
                <a:gd name="T44" fmla="*/ 183 w 280"/>
                <a:gd name="T45" fmla="*/ 116 h 227"/>
                <a:gd name="T46" fmla="*/ 184 w 280"/>
                <a:gd name="T47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7">
                  <a:moveTo>
                    <a:pt x="218" y="103"/>
                  </a:moveTo>
                  <a:cubicBezTo>
                    <a:pt x="218" y="25"/>
                    <a:pt x="171" y="0"/>
                    <a:pt x="135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9"/>
                    <a:pt x="30" y="227"/>
                    <a:pt x="81" y="227"/>
                  </a:cubicBezTo>
                  <a:cubicBezTo>
                    <a:pt x="113" y="227"/>
                    <a:pt x="149" y="215"/>
                    <a:pt x="186" y="185"/>
                  </a:cubicBezTo>
                  <a:cubicBezTo>
                    <a:pt x="193" y="211"/>
                    <a:pt x="209" y="227"/>
                    <a:pt x="232" y="227"/>
                  </a:cubicBezTo>
                  <a:cubicBezTo>
                    <a:pt x="258" y="227"/>
                    <a:pt x="274" y="199"/>
                    <a:pt x="274" y="191"/>
                  </a:cubicBezTo>
                  <a:cubicBezTo>
                    <a:pt x="274" y="188"/>
                    <a:pt x="271" y="186"/>
                    <a:pt x="268" y="186"/>
                  </a:cubicBezTo>
                  <a:cubicBezTo>
                    <a:pt x="264" y="186"/>
                    <a:pt x="263" y="188"/>
                    <a:pt x="261" y="191"/>
                  </a:cubicBezTo>
                  <a:cubicBezTo>
                    <a:pt x="252" y="216"/>
                    <a:pt x="234" y="216"/>
                    <a:pt x="233" y="216"/>
                  </a:cubicBezTo>
                  <a:cubicBezTo>
                    <a:pt x="218" y="216"/>
                    <a:pt x="218" y="177"/>
                    <a:pt x="218" y="165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30"/>
                  </a:cubicBezTo>
                  <a:cubicBezTo>
                    <a:pt x="280" y="29"/>
                    <a:pt x="280" y="25"/>
                    <a:pt x="274" y="25"/>
                  </a:cubicBezTo>
                  <a:cubicBezTo>
                    <a:pt x="269" y="25"/>
                    <a:pt x="269" y="26"/>
                    <a:pt x="267" y="35"/>
                  </a:cubicBezTo>
                  <a:cubicBezTo>
                    <a:pt x="258" y="67"/>
                    <a:pt x="241" y="105"/>
                    <a:pt x="218" y="134"/>
                  </a:cubicBezTo>
                  <a:lnTo>
                    <a:pt x="218" y="103"/>
                  </a:lnTo>
                  <a:close/>
                  <a:moveTo>
                    <a:pt x="184" y="172"/>
                  </a:moveTo>
                  <a:cubicBezTo>
                    <a:pt x="141" y="210"/>
                    <a:pt x="102" y="216"/>
                    <a:pt x="82" y="216"/>
                  </a:cubicBezTo>
                  <a:cubicBezTo>
                    <a:pt x="52" y="216"/>
                    <a:pt x="37" y="193"/>
                    <a:pt x="37" y="161"/>
                  </a:cubicBezTo>
                  <a:cubicBezTo>
                    <a:pt x="37" y="137"/>
                    <a:pt x="50" y="83"/>
                    <a:pt x="66" y="57"/>
                  </a:cubicBezTo>
                  <a:cubicBezTo>
                    <a:pt x="90" y="21"/>
                    <a:pt x="117" y="11"/>
                    <a:pt x="134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89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4327188" y="1184276"/>
              <a:ext cx="123825" cy="523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90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0863" y="1116013"/>
              <a:ext cx="79375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4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7 w 210"/>
                <a:gd name="T21" fmla="*/ 273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1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1"/>
                    <a:pt x="2" y="256"/>
                    <a:pt x="22" y="294"/>
                  </a:cubicBezTo>
                  <a:cubicBezTo>
                    <a:pt x="44" y="334"/>
                    <a:pt x="80" y="344"/>
                    <a:pt x="104" y="344"/>
                  </a:cubicBezTo>
                  <a:cubicBezTo>
                    <a:pt x="131" y="344"/>
                    <a:pt x="169" y="334"/>
                    <a:pt x="191" y="286"/>
                  </a:cubicBezTo>
                  <a:cubicBezTo>
                    <a:pt x="207" y="252"/>
                    <a:pt x="210" y="213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6" y="321"/>
                    <a:pt x="47" y="273"/>
                  </a:cubicBezTo>
                  <a:cubicBezTo>
                    <a:pt x="41" y="243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5"/>
                    <a:pt x="168" y="239"/>
                    <a:pt x="163" y="271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Oval 19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622463" y="1243013"/>
              <a:ext cx="20638" cy="23813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92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4666913" y="1116013"/>
              <a:ext cx="77788" cy="15557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6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4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3 h 344"/>
                <a:gd name="T22" fmla="*/ 42 w 210"/>
                <a:gd name="T23" fmla="*/ 167 h 344"/>
                <a:gd name="T24" fmla="*/ 46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1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1"/>
                    <a:pt x="2" y="256"/>
                    <a:pt x="23" y="294"/>
                  </a:cubicBezTo>
                  <a:cubicBezTo>
                    <a:pt x="44" y="334"/>
                    <a:pt x="81" y="344"/>
                    <a:pt x="105" y="344"/>
                  </a:cubicBezTo>
                  <a:cubicBezTo>
                    <a:pt x="132" y="344"/>
                    <a:pt x="170" y="334"/>
                    <a:pt x="192" y="286"/>
                  </a:cubicBezTo>
                  <a:cubicBezTo>
                    <a:pt x="208" y="252"/>
                    <a:pt x="210" y="213"/>
                    <a:pt x="210" y="173"/>
                  </a:cubicBezTo>
                  <a:close/>
                  <a:moveTo>
                    <a:pt x="105" y="333"/>
                  </a:moveTo>
                  <a:cubicBezTo>
                    <a:pt x="86" y="333"/>
                    <a:pt x="56" y="321"/>
                    <a:pt x="47" y="273"/>
                  </a:cubicBezTo>
                  <a:cubicBezTo>
                    <a:pt x="42" y="243"/>
                    <a:pt x="42" y="197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6"/>
                    <a:pt x="169" y="167"/>
                  </a:cubicBezTo>
                  <a:cubicBezTo>
                    <a:pt x="169" y="205"/>
                    <a:pt x="169" y="239"/>
                    <a:pt x="163" y="271"/>
                  </a:cubicBezTo>
                  <a:cubicBezTo>
                    <a:pt x="156" y="318"/>
                    <a:pt x="127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93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4762163" y="1116013"/>
              <a:ext cx="74613" cy="155575"/>
            </a:xfrm>
            <a:custGeom>
              <a:avLst/>
              <a:gdLst>
                <a:gd name="T0" fmla="*/ 199 w 199"/>
                <a:gd name="T1" fmla="*/ 233 h 344"/>
                <a:gd name="T2" fmla="*/ 104 w 199"/>
                <a:gd name="T3" fmla="*/ 123 h 344"/>
                <a:gd name="T4" fmla="*/ 41 w 199"/>
                <a:gd name="T5" fmla="*/ 149 h 344"/>
                <a:gd name="T6" fmla="*/ 41 w 199"/>
                <a:gd name="T7" fmla="*/ 51 h 344"/>
                <a:gd name="T8" fmla="*/ 83 w 199"/>
                <a:gd name="T9" fmla="*/ 58 h 344"/>
                <a:gd name="T10" fmla="*/ 179 w 199"/>
                <a:gd name="T11" fmla="*/ 6 h 344"/>
                <a:gd name="T12" fmla="*/ 174 w 199"/>
                <a:gd name="T13" fmla="*/ 0 h 344"/>
                <a:gd name="T14" fmla="*/ 170 w 199"/>
                <a:gd name="T15" fmla="*/ 2 h 344"/>
                <a:gd name="T16" fmla="*/ 103 w 199"/>
                <a:gd name="T17" fmla="*/ 16 h 344"/>
                <a:gd name="T18" fmla="*/ 36 w 199"/>
                <a:gd name="T19" fmla="*/ 2 h 344"/>
                <a:gd name="T20" fmla="*/ 30 w 199"/>
                <a:gd name="T21" fmla="*/ 1 h 344"/>
                <a:gd name="T22" fmla="*/ 25 w 199"/>
                <a:gd name="T23" fmla="*/ 13 h 344"/>
                <a:gd name="T24" fmla="*/ 25 w 199"/>
                <a:gd name="T25" fmla="*/ 161 h 344"/>
                <a:gd name="T26" fmla="*/ 32 w 199"/>
                <a:gd name="T27" fmla="*/ 174 h 344"/>
                <a:gd name="T28" fmla="*/ 39 w 199"/>
                <a:gd name="T29" fmla="*/ 169 h 344"/>
                <a:gd name="T30" fmla="*/ 103 w 199"/>
                <a:gd name="T31" fmla="*/ 134 h 344"/>
                <a:gd name="T32" fmla="*/ 145 w 199"/>
                <a:gd name="T33" fmla="*/ 166 h 344"/>
                <a:gd name="T34" fmla="*/ 154 w 199"/>
                <a:gd name="T35" fmla="*/ 229 h 344"/>
                <a:gd name="T36" fmla="*/ 142 w 199"/>
                <a:gd name="T37" fmla="*/ 298 h 344"/>
                <a:gd name="T38" fmla="*/ 89 w 199"/>
                <a:gd name="T39" fmla="*/ 330 h 344"/>
                <a:gd name="T40" fmla="*/ 16 w 199"/>
                <a:gd name="T41" fmla="*/ 274 h 344"/>
                <a:gd name="T42" fmla="*/ 24 w 199"/>
                <a:gd name="T43" fmla="*/ 275 h 344"/>
                <a:gd name="T44" fmla="*/ 49 w 199"/>
                <a:gd name="T45" fmla="*/ 251 h 344"/>
                <a:gd name="T46" fmla="*/ 24 w 199"/>
                <a:gd name="T47" fmla="*/ 226 h 344"/>
                <a:gd name="T48" fmla="*/ 0 w 199"/>
                <a:gd name="T49" fmla="*/ 253 h 344"/>
                <a:gd name="T50" fmla="*/ 90 w 199"/>
                <a:gd name="T51" fmla="*/ 344 h 344"/>
                <a:gd name="T52" fmla="*/ 199 w 199"/>
                <a:gd name="T53" fmla="*/ 2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4">
                  <a:moveTo>
                    <a:pt x="199" y="233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9"/>
                  </a:cubicBezTo>
                  <a:lnTo>
                    <a:pt x="41" y="51"/>
                  </a:lnTo>
                  <a:cubicBezTo>
                    <a:pt x="51" y="54"/>
                    <a:pt x="67" y="58"/>
                    <a:pt x="83" y="58"/>
                  </a:cubicBezTo>
                  <a:cubicBezTo>
                    <a:pt x="144" y="58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0" y="6"/>
                    <a:pt x="136" y="16"/>
                    <a:pt x="103" y="16"/>
                  </a:cubicBezTo>
                  <a:cubicBezTo>
                    <a:pt x="83" y="16"/>
                    <a:pt x="60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1"/>
                  </a:lnTo>
                  <a:cubicBezTo>
                    <a:pt x="25" y="170"/>
                    <a:pt x="25" y="174"/>
                    <a:pt x="32" y="174"/>
                  </a:cubicBezTo>
                  <a:cubicBezTo>
                    <a:pt x="36" y="174"/>
                    <a:pt x="37" y="172"/>
                    <a:pt x="39" y="169"/>
                  </a:cubicBezTo>
                  <a:cubicBezTo>
                    <a:pt x="44" y="161"/>
                    <a:pt x="63" y="134"/>
                    <a:pt x="103" y="134"/>
                  </a:cubicBezTo>
                  <a:cubicBezTo>
                    <a:pt x="129" y="134"/>
                    <a:pt x="141" y="157"/>
                    <a:pt x="145" y="166"/>
                  </a:cubicBezTo>
                  <a:cubicBezTo>
                    <a:pt x="153" y="185"/>
                    <a:pt x="154" y="204"/>
                    <a:pt x="154" y="229"/>
                  </a:cubicBezTo>
                  <a:cubicBezTo>
                    <a:pt x="154" y="247"/>
                    <a:pt x="154" y="277"/>
                    <a:pt x="142" y="298"/>
                  </a:cubicBezTo>
                  <a:cubicBezTo>
                    <a:pt x="131" y="317"/>
                    <a:pt x="112" y="330"/>
                    <a:pt x="89" y="330"/>
                  </a:cubicBezTo>
                  <a:cubicBezTo>
                    <a:pt x="53" y="330"/>
                    <a:pt x="24" y="304"/>
                    <a:pt x="16" y="274"/>
                  </a:cubicBezTo>
                  <a:cubicBezTo>
                    <a:pt x="17" y="275"/>
                    <a:pt x="19" y="275"/>
                    <a:pt x="24" y="275"/>
                  </a:cubicBezTo>
                  <a:cubicBezTo>
                    <a:pt x="41" y="275"/>
                    <a:pt x="49" y="263"/>
                    <a:pt x="49" y="251"/>
                  </a:cubicBezTo>
                  <a:cubicBezTo>
                    <a:pt x="49" y="239"/>
                    <a:pt x="41" y="226"/>
                    <a:pt x="24" y="226"/>
                  </a:cubicBezTo>
                  <a:cubicBezTo>
                    <a:pt x="17" y="226"/>
                    <a:pt x="0" y="230"/>
                    <a:pt x="0" y="253"/>
                  </a:cubicBezTo>
                  <a:cubicBezTo>
                    <a:pt x="0" y="296"/>
                    <a:pt x="34" y="344"/>
                    <a:pt x="90" y="344"/>
                  </a:cubicBezTo>
                  <a:cubicBezTo>
                    <a:pt x="148" y="344"/>
                    <a:pt x="199" y="296"/>
                    <a:pt x="199" y="2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28" name="Straight Connector 527"/>
          <p:cNvCxnSpPr/>
          <p:nvPr/>
        </p:nvCxnSpPr>
        <p:spPr>
          <a:xfrm>
            <a:off x="10189198" y="1423561"/>
            <a:ext cx="4761813" cy="546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flipV="1">
            <a:off x="15154504" y="971938"/>
            <a:ext cx="4754088" cy="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flipV="1">
            <a:off x="15161672" y="1196484"/>
            <a:ext cx="4754088" cy="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23"/>
  <p:tag name="ORIGINALWIDTH" val="52.62503"/>
  <p:tag name="LATEXADDIN" val="\documentclass{article}&#10;\usepackage{amsmath}&#10;\pagestyle{empty}&#10;\begin{document}&#10;&#10;$\eta=1.5, \alpha=0.01$&#10;&#10;&#10;\end{document}"/>
  <p:tag name="IGUANATEXSIZE" val="20"/>
  <p:tag name="IGUANATEXCURSOR" val="92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12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1"/>
  <p:tag name="ORIGINALWIDTH" val="0.8125197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0625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2.9375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5"/>
  <p:tag name="ORIGINALWIDTH" val="4.25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3"/>
  <p:tag name="ORIGINALWIDTH" val="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12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1"/>
  <p:tag name="ORIGINALWIDTH" val="0.8125196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12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8"/>
  <p:tag name="ORIGINALWIDTH" val="2.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26.93748"/>
  <p:tag name="LATEXADDIN" val="\documentclass{article}&#10;\usepackage{amsmath}&#10;\pagestyle{empty}&#10;\begin{document}&#10;&#10;$\alpha=0.02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5"/>
  <p:tag name="ORIGINALWIDTH" val="4.125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3"/>
  <p:tag name="ORIGINALWIDTH" val="4.87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12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1"/>
  <p:tag name="ORIGINALWIDTH" val="0.8125196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062519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2.93752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1"/>
  <p:tag name="ORIGINALWIDTH" val="4.062519"/>
  <p:tag name="LATEXADDIN" val="\documentclass{article}&#10;\usepackage{amsmath}&#10;\pagestyle{empty}&#10;\begin{document}&#10;&#10;$\alpha_u=0.25, \alpha_v=0.01$&#10;&#10;&#10;\end{document}"/>
  <p:tag name="IGUANATEXSIZE" val="20"/>
  <p:tag name="IGUANATEXCURSOR" val="110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001"/>
  <p:tag name="ORIGINALWIDTH" val="2.9375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21"/>
  <p:tag name="ORIGINALWIDTH" val="4.875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3"/>
  <p:tag name="ORIGINALWIDTH" val="3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37531"/>
  <p:tag name="ORIGINALWIDTH" val="56.62504"/>
  <p:tag name="LATEXADDIN" val="\documentclass{article}&#10;\usepackage{amsmath}&#10;\pagestyle{empty}&#10;\begin{document}&#10;&#10;$\eta=1.5, \alpha=0.005$&#10;&#10;&#10;\end{document}"/>
  <p:tag name="IGUANATEXSIZE" val="20"/>
  <p:tag name="IGUANATEXCURSOR" val="92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0004"/>
  <p:tag name="ORIGINALWIDTH" val="0.7499999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2"/>
  <p:tag name="ORIGINALWIDTH" val="2.87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3"/>
  <p:tag name="ORIGINALWIDTH" val="2.875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1"/>
  <p:tag name="ORIGINALWIDTH" val="0.8125196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1"/>
  <p:tag name="ORIGINALWIDTH" val="4.06251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001"/>
  <p:tag name="ORIGINALWIDTH" val="2.43752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21"/>
  <p:tag name="ORIGINALWIDTH" val="4.812519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3"/>
  <p:tag name="ORIGINALWIDTH" val="3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0004"/>
  <p:tag name="ORIGINALWIDTH" val="0.7499999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3"/>
  <p:tag name="ORIGINALWIDTH" val="3.062519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00043"/>
  <p:tag name="ORIGINALWIDTH" val="63.74999"/>
  <p:tag name="LATEXADDIN" val="\documentclass{article}&#10;\usepackage{amsmath}&#10;\pagestyle{empty}&#10;\begin{document}&#10;&#10;$\alpha_u=0.25, \alpha_v=0.01$&#10;&#10;&#10;\end{document}"/>
  <p:tag name="IGUANATEXSIZE" val="20"/>
  <p:tag name="IGUANATEXCURSOR" val="110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2"/>
  <p:tag name="ORIGINALWIDTH" val="2.37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8"/>
  <p:tag name="ORIGINALWIDTH" val="3.375"/>
  <p:tag name="LATEXADDIN" val="\documentclass{article}&#10;\usepackage{amsmath}&#10;\pagestyle{empty}&#10;\begin{document}&#10;&#10;$\eta=1.5, \alpha=0.005$&#10;&#10;&#10;\end{document}"/>
  <p:tag name="IGUANATEXSIZE" val="20"/>
  <p:tag name="IGUANATEXCURSOR" val="92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00003"/>
  <p:tag name="ORIGINALWIDTH" val="4.875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9"/>
  <p:tag name="ORIGINALWIDTH" val="2.43752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1"/>
  <p:tag name="ORIGINALWIDTH" val="0.8125197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8"/>
  <p:tag name="ORIGINALWIDTH" val="2.875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2524"/>
  <p:tag name="ORIGINALWIDTH" val="0.87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6"/>
  <p:tag name="ORIGINALWIDTH" val="4.06252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00003"/>
  <p:tag name="ORIGINALWIDTH" val="4.875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8"/>
  <p:tag name="ORIGINALWIDTH" val="3.0625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27.00004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1"/>
  <p:tag name="ORIGINALWIDTH" val="0.812519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8"/>
  <p:tag name="ORIGINALWIDTH" val="3.06252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8"/>
  <p:tag name="ORIGINALWIDTH" val="3.12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8"/>
  <p:tag name="ORIGINALWIDTH" val="2.93752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5"/>
  <p:tag name="ORIGINALWIDTH" val="4.125"/>
  <p:tag name="LATEXADDIN" val="\documentclass{article}&#10;\usepackage{amsmath}&#10;\pagestyle{empty}&#10;\begin{document}&#10;&#10;$\alpha=0.02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3"/>
  <p:tag name="ORIGINALWIDTH" val="4.93748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06248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1"/>
  <p:tag name="ORIGINALWIDTH" val="0.7499999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3.06248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8"/>
  <p:tag name="ORIGINALWIDTH" val="2.93748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27.31252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2"/>
  <p:tag name="ORIGINALWIDTH" val="3.375"/>
  <p:tag name="LATEXADDIN" val="\documentclass{article}&#10;\usepackage{amsmath}&#10;\pagestyle{empty}&#10;\begin{document}&#10;&#10;$\eta=1.5, \alpha=0.01$&#10;&#10;&#10;\end{document}"/>
  <p:tag name="IGUANATEXSIZE" val="20"/>
  <p:tag name="IGUANATEXCURSOR" val="92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00001"/>
  <p:tag name="ORIGINALWIDTH" val="4.875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3"/>
  <p:tag name="ORIGINALWIDTH" val="2.375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01"/>
  <p:tag name="ORIGINALWIDTH" val="0.7499999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2"/>
  <p:tag name="ORIGINALWIDTH" val="2.875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62521"/>
  <p:tag name="ORIGINALWIDTH" val="0.8749999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2"/>
  <p:tag name="ORIGINALWIDTH" val="4.062519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00001"/>
  <p:tag name="ORIGINALWIDTH" val="4.812519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2"/>
  <p:tag name="ORIGINALWIDTH" val="3.062519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375201"/>
  <p:tag name="ORIGINALWIDTH" val="0.8125196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009"/>
  <p:tag name="ORIGINALWIDTH" val="27.00004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22"/>
  <p:tag name="ORIGINALWIDTH" val="3.062519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003"/>
  <p:tag name="ORIGINALWIDTH" val="2.43752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6"/>
  <p:tag name="ORIGINALWIDTH" val="4.125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1"/>
  <p:tag name="TEMPFOLDER" val="E:\tmp\"/>
  <p:tag name="LATEXFORMHEIGHT" val="312"/>
  <p:tag name="LATEXFORMWIDTH" val="384"/>
  <p:tag name="LATEXFORMWRAP" val="True"/>
  <p:tag name="BITMAPVECTOR" val="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23"/>
  <p:tag name="ORIGINALWIDTH" val="4.875"/>
  <p:tag name="EMFCHILD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Guo</dc:creator>
  <cp:lastModifiedBy>Yu Guo</cp:lastModifiedBy>
  <cp:revision>12</cp:revision>
  <dcterms:created xsi:type="dcterms:W3CDTF">2018-06-05T21:11:12Z</dcterms:created>
  <dcterms:modified xsi:type="dcterms:W3CDTF">2018-09-10T01:51:09Z</dcterms:modified>
</cp:coreProperties>
</file>