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0" r:id="rId3"/>
    <p:sldId id="257" r:id="rId4"/>
    <p:sldId id="261" r:id="rId5"/>
    <p:sldId id="266" r:id="rId6"/>
    <p:sldId id="263" r:id="rId7"/>
    <p:sldId id="272" r:id="rId8"/>
    <p:sldId id="271" r:id="rId9"/>
    <p:sldId id="267" r:id="rId10"/>
    <p:sldId id="279" r:id="rId11"/>
    <p:sldId id="269" r:id="rId12"/>
    <p:sldId id="270" r:id="rId13"/>
    <p:sldId id="258" r:id="rId14"/>
    <p:sldId id="273" r:id="rId15"/>
    <p:sldId id="275" r:id="rId16"/>
    <p:sldId id="274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4BAF"/>
    <a:srgbClr val="863E92"/>
    <a:srgbClr val="FFFFCC"/>
    <a:srgbClr val="FFFF66"/>
    <a:srgbClr val="FFABAB"/>
    <a:srgbClr val="975029"/>
    <a:srgbClr val="8080FF"/>
    <a:srgbClr val="1E1E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7" autoAdjust="0"/>
    <p:restoredTop sz="94284" autoAdjust="0"/>
  </p:normalViewPr>
  <p:slideViewPr>
    <p:cSldViewPr snapToGrid="0">
      <p:cViewPr>
        <p:scale>
          <a:sx n="50" d="100"/>
          <a:sy n="50" d="100"/>
        </p:scale>
        <p:origin x="2010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BF7A4-240D-4FBF-B182-E0259295271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3646A-7739-45CE-A697-37A88234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646A-7739-45CE-A697-37A88234A9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45F3-1D98-46FC-8188-34E85E9635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AD54-9D38-4B77-B479-CE8C08D8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image" Target="../media/image33.png"/><Relationship Id="rId21" Type="http://schemas.openxmlformats.org/officeDocument/2006/relationships/tags" Target="../tags/tag65.xml"/><Relationship Id="rId34" Type="http://schemas.openxmlformats.org/officeDocument/2006/relationships/image" Target="../media/image27.png"/><Relationship Id="rId42" Type="http://schemas.openxmlformats.org/officeDocument/2006/relationships/image" Target="../media/image36.png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image" Target="../media/image30.png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4" Type="http://schemas.openxmlformats.org/officeDocument/2006/relationships/image" Target="../media/image38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image" Target="../media/image25.png"/><Relationship Id="rId43" Type="http://schemas.openxmlformats.org/officeDocument/2006/relationships/image" Target="../media/image37.png"/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32.png"/><Relationship Id="rId20" Type="http://schemas.openxmlformats.org/officeDocument/2006/relationships/tags" Target="../tags/tag64.xml"/><Relationship Id="rId4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4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43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42.png"/><Relationship Id="rId5" Type="http://schemas.openxmlformats.org/officeDocument/2006/relationships/tags" Target="../tags/tag81.xml"/><Relationship Id="rId10" Type="http://schemas.openxmlformats.org/officeDocument/2006/relationships/image" Target="../media/image41.png"/><Relationship Id="rId4" Type="http://schemas.openxmlformats.org/officeDocument/2006/relationships/tags" Target="../tags/tag80.xml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48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47.png"/><Relationship Id="rId2" Type="http://schemas.openxmlformats.org/officeDocument/2006/relationships/tags" Target="../tags/tag85.xml"/><Relationship Id="rId16" Type="http://schemas.openxmlformats.org/officeDocument/2006/relationships/image" Target="../media/image51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46.png"/><Relationship Id="rId5" Type="http://schemas.openxmlformats.org/officeDocument/2006/relationships/tags" Target="../tags/tag88.xml"/><Relationship Id="rId15" Type="http://schemas.openxmlformats.org/officeDocument/2006/relationships/image" Target="../media/image5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tags" Target="../tags/tag95.xml"/><Relationship Id="rId7" Type="http://schemas.openxmlformats.org/officeDocument/2006/relationships/image" Target="../media/image53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96.xml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59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6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62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58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62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image" Target="../media/image58.png"/><Relationship Id="rId18" Type="http://schemas.openxmlformats.org/officeDocument/2006/relationships/image" Target="../media/image64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59.png"/><Relationship Id="rId2" Type="http://schemas.openxmlformats.org/officeDocument/2006/relationships/tags" Target="../tags/tag110.xml"/><Relationship Id="rId16" Type="http://schemas.openxmlformats.org/officeDocument/2006/relationships/image" Target="../media/image60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3.xml"/><Relationship Id="rId15" Type="http://schemas.openxmlformats.org/officeDocument/2006/relationships/image" Target="../media/image61.png"/><Relationship Id="rId10" Type="http://schemas.openxmlformats.org/officeDocument/2006/relationships/tags" Target="../tags/tag118.xml"/><Relationship Id="rId19" Type="http://schemas.openxmlformats.org/officeDocument/2006/relationships/image" Target="../media/image65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5.png"/><Relationship Id="rId5" Type="http://schemas.openxmlformats.org/officeDocument/2006/relationships/tags" Target="../tags/tag19.xml"/><Relationship Id="rId10" Type="http://schemas.openxmlformats.org/officeDocument/2006/relationships/image" Target="../media/image10.png"/><Relationship Id="rId4" Type="http://schemas.openxmlformats.org/officeDocument/2006/relationships/tags" Target="../tags/tag18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5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" Type="http://schemas.openxmlformats.org/officeDocument/2006/relationships/tags" Target="../tags/tag22.xml"/><Relationship Id="rId16" Type="http://schemas.openxmlformats.org/officeDocument/2006/relationships/image" Target="../media/image20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18.png"/><Relationship Id="rId5" Type="http://schemas.openxmlformats.org/officeDocument/2006/relationships/tags" Target="../tags/tag25.xml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1.xml"/><Relationship Id="rId21" Type="http://schemas.openxmlformats.org/officeDocument/2006/relationships/image" Target="../media/image24.png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8.png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image" Target="../media/image23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27.pn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26.png"/><Relationship Id="rId10" Type="http://schemas.openxmlformats.org/officeDocument/2006/relationships/tags" Target="../tags/tag38.xml"/><Relationship Id="rId19" Type="http://schemas.openxmlformats.org/officeDocument/2006/relationships/image" Target="../media/image22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628" y="248784"/>
            <a:ext cx="1851379" cy="489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9" y="248783"/>
            <a:ext cx="8976619" cy="64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1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C8D1F8-EB3A-4828-AEE0-5AC73800B7CA}"/>
              </a:ext>
            </a:extLst>
          </p:cNvPr>
          <p:cNvCxnSpPr>
            <a:endCxn id="70" idx="3"/>
          </p:cNvCxnSpPr>
          <p:nvPr/>
        </p:nvCxnSpPr>
        <p:spPr>
          <a:xfrm>
            <a:off x="-3945330" y="1352320"/>
            <a:ext cx="1876358" cy="1604876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DDC834-DA14-434B-A3EA-9E3282DC9162}"/>
              </a:ext>
            </a:extLst>
          </p:cNvPr>
          <p:cNvSpPr/>
          <p:nvPr/>
        </p:nvSpPr>
        <p:spPr>
          <a:xfrm>
            <a:off x="-4703000" y="1042960"/>
            <a:ext cx="7226621" cy="4146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3DDF32-CBFA-4502-9C26-078FE4894CA0}"/>
              </a:ext>
            </a:extLst>
          </p:cNvPr>
          <p:cNvSpPr/>
          <p:nvPr/>
        </p:nvSpPr>
        <p:spPr>
          <a:xfrm>
            <a:off x="-4601840" y="3017011"/>
            <a:ext cx="7226621" cy="18601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ADCBEE-F3E3-43DF-9AB4-3A95F8F06A0F}"/>
              </a:ext>
            </a:extLst>
          </p:cNvPr>
          <p:cNvCxnSpPr/>
          <p:nvPr/>
        </p:nvCxnSpPr>
        <p:spPr>
          <a:xfrm>
            <a:off x="-4601840" y="3017014"/>
            <a:ext cx="7226621" cy="0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F7AE46-D7F4-42B3-9C51-6F02924F6784}"/>
              </a:ext>
            </a:extLst>
          </p:cNvPr>
          <p:cNvCxnSpPr/>
          <p:nvPr/>
        </p:nvCxnSpPr>
        <p:spPr>
          <a:xfrm>
            <a:off x="-4601840" y="4832267"/>
            <a:ext cx="7226621" cy="44914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FFB9D1D0-638E-4C82-A3C8-DD210195A3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7456" y="1273901"/>
            <a:ext cx="2190169" cy="470618"/>
          </a:xfrm>
          <a:prstGeom prst="rect">
            <a:avLst/>
          </a:prstGeom>
        </p:spPr>
      </p:pic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0A2678EE-6D54-4E3C-AA1F-BEAFDE7BBB40}"/>
              </a:ext>
            </a:extLst>
          </p:cNvPr>
          <p:cNvSpPr/>
          <p:nvPr/>
        </p:nvSpPr>
        <p:spPr>
          <a:xfrm flipV="1">
            <a:off x="-2095485" y="2929955"/>
            <a:ext cx="181043" cy="18601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F7FD4A89-DA6B-40D6-85CA-824BC40EE8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8022" y="3533833"/>
            <a:ext cx="359625" cy="347186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58ACBDF-372E-4B87-9B19-C79B4D8352C4}"/>
              </a:ext>
            </a:extLst>
          </p:cNvPr>
          <p:cNvCxnSpPr>
            <a:stCxn id="72" idx="5"/>
          </p:cNvCxnSpPr>
          <p:nvPr/>
        </p:nvCxnSpPr>
        <p:spPr>
          <a:xfrm flipV="1">
            <a:off x="451220" y="1436280"/>
            <a:ext cx="1977435" cy="1495268"/>
          </a:xfrm>
          <a:prstGeom prst="line">
            <a:avLst/>
          </a:prstGeom>
          <a:ln w="38100" cap="rnd">
            <a:solidFill>
              <a:srgbClr val="00B050"/>
            </a:solidFill>
            <a:miter lim="800000"/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0BD051C-83CC-4175-BBB6-196E58D69BF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979" y="1247825"/>
            <a:ext cx="2257909" cy="556785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72FAEE-A016-4143-8605-49AAB7EA1FD4}"/>
              </a:ext>
            </a:extLst>
          </p:cNvPr>
          <p:cNvCxnSpPr>
            <a:cxnSpLocks/>
            <a:stCxn id="70" idx="7"/>
          </p:cNvCxnSpPr>
          <p:nvPr/>
        </p:nvCxnSpPr>
        <p:spPr>
          <a:xfrm>
            <a:off x="-1940955" y="3088729"/>
            <a:ext cx="512205" cy="1098030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4018D3-2BD6-454D-8757-D00C78B77B44}"/>
              </a:ext>
            </a:extLst>
          </p:cNvPr>
          <p:cNvCxnSpPr>
            <a:cxnSpLocks/>
            <a:stCxn id="83" idx="5"/>
            <a:endCxn id="72" idx="1"/>
          </p:cNvCxnSpPr>
          <p:nvPr/>
        </p:nvCxnSpPr>
        <p:spPr>
          <a:xfrm flipV="1">
            <a:off x="-916108" y="3063085"/>
            <a:ext cx="1239311" cy="1740116"/>
          </a:xfrm>
          <a:prstGeom prst="line">
            <a:avLst/>
          </a:prstGeom>
          <a:ln w="38100" cap="rnd">
            <a:solidFill>
              <a:srgbClr val="00B050"/>
            </a:solidFill>
            <a:miter lim="800000"/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826BBC6E-5E4A-4493-A3AE-3F8EB08E9B20}"/>
              </a:ext>
            </a:extLst>
          </p:cNvPr>
          <p:cNvSpPr/>
          <p:nvPr/>
        </p:nvSpPr>
        <p:spPr>
          <a:xfrm flipV="1">
            <a:off x="-1070640" y="4775956"/>
            <a:ext cx="181043" cy="18601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110659-DFA7-463D-BA6F-9258B22187C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817" y="4138318"/>
            <a:ext cx="359629" cy="411664"/>
          </a:xfrm>
          <a:prstGeom prst="rect">
            <a:avLst/>
          </a:prstGeom>
        </p:spPr>
      </p:pic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DBC9F7BE-1B5E-45E0-BE60-F4CC645A6019}"/>
              </a:ext>
            </a:extLst>
          </p:cNvPr>
          <p:cNvSpPr/>
          <p:nvPr/>
        </p:nvSpPr>
        <p:spPr>
          <a:xfrm flipV="1">
            <a:off x="-1491945" y="4186756"/>
            <a:ext cx="181043" cy="18601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52D7D72E-7682-489F-BD7B-4BE79FC7B360}"/>
              </a:ext>
            </a:extLst>
          </p:cNvPr>
          <p:cNvSpPr/>
          <p:nvPr/>
        </p:nvSpPr>
        <p:spPr>
          <a:xfrm flipV="1">
            <a:off x="296690" y="2904309"/>
            <a:ext cx="181043" cy="18601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C348A-DB81-49F2-A70C-5DAAD18CE97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6742" y="2302748"/>
            <a:ext cx="534416" cy="5158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B0F47E-94CB-40DD-82BD-BF6B6572745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4841" y="2612873"/>
            <a:ext cx="301699" cy="2430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6383E-9FCB-49D6-B361-A27CEE1A342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1609" y="3951323"/>
            <a:ext cx="311351" cy="2430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0824E8D-34D2-4E03-A078-B5212B64B58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26" y="2501244"/>
            <a:ext cx="301699" cy="4116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D657C22-EA66-4931-8E72-42A8BD1F725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6399" y="4973139"/>
            <a:ext cx="311355" cy="4116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B83AE3A-D061-4741-B141-3A687EE2B36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81" y="2302748"/>
            <a:ext cx="619436" cy="51582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83408B9-1D05-421B-B9F9-F2C7AC9D9B1E}"/>
              </a:ext>
            </a:extLst>
          </p:cNvPr>
          <p:cNvCxnSpPr>
            <a:endCxn id="99" idx="3"/>
          </p:cNvCxnSpPr>
          <p:nvPr/>
        </p:nvCxnSpPr>
        <p:spPr>
          <a:xfrm>
            <a:off x="3689164" y="1317050"/>
            <a:ext cx="1876358" cy="1647795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5C8653A-E4B8-4C5C-9E8B-D638A430A1E5}"/>
              </a:ext>
            </a:extLst>
          </p:cNvPr>
          <p:cNvSpPr/>
          <p:nvPr/>
        </p:nvSpPr>
        <p:spPr>
          <a:xfrm>
            <a:off x="2931494" y="999417"/>
            <a:ext cx="7226621" cy="425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531136-C1DE-484E-BF16-9C1CE14132AE}"/>
              </a:ext>
            </a:extLst>
          </p:cNvPr>
          <p:cNvSpPr/>
          <p:nvPr/>
        </p:nvSpPr>
        <p:spPr>
          <a:xfrm>
            <a:off x="3032654" y="3026262"/>
            <a:ext cx="7226621" cy="19099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D9C21AB-1179-4C0D-8A2C-A8C9CDAEA282}"/>
              </a:ext>
            </a:extLst>
          </p:cNvPr>
          <p:cNvCxnSpPr/>
          <p:nvPr/>
        </p:nvCxnSpPr>
        <p:spPr>
          <a:xfrm>
            <a:off x="3032654" y="3026261"/>
            <a:ext cx="7226621" cy="0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F5AF858-4238-4340-9BD5-1E613FFF35DA}"/>
              </a:ext>
            </a:extLst>
          </p:cNvPr>
          <p:cNvCxnSpPr/>
          <p:nvPr/>
        </p:nvCxnSpPr>
        <p:spPr>
          <a:xfrm>
            <a:off x="3032654" y="4890062"/>
            <a:ext cx="7226621" cy="46114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8DA76B2F-9DEC-4D54-B3ED-4B2EDA0B1FE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39" y="1236537"/>
            <a:ext cx="2190169" cy="483203"/>
          </a:xfrm>
          <a:prstGeom prst="rect">
            <a:avLst/>
          </a:prstGeom>
        </p:spPr>
      </p:pic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822273BD-B8B4-49D8-89EB-924C669F7A1F}"/>
              </a:ext>
            </a:extLst>
          </p:cNvPr>
          <p:cNvSpPr/>
          <p:nvPr/>
        </p:nvSpPr>
        <p:spPr>
          <a:xfrm flipV="1">
            <a:off x="5539010" y="2936879"/>
            <a:ext cx="181043" cy="190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0E3C724-9080-478B-BA43-7A9FDA212CA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72" y="3556908"/>
            <a:ext cx="359625" cy="356471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997E87E-43B8-461C-9939-F02EEDE511B2}"/>
              </a:ext>
            </a:extLst>
          </p:cNvPr>
          <p:cNvCxnSpPr>
            <a:stCxn id="108" idx="5"/>
          </p:cNvCxnSpPr>
          <p:nvPr/>
        </p:nvCxnSpPr>
        <p:spPr>
          <a:xfrm flipV="1">
            <a:off x="8085710" y="1403257"/>
            <a:ext cx="1977435" cy="1535258"/>
          </a:xfrm>
          <a:prstGeom prst="line">
            <a:avLst/>
          </a:prstGeom>
          <a:ln w="38100" cap="rnd">
            <a:solidFill>
              <a:srgbClr val="00B050"/>
            </a:solidFill>
            <a:miter lim="800000"/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234B014-676D-4546-954F-9D374AFEA1C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15" y="1209763"/>
            <a:ext cx="2257909" cy="571676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1A779B-7AA6-4CF2-9348-BC3CE55C629D}"/>
              </a:ext>
            </a:extLst>
          </p:cNvPr>
          <p:cNvCxnSpPr>
            <a:cxnSpLocks/>
            <a:stCxn id="99" idx="7"/>
          </p:cNvCxnSpPr>
          <p:nvPr/>
        </p:nvCxnSpPr>
        <p:spPr>
          <a:xfrm>
            <a:off x="5693540" y="3099897"/>
            <a:ext cx="512205" cy="1127393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98ADD9D-D328-4497-8329-4CB357973CAF}"/>
              </a:ext>
            </a:extLst>
          </p:cNvPr>
          <p:cNvCxnSpPr>
            <a:cxnSpLocks/>
            <a:stCxn id="105" idx="4"/>
            <a:endCxn id="108" idx="1"/>
          </p:cNvCxnSpPr>
          <p:nvPr/>
        </p:nvCxnSpPr>
        <p:spPr>
          <a:xfrm flipV="1">
            <a:off x="6654371" y="3073565"/>
            <a:ext cx="1303320" cy="1758683"/>
          </a:xfrm>
          <a:prstGeom prst="line">
            <a:avLst/>
          </a:prstGeom>
          <a:ln w="38100" cap="rnd">
            <a:solidFill>
              <a:srgbClr val="00B050"/>
            </a:solidFill>
            <a:miter lim="800000"/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7211874B-C2FB-48FD-BFA9-CB8F424A7AB4}"/>
              </a:ext>
            </a:extLst>
          </p:cNvPr>
          <p:cNvSpPr/>
          <p:nvPr/>
        </p:nvSpPr>
        <p:spPr>
          <a:xfrm flipV="1">
            <a:off x="6563851" y="4832249"/>
            <a:ext cx="181043" cy="190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E4E0C1DA-DEB9-4908-8ACD-CA55936A3FA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74" y="4177554"/>
            <a:ext cx="359629" cy="422674"/>
          </a:xfrm>
          <a:prstGeom prst="rect">
            <a:avLst/>
          </a:prstGeom>
        </p:spPr>
      </p:pic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3E696EC1-9126-4F52-A0D3-8628A621EAC4}"/>
              </a:ext>
            </a:extLst>
          </p:cNvPr>
          <p:cNvSpPr/>
          <p:nvPr/>
        </p:nvSpPr>
        <p:spPr>
          <a:xfrm flipV="1">
            <a:off x="6142550" y="4227292"/>
            <a:ext cx="181043" cy="190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01FD3D6D-3F0C-4816-A3A4-B91A6E04E21D}"/>
              </a:ext>
            </a:extLst>
          </p:cNvPr>
          <p:cNvSpPr/>
          <p:nvPr/>
        </p:nvSpPr>
        <p:spPr>
          <a:xfrm flipV="1">
            <a:off x="7931183" y="2910547"/>
            <a:ext cx="181043" cy="190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D45CFFA-62BB-42ED-8925-F01827720EF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52" y="2292897"/>
            <a:ext cx="534416" cy="52961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644DCDA-2B7E-44D9-B711-24F8C7CE71F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54" y="2611315"/>
            <a:ext cx="301699" cy="24952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3ED199A-A1F5-49CE-B1FD-AA496EA7696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86" y="3985563"/>
            <a:ext cx="311351" cy="24952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0B639A4F-1B1A-417F-ABD2-AA057FC29D17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69" y="2496699"/>
            <a:ext cx="301699" cy="42267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CADD783-DED5-4235-8C75-5E3D694E587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92" y="5034699"/>
            <a:ext cx="311355" cy="42267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F0E2236-113C-4BE8-AC6E-C75694ED9C5E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71" y="2292897"/>
            <a:ext cx="619436" cy="529613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C267EE1-185C-49A1-8F44-5BF687EADBCC}"/>
              </a:ext>
            </a:extLst>
          </p:cNvPr>
          <p:cNvCxnSpPr>
            <a:endCxn id="122" idx="3"/>
          </p:cNvCxnSpPr>
          <p:nvPr/>
        </p:nvCxnSpPr>
        <p:spPr>
          <a:xfrm>
            <a:off x="11399857" y="1355150"/>
            <a:ext cx="1876358" cy="1647795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A858CC3-124E-4254-9E23-DA177D13B116}"/>
              </a:ext>
            </a:extLst>
          </p:cNvPr>
          <p:cNvSpPr/>
          <p:nvPr/>
        </p:nvSpPr>
        <p:spPr>
          <a:xfrm>
            <a:off x="10642188" y="1037517"/>
            <a:ext cx="7226621" cy="425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53BE1C-7AC3-4F2E-BE1A-DC28FA432382}"/>
              </a:ext>
            </a:extLst>
          </p:cNvPr>
          <p:cNvSpPr/>
          <p:nvPr/>
        </p:nvSpPr>
        <p:spPr>
          <a:xfrm>
            <a:off x="10743348" y="3064362"/>
            <a:ext cx="7226621" cy="19099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C29E54B-A886-4785-834C-4FF7DAD0CBBD}"/>
              </a:ext>
            </a:extLst>
          </p:cNvPr>
          <p:cNvCxnSpPr/>
          <p:nvPr/>
        </p:nvCxnSpPr>
        <p:spPr>
          <a:xfrm>
            <a:off x="10743348" y="3064361"/>
            <a:ext cx="7226621" cy="0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3190721-924F-455D-83A5-12D22F952F30}"/>
              </a:ext>
            </a:extLst>
          </p:cNvPr>
          <p:cNvCxnSpPr/>
          <p:nvPr/>
        </p:nvCxnSpPr>
        <p:spPr>
          <a:xfrm>
            <a:off x="10743348" y="4928162"/>
            <a:ext cx="7226621" cy="46114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7110A7D-502E-4CCF-ACB5-75ED7D1464B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29" y="1274637"/>
            <a:ext cx="2190169" cy="483203"/>
          </a:xfrm>
          <a:prstGeom prst="rect">
            <a:avLst/>
          </a:prstGeom>
        </p:spPr>
      </p:pic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A5AF8E61-E416-42DB-9F66-E0D481328DA0}"/>
              </a:ext>
            </a:extLst>
          </p:cNvPr>
          <p:cNvSpPr/>
          <p:nvPr/>
        </p:nvSpPr>
        <p:spPr>
          <a:xfrm flipV="1">
            <a:off x="13249703" y="2974979"/>
            <a:ext cx="181043" cy="190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1A0CAC8A-441F-480E-A28B-E8B159FE237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166" y="3595008"/>
            <a:ext cx="359625" cy="356471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DFEA224-FBDE-4F22-A3B0-998F8A7E10D5}"/>
              </a:ext>
            </a:extLst>
          </p:cNvPr>
          <p:cNvCxnSpPr>
            <a:stCxn id="131" idx="5"/>
          </p:cNvCxnSpPr>
          <p:nvPr/>
        </p:nvCxnSpPr>
        <p:spPr>
          <a:xfrm flipV="1">
            <a:off x="15796404" y="1441357"/>
            <a:ext cx="1977435" cy="1535258"/>
          </a:xfrm>
          <a:prstGeom prst="line">
            <a:avLst/>
          </a:prstGeom>
          <a:ln w="38100" cap="rnd">
            <a:solidFill>
              <a:srgbClr val="00B050"/>
            </a:solidFill>
            <a:miter lim="800000"/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FBBEA222-EF69-4093-A568-E4C4049808D2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209" y="1247863"/>
            <a:ext cx="2257909" cy="571676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94FDC58-164C-4EDD-9586-A06256B574A2}"/>
              </a:ext>
            </a:extLst>
          </p:cNvPr>
          <p:cNvCxnSpPr>
            <a:cxnSpLocks/>
            <a:stCxn id="122" idx="7"/>
          </p:cNvCxnSpPr>
          <p:nvPr/>
        </p:nvCxnSpPr>
        <p:spPr>
          <a:xfrm>
            <a:off x="13404234" y="3137997"/>
            <a:ext cx="512205" cy="1127393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B7D4A7-D752-4E51-9D24-0C9C22C8739A}"/>
              </a:ext>
            </a:extLst>
          </p:cNvPr>
          <p:cNvCxnSpPr>
            <a:cxnSpLocks/>
            <a:stCxn id="128" idx="4"/>
            <a:endCxn id="131" idx="1"/>
          </p:cNvCxnSpPr>
          <p:nvPr/>
        </p:nvCxnSpPr>
        <p:spPr>
          <a:xfrm flipV="1">
            <a:off x="14365065" y="3111665"/>
            <a:ext cx="1303320" cy="1758683"/>
          </a:xfrm>
          <a:prstGeom prst="line">
            <a:avLst/>
          </a:prstGeom>
          <a:ln w="38100" cap="rnd">
            <a:solidFill>
              <a:srgbClr val="00B050"/>
            </a:solidFill>
            <a:miter lim="800000"/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96DF2296-1C26-4932-9016-E640D0FA0D5D}"/>
              </a:ext>
            </a:extLst>
          </p:cNvPr>
          <p:cNvSpPr/>
          <p:nvPr/>
        </p:nvSpPr>
        <p:spPr>
          <a:xfrm flipV="1">
            <a:off x="14274545" y="4870349"/>
            <a:ext cx="181043" cy="190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54FE987F-CC70-4F97-A499-C6E3251F86D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368" y="4215654"/>
            <a:ext cx="359629" cy="422674"/>
          </a:xfrm>
          <a:prstGeom prst="rect">
            <a:avLst/>
          </a:prstGeom>
        </p:spPr>
      </p:pic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7C199570-4A92-46AB-8988-1960A1EBDF7F}"/>
              </a:ext>
            </a:extLst>
          </p:cNvPr>
          <p:cNvSpPr/>
          <p:nvPr/>
        </p:nvSpPr>
        <p:spPr>
          <a:xfrm flipV="1">
            <a:off x="13853243" y="4265392"/>
            <a:ext cx="181043" cy="190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18E173D8-09FD-4964-B338-7301528A6C91}"/>
              </a:ext>
            </a:extLst>
          </p:cNvPr>
          <p:cNvSpPr/>
          <p:nvPr/>
        </p:nvSpPr>
        <p:spPr>
          <a:xfrm flipV="1">
            <a:off x="15641873" y="2948647"/>
            <a:ext cx="181043" cy="19099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E639F95-9532-4227-A173-F6E703FDF2EB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446" y="2330997"/>
            <a:ext cx="534416" cy="52961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721672EB-C0EF-4ACE-969F-F065A1D860C1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344" y="2649415"/>
            <a:ext cx="301699" cy="24952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6614772-2CBC-4E16-BF15-BA8D763FC5A2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579" y="4023663"/>
            <a:ext cx="311351" cy="24952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97E9376-3938-415C-95E2-0D78FAB10347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763" y="2534799"/>
            <a:ext cx="301699" cy="42267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E66C6184-0963-491D-B7A9-7975CCB4162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86" y="5072799"/>
            <a:ext cx="311355" cy="422674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21CA6E3-CDC8-4AB5-9C98-3E3302C68235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465" y="2330997"/>
            <a:ext cx="619436" cy="529613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3F9DB65-AAC8-4C9E-9FB7-95D803883EA8}"/>
              </a:ext>
            </a:extLst>
          </p:cNvPr>
          <p:cNvCxnSpPr>
            <a:cxnSpLocks/>
            <a:stCxn id="107" idx="7"/>
            <a:endCxn id="105" idx="4"/>
          </p:cNvCxnSpPr>
          <p:nvPr/>
        </p:nvCxnSpPr>
        <p:spPr>
          <a:xfrm>
            <a:off x="6297081" y="4390309"/>
            <a:ext cx="357296" cy="441938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C0FE63DC-70EA-4455-8E31-04A8FFCF02D3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56" y="274502"/>
            <a:ext cx="2725616" cy="8200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DD12054-EF45-4F39-AD24-146E72F8DE79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844" y="394869"/>
            <a:ext cx="2864318" cy="820084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00CA1D1-C7EE-4935-A5A1-1F99B28648A6}"/>
              </a:ext>
            </a:extLst>
          </p:cNvPr>
          <p:cNvCxnSpPr>
            <a:cxnSpLocks/>
            <a:stCxn id="130" idx="7"/>
            <a:endCxn id="128" idx="4"/>
          </p:cNvCxnSpPr>
          <p:nvPr/>
        </p:nvCxnSpPr>
        <p:spPr>
          <a:xfrm>
            <a:off x="14007775" y="4428409"/>
            <a:ext cx="357296" cy="441938"/>
          </a:xfrm>
          <a:prstGeom prst="line">
            <a:avLst/>
          </a:prstGeom>
          <a:ln w="38100" cap="rnd">
            <a:solidFill>
              <a:srgbClr val="00B050"/>
            </a:solidFill>
            <a:prstDash val="sysDot"/>
            <a:miter lim="800000"/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4281D0E-AE3C-42FE-969D-4747F5F17451}"/>
              </a:ext>
            </a:extLst>
          </p:cNvPr>
          <p:cNvSpPr txBox="1"/>
          <p:nvPr/>
        </p:nvSpPr>
        <p:spPr>
          <a:xfrm>
            <a:off x="-1497528" y="5303639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9AE82C2-1C51-4D4C-A3DD-861612B05A59}"/>
              </a:ext>
            </a:extLst>
          </p:cNvPr>
          <p:cNvSpPr txBox="1"/>
          <p:nvPr/>
        </p:nvSpPr>
        <p:spPr>
          <a:xfrm>
            <a:off x="6152829" y="5303639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4BF813-9219-4A3D-A2EF-428F71071BA3}"/>
              </a:ext>
            </a:extLst>
          </p:cNvPr>
          <p:cNvSpPr txBox="1"/>
          <p:nvPr/>
        </p:nvSpPr>
        <p:spPr>
          <a:xfrm>
            <a:off x="13838451" y="5303639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9424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endCxn id="67" idx="3"/>
          </p:cNvCxnSpPr>
          <p:nvPr/>
        </p:nvCxnSpPr>
        <p:spPr>
          <a:xfrm>
            <a:off x="2839087" y="1655507"/>
            <a:ext cx="2277581" cy="1713454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66851" y="1499193"/>
            <a:ext cx="9267825" cy="4380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2290" y="3429000"/>
            <a:ext cx="9107423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43508" y="3429000"/>
            <a:ext cx="9107423" cy="0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3508" y="5256874"/>
            <a:ext cx="9107423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02" y="1697921"/>
            <a:ext cx="601448" cy="390750"/>
          </a:xfrm>
          <a:prstGeom prst="rect">
            <a:avLst/>
          </a:prstGeom>
        </p:spPr>
      </p:pic>
      <p:cxnSp>
        <p:nvCxnSpPr>
          <p:cNvPr id="42" name="Straight Connector 41"/>
          <p:cNvCxnSpPr>
            <a:stCxn id="67" idx="7"/>
            <a:endCxn id="18" idx="3"/>
          </p:cNvCxnSpPr>
          <p:nvPr/>
        </p:nvCxnSpPr>
        <p:spPr>
          <a:xfrm>
            <a:off x="5245981" y="3498274"/>
            <a:ext cx="794513" cy="170481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 flipV="1">
            <a:off x="5089883" y="3342173"/>
            <a:ext cx="182880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>
            <a:stCxn id="23" idx="1"/>
            <a:endCxn id="18" idx="5"/>
          </p:cNvCxnSpPr>
          <p:nvPr/>
        </p:nvCxnSpPr>
        <p:spPr>
          <a:xfrm flipH="1">
            <a:off x="6169814" y="3491706"/>
            <a:ext cx="772601" cy="171137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 flipV="1">
            <a:off x="6915626" y="3335606"/>
            <a:ext cx="182880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lowchart: Connector 17"/>
          <p:cNvSpPr/>
          <p:nvPr/>
        </p:nvSpPr>
        <p:spPr>
          <a:xfrm flipV="1">
            <a:off x="6013710" y="5176301"/>
            <a:ext cx="182880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Straight Connector 25"/>
          <p:cNvCxnSpPr>
            <a:endCxn id="23" idx="5"/>
          </p:cNvCxnSpPr>
          <p:nvPr/>
        </p:nvCxnSpPr>
        <p:spPr>
          <a:xfrm flipH="1">
            <a:off x="7071726" y="1661367"/>
            <a:ext cx="1667974" cy="1701023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700" y="1667576"/>
            <a:ext cx="681896" cy="39075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>
            <a:off x="5262017" y="1652585"/>
            <a:ext cx="1667974" cy="1701023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26" y="1667576"/>
            <a:ext cx="681896" cy="390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14" y="4070513"/>
            <a:ext cx="601448" cy="64742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71" y="4073497"/>
            <a:ext cx="681896" cy="63975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43" y="2376618"/>
            <a:ext cx="1523089" cy="380771"/>
          </a:xfrm>
          <a:prstGeom prst="rect">
            <a:avLst/>
          </a:prstGeom>
        </p:spPr>
      </p:pic>
      <p:sp>
        <p:nvSpPr>
          <p:cNvPr id="45" name="Arc 44"/>
          <p:cNvSpPr/>
          <p:nvPr/>
        </p:nvSpPr>
        <p:spPr>
          <a:xfrm rot="18924300">
            <a:off x="4485846" y="2847432"/>
            <a:ext cx="1286906" cy="1274363"/>
          </a:xfrm>
          <a:prstGeom prst="arc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8924300">
            <a:off x="5797673" y="4885004"/>
            <a:ext cx="605153" cy="539771"/>
          </a:xfrm>
          <a:prstGeom prst="arc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90" y="5404106"/>
            <a:ext cx="1523089" cy="3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839935" y="1906777"/>
            <a:ext cx="2442008" cy="82320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3000">
                <a:schemeClr val="accent4">
                  <a:lumMod val="40000"/>
                  <a:lumOff val="60000"/>
                </a:schemeClr>
              </a:gs>
              <a:gs pos="66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57900" y="2695578"/>
            <a:ext cx="2442008" cy="7822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63841" y="2729988"/>
            <a:ext cx="2442008" cy="7288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5687" y="2221845"/>
            <a:ext cx="2442338" cy="823208"/>
            <a:chOff x="1542288" y="3429000"/>
            <a:chExt cx="9108643" cy="1828800"/>
          </a:xfrm>
        </p:grpSpPr>
        <p:sp>
          <p:nvSpPr>
            <p:cNvPr id="7" name="Rectangle 6"/>
            <p:cNvSpPr/>
            <p:nvPr/>
          </p:nvSpPr>
          <p:spPr>
            <a:xfrm>
              <a:off x="1542288" y="3429000"/>
              <a:ext cx="9107424" cy="1828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3000">
                  <a:schemeClr val="accent4">
                    <a:lumMod val="40000"/>
                    <a:lumOff val="60000"/>
                  </a:schemeClr>
                </a:gs>
                <a:gs pos="66000">
                  <a:schemeClr val="accent4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629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43507" y="3429000"/>
              <a:ext cx="9107424" cy="0"/>
            </a:xfrm>
            <a:prstGeom prst="line">
              <a:avLst/>
            </a:prstGeom>
            <a:ln w="25400" cap="rnd">
              <a:solidFill>
                <a:srgbClr val="1E1E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3507" y="5256875"/>
              <a:ext cx="9107424" cy="0"/>
            </a:xfrm>
            <a:prstGeom prst="line">
              <a:avLst/>
            </a:prstGeom>
            <a:ln w="2540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6" y="2046515"/>
            <a:ext cx="314828" cy="350663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4233997" y="2692745"/>
            <a:ext cx="2442008" cy="769613"/>
            <a:chOff x="1543507" y="3429000"/>
            <a:chExt cx="9107424" cy="182787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43507" y="3429000"/>
              <a:ext cx="9107424" cy="0"/>
            </a:xfrm>
            <a:prstGeom prst="line">
              <a:avLst/>
            </a:prstGeom>
            <a:ln w="25400" cap="rnd">
              <a:solidFill>
                <a:srgbClr val="1E1E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543507" y="5256875"/>
              <a:ext cx="9107424" cy="0"/>
            </a:xfrm>
            <a:prstGeom prst="line">
              <a:avLst/>
            </a:prstGeom>
            <a:ln w="25400" cap="rnd">
              <a:solidFill>
                <a:srgbClr val="1E1E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864167" y="1924050"/>
            <a:ext cx="2442008" cy="781898"/>
            <a:chOff x="1543507" y="3429000"/>
            <a:chExt cx="9107424" cy="1827875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543507" y="3429000"/>
              <a:ext cx="9107424" cy="0"/>
            </a:xfrm>
            <a:prstGeom prst="line">
              <a:avLst/>
            </a:prstGeom>
            <a:ln w="25400" cap="rnd">
              <a:solidFill>
                <a:srgbClr val="1E1E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3507" y="5256875"/>
              <a:ext cx="9107424" cy="0"/>
            </a:xfrm>
            <a:prstGeom prst="line">
              <a:avLst/>
            </a:prstGeom>
            <a:ln w="25400" cap="rnd">
              <a:solidFill>
                <a:srgbClr val="1E1E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8863841" y="3429000"/>
            <a:ext cx="2442008" cy="0"/>
          </a:xfrm>
          <a:prstGeom prst="line">
            <a:avLst/>
          </a:prstGeom>
          <a:ln w="25400" cap="rnd">
            <a:solidFill>
              <a:srgbClr val="1E1E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0" y="2848805"/>
            <a:ext cx="197599" cy="283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60" y="2573062"/>
            <a:ext cx="412118" cy="9994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29876" y="2397176"/>
            <a:ext cx="1459425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1" dirty="0">
                <a:solidFill>
                  <a:srgbClr val="1E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76" y="2579767"/>
            <a:ext cx="588604" cy="20680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899648" y="2821309"/>
            <a:ext cx="1170513" cy="523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1" dirty="0">
                <a:solidFill>
                  <a:srgbClr val="1E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623373" y="2021591"/>
            <a:ext cx="1170513" cy="523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1" dirty="0">
                <a:solidFill>
                  <a:srgbClr val="1E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623373" y="2795843"/>
            <a:ext cx="1170513" cy="523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1" dirty="0">
                <a:solidFill>
                  <a:srgbClr val="1E1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429" y="1748720"/>
            <a:ext cx="314828" cy="3506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434" y="2530617"/>
            <a:ext cx="325065" cy="350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435" y="3249911"/>
            <a:ext cx="327626" cy="3557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42" y="2530617"/>
            <a:ext cx="325065" cy="3506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90" y="3331466"/>
            <a:ext cx="327626" cy="3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8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72" y="1027510"/>
            <a:ext cx="1432211" cy="1507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2618" r="7676" b="5794"/>
          <a:stretch/>
        </p:blipFill>
        <p:spPr>
          <a:xfrm>
            <a:off x="1720531" y="2987992"/>
            <a:ext cx="1433145" cy="1513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88" y="3086189"/>
            <a:ext cx="1546579" cy="1546579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3427042" y="3364217"/>
            <a:ext cx="5230028" cy="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497782" y="1131234"/>
            <a:ext cx="5230028" cy="758385"/>
          </a:xfrm>
          <a:custGeom>
            <a:avLst/>
            <a:gdLst>
              <a:gd name="connsiteX0" fmla="*/ 0 w 5230026"/>
              <a:gd name="connsiteY0" fmla="*/ 663433 h 758386"/>
              <a:gd name="connsiteX1" fmla="*/ 546931 w 5230026"/>
              <a:gd name="connsiteY1" fmla="*/ 671979 h 758386"/>
              <a:gd name="connsiteX2" fmla="*/ 888763 w 5230026"/>
              <a:gd name="connsiteY2" fmla="*/ 535246 h 758386"/>
              <a:gd name="connsiteX3" fmla="*/ 1281869 w 5230026"/>
              <a:gd name="connsiteY3" fmla="*/ 219052 h 758386"/>
              <a:gd name="connsiteX4" fmla="*/ 1692067 w 5230026"/>
              <a:gd name="connsiteY4" fmla="*/ 31044 h 758386"/>
              <a:gd name="connsiteX5" fmla="*/ 2153540 w 5230026"/>
              <a:gd name="connsiteY5" fmla="*/ 22499 h 758386"/>
              <a:gd name="connsiteX6" fmla="*/ 2606467 w 5230026"/>
              <a:gd name="connsiteY6" fmla="*/ 253235 h 758386"/>
              <a:gd name="connsiteX7" fmla="*/ 2897024 w 5230026"/>
              <a:gd name="connsiteY7" fmla="*/ 518155 h 758386"/>
              <a:gd name="connsiteX8" fmla="*/ 3170490 w 5230026"/>
              <a:gd name="connsiteY8" fmla="*/ 671979 h 758386"/>
              <a:gd name="connsiteX9" fmla="*/ 3537959 w 5230026"/>
              <a:gd name="connsiteY9" fmla="*/ 697616 h 758386"/>
              <a:gd name="connsiteX10" fmla="*/ 3837062 w 5230026"/>
              <a:gd name="connsiteY10" fmla="*/ 552338 h 758386"/>
              <a:gd name="connsiteX11" fmla="*/ 4127619 w 5230026"/>
              <a:gd name="connsiteY11" fmla="*/ 424151 h 758386"/>
              <a:gd name="connsiteX12" fmla="*/ 4486542 w 5230026"/>
              <a:gd name="connsiteY12" fmla="*/ 492517 h 758386"/>
              <a:gd name="connsiteX13" fmla="*/ 4725824 w 5230026"/>
              <a:gd name="connsiteY13" fmla="*/ 689070 h 758386"/>
              <a:gd name="connsiteX14" fmla="*/ 4948015 w 5230026"/>
              <a:gd name="connsiteY14" fmla="*/ 748891 h 758386"/>
              <a:gd name="connsiteX15" fmla="*/ 5230026 w 5230026"/>
              <a:gd name="connsiteY15" fmla="*/ 757437 h 75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30026" h="758386">
                <a:moveTo>
                  <a:pt x="0" y="663433"/>
                </a:moveTo>
                <a:cubicBezTo>
                  <a:pt x="199402" y="678388"/>
                  <a:pt x="398804" y="693343"/>
                  <a:pt x="546931" y="671979"/>
                </a:cubicBezTo>
                <a:cubicBezTo>
                  <a:pt x="695058" y="650615"/>
                  <a:pt x="766273" y="610734"/>
                  <a:pt x="888763" y="535246"/>
                </a:cubicBezTo>
                <a:cubicBezTo>
                  <a:pt x="1011253" y="459758"/>
                  <a:pt x="1147985" y="303086"/>
                  <a:pt x="1281869" y="219052"/>
                </a:cubicBezTo>
                <a:cubicBezTo>
                  <a:pt x="1415753" y="135018"/>
                  <a:pt x="1546789" y="63803"/>
                  <a:pt x="1692067" y="31044"/>
                </a:cubicBezTo>
                <a:cubicBezTo>
                  <a:pt x="1837345" y="-1715"/>
                  <a:pt x="2001140" y="-14533"/>
                  <a:pt x="2153540" y="22499"/>
                </a:cubicBezTo>
                <a:cubicBezTo>
                  <a:pt x="2305940" y="59531"/>
                  <a:pt x="2482553" y="170626"/>
                  <a:pt x="2606467" y="253235"/>
                </a:cubicBezTo>
                <a:cubicBezTo>
                  <a:pt x="2730381" y="335844"/>
                  <a:pt x="2803020" y="448364"/>
                  <a:pt x="2897024" y="518155"/>
                </a:cubicBezTo>
                <a:cubicBezTo>
                  <a:pt x="2991028" y="587946"/>
                  <a:pt x="3063667" y="642069"/>
                  <a:pt x="3170490" y="671979"/>
                </a:cubicBezTo>
                <a:cubicBezTo>
                  <a:pt x="3277313" y="701889"/>
                  <a:pt x="3426864" y="717556"/>
                  <a:pt x="3537959" y="697616"/>
                </a:cubicBezTo>
                <a:cubicBezTo>
                  <a:pt x="3649054" y="677676"/>
                  <a:pt x="3738785" y="597915"/>
                  <a:pt x="3837062" y="552338"/>
                </a:cubicBezTo>
                <a:cubicBezTo>
                  <a:pt x="3935339" y="506760"/>
                  <a:pt x="4019372" y="434121"/>
                  <a:pt x="4127619" y="424151"/>
                </a:cubicBezTo>
                <a:cubicBezTo>
                  <a:pt x="4235866" y="414181"/>
                  <a:pt x="4386841" y="448364"/>
                  <a:pt x="4486542" y="492517"/>
                </a:cubicBezTo>
                <a:cubicBezTo>
                  <a:pt x="4586243" y="536670"/>
                  <a:pt x="4648912" y="646341"/>
                  <a:pt x="4725824" y="689070"/>
                </a:cubicBezTo>
                <a:cubicBezTo>
                  <a:pt x="4802736" y="731799"/>
                  <a:pt x="4863981" y="737497"/>
                  <a:pt x="4948015" y="748891"/>
                </a:cubicBezTo>
                <a:cubicBezTo>
                  <a:pt x="5032049" y="760285"/>
                  <a:pt x="5131037" y="758861"/>
                  <a:pt x="5230026" y="757437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27042" y="4456656"/>
            <a:ext cx="5230028" cy="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30670" y="1659179"/>
            <a:ext cx="6536" cy="148009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049732" y="1644890"/>
            <a:ext cx="22676" cy="145965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66389" y="1652038"/>
            <a:ext cx="11869" cy="145474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00076" y="1659179"/>
            <a:ext cx="2006" cy="148009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236008" y="1571565"/>
            <a:ext cx="78653" cy="128948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342626" y="1497251"/>
            <a:ext cx="89276" cy="131460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440251" y="1421054"/>
            <a:ext cx="88170" cy="121931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144981" y="1618697"/>
            <a:ext cx="48053" cy="14303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42651" y="1347232"/>
            <a:ext cx="89336" cy="109088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634306" y="1265339"/>
            <a:ext cx="94200" cy="115001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771248" y="1187691"/>
            <a:ext cx="73879" cy="11477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887866" y="1112785"/>
            <a:ext cx="71558" cy="13229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743626" y="1047198"/>
            <a:ext cx="53944" cy="133241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030808" y="1047197"/>
            <a:ext cx="54829" cy="140494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188507" y="1007785"/>
            <a:ext cx="26359" cy="14966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325737" y="982321"/>
            <a:ext cx="21994" cy="146595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74131" y="979638"/>
            <a:ext cx="1523" cy="141791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611032" y="1001868"/>
            <a:ext cx="26993" cy="136511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869445" y="1115167"/>
            <a:ext cx="63855" cy="111289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978011" y="1178935"/>
            <a:ext cx="63855" cy="111289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087763" y="1259128"/>
            <a:ext cx="66994" cy="101794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197518" y="1359142"/>
            <a:ext cx="81064" cy="97181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292640" y="1454392"/>
            <a:ext cx="83573" cy="88751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386057" y="1523447"/>
            <a:ext cx="85406" cy="10526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494992" y="1597267"/>
            <a:ext cx="76481" cy="113981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613149" y="1656795"/>
            <a:ext cx="51195" cy="124268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738555" y="1690133"/>
            <a:ext cx="21038" cy="124230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869524" y="1704421"/>
            <a:ext cx="6750" cy="131055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6990576" y="1702040"/>
            <a:ext cx="13586" cy="133433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7081059" y="1673467"/>
            <a:ext cx="49905" cy="124001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7178691" y="1609174"/>
            <a:ext cx="66574" cy="121620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7300138" y="1552026"/>
            <a:ext cx="59426" cy="11447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7421579" y="1485345"/>
            <a:ext cx="57049" cy="116858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7597796" y="1428196"/>
            <a:ext cx="9701" cy="123825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36083" y="1430580"/>
            <a:ext cx="11726" cy="128588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7875542" y="1463916"/>
            <a:ext cx="29434" cy="121444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7996169" y="1512030"/>
            <a:ext cx="59351" cy="114300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8098112" y="1618695"/>
            <a:ext cx="87926" cy="90488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200428" y="1692514"/>
            <a:ext cx="73639" cy="109538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8314728" y="1730614"/>
            <a:ext cx="40301" cy="121448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8445694" y="1752046"/>
            <a:ext cx="14108" cy="123825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8576486" y="1756810"/>
            <a:ext cx="180" cy="130969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2" name="Picture 3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74" y="1522301"/>
            <a:ext cx="561904" cy="314288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 flipH="1" flipV="1">
            <a:off x="3855171" y="3219003"/>
            <a:ext cx="6536" cy="1480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3974233" y="3226145"/>
            <a:ext cx="22676" cy="1459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590890" y="3211862"/>
            <a:ext cx="11869" cy="1454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3719815" y="3221384"/>
            <a:ext cx="2006" cy="1480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160510" y="3233779"/>
            <a:ext cx="78653" cy="1289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4267127" y="3223763"/>
            <a:ext cx="89276" cy="1314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4364753" y="3235672"/>
            <a:ext cx="88170" cy="1219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4069482" y="3219002"/>
            <a:ext cx="48053" cy="1430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4467152" y="3240431"/>
            <a:ext cx="89336" cy="1090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 flipV="1">
            <a:off x="4558808" y="3244259"/>
            <a:ext cx="94200" cy="1150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695749" y="3245196"/>
            <a:ext cx="73879" cy="1147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4812367" y="3225062"/>
            <a:ext cx="71558" cy="132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5668127" y="3228539"/>
            <a:ext cx="53944" cy="1332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4955309" y="3219002"/>
            <a:ext cx="54829" cy="1404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5113008" y="3210553"/>
            <a:ext cx="26359" cy="149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 flipV="1">
            <a:off x="5250238" y="3213661"/>
            <a:ext cx="21994" cy="1465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5398632" y="3215741"/>
            <a:ext cx="1523" cy="1417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535533" y="3226072"/>
            <a:ext cx="26993" cy="1365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5793946" y="3246490"/>
            <a:ext cx="63855" cy="1112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5902512" y="3248347"/>
            <a:ext cx="63855" cy="1112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6012264" y="3259487"/>
            <a:ext cx="66994" cy="1017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122019" y="3261866"/>
            <a:ext cx="81064" cy="971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6217141" y="3269013"/>
            <a:ext cx="83573" cy="887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6310558" y="3259483"/>
            <a:ext cx="85406" cy="1052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6419493" y="3245193"/>
            <a:ext cx="76481" cy="1139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6537650" y="3238046"/>
            <a:ext cx="51195" cy="1242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6663056" y="3238054"/>
            <a:ext cx="21038" cy="124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6794025" y="3230907"/>
            <a:ext cx="6750" cy="13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6915073" y="3223763"/>
            <a:ext cx="13586" cy="1334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7005560" y="3235672"/>
            <a:ext cx="49905" cy="1240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7103192" y="3242816"/>
            <a:ext cx="66574" cy="121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7224640" y="3242815"/>
            <a:ext cx="59426" cy="1144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7346080" y="3242809"/>
            <a:ext cx="57049" cy="116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7522297" y="3233289"/>
            <a:ext cx="9701" cy="1238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7660585" y="3230910"/>
            <a:ext cx="11726" cy="128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7800043" y="3242814"/>
            <a:ext cx="29434" cy="1214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7920671" y="3245685"/>
            <a:ext cx="59351" cy="114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8022613" y="3269002"/>
            <a:ext cx="87926" cy="904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8124929" y="3252337"/>
            <a:ext cx="73639" cy="1095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8239229" y="3240427"/>
            <a:ext cx="40301" cy="1214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8370195" y="3238051"/>
            <a:ext cx="14108" cy="1238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 flipV="1">
            <a:off x="8500988" y="3226143"/>
            <a:ext cx="180" cy="1309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3439745" y="3376184"/>
            <a:ext cx="5185065" cy="10733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82000">
                <a:schemeClr val="accent6">
                  <a:lumMod val="40000"/>
                  <a:lumOff val="60000"/>
                </a:schemeClr>
              </a:gs>
              <a:gs pos="6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3470685" y="1983186"/>
            <a:ext cx="5230028" cy="784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2" name="Picture 3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56" y="3784335"/>
            <a:ext cx="2110478" cy="314288"/>
          </a:xfrm>
          <a:prstGeom prst="rect">
            <a:avLst/>
          </a:prstGeom>
        </p:spPr>
      </p:pic>
      <p:sp>
        <p:nvSpPr>
          <p:cNvPr id="292" name="TextBox 291"/>
          <p:cNvSpPr txBox="1"/>
          <p:nvPr/>
        </p:nvSpPr>
        <p:spPr>
          <a:xfrm>
            <a:off x="4537811" y="415330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surface height map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800163" y="4455918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Spatially varying BSDF parameters</a:t>
            </a:r>
          </a:p>
        </p:txBody>
      </p:sp>
      <p:sp>
        <p:nvSpPr>
          <p:cNvPr id="311" name="Down Arrow 310"/>
          <p:cNvSpPr/>
          <p:nvPr/>
        </p:nvSpPr>
        <p:spPr>
          <a:xfrm rot="16200000">
            <a:off x="8806771" y="3651311"/>
            <a:ext cx="447675" cy="482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3" name="Down Arrow 312"/>
          <p:cNvSpPr/>
          <p:nvPr/>
        </p:nvSpPr>
        <p:spPr>
          <a:xfrm>
            <a:off x="5261232" y="2380455"/>
            <a:ext cx="447675" cy="482040"/>
          </a:xfrm>
          <a:prstGeom prst="down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24" name="Picture 3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11" y="2053281"/>
            <a:ext cx="160001" cy="142856"/>
          </a:xfrm>
          <a:prstGeom prst="rect">
            <a:avLst/>
          </a:prstGeom>
        </p:spPr>
      </p:pic>
      <p:sp>
        <p:nvSpPr>
          <p:cNvPr id="325" name="Oval 324"/>
          <p:cNvSpPr/>
          <p:nvPr/>
        </p:nvSpPr>
        <p:spPr>
          <a:xfrm>
            <a:off x="6034031" y="1954597"/>
            <a:ext cx="86558" cy="865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6" name="Straight Arrow Connector 325"/>
          <p:cNvCxnSpPr>
            <a:stCxn id="325" idx="4"/>
          </p:cNvCxnSpPr>
          <p:nvPr/>
        </p:nvCxnSpPr>
        <p:spPr>
          <a:xfrm flipH="1">
            <a:off x="6069928" y="2041156"/>
            <a:ext cx="7384" cy="132227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96" y="3086188"/>
            <a:ext cx="160001" cy="142856"/>
          </a:xfrm>
          <a:prstGeom prst="rect">
            <a:avLst/>
          </a:prstGeom>
        </p:spPr>
      </p:pic>
      <p:sp>
        <p:nvSpPr>
          <p:cNvPr id="333" name="Arc 332"/>
          <p:cNvSpPr/>
          <p:nvPr/>
        </p:nvSpPr>
        <p:spPr>
          <a:xfrm>
            <a:off x="5845880" y="3659577"/>
            <a:ext cx="567315" cy="370703"/>
          </a:xfrm>
          <a:prstGeom prst="arc">
            <a:avLst>
              <a:gd name="adj1" fmla="val 15826211"/>
              <a:gd name="adj2" fmla="val 20730684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34" name="Straight Arrow Connector 333"/>
          <p:cNvCxnSpPr/>
          <p:nvPr/>
        </p:nvCxnSpPr>
        <p:spPr>
          <a:xfrm flipH="1">
            <a:off x="6075019" y="3361798"/>
            <a:ext cx="0" cy="1087376"/>
          </a:xfrm>
          <a:prstGeom prst="straightConnector1">
            <a:avLst/>
          </a:prstGeom>
          <a:ln w="381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/>
          <p:cNvSpPr/>
          <p:nvPr/>
        </p:nvSpPr>
        <p:spPr>
          <a:xfrm>
            <a:off x="6028530" y="3334061"/>
            <a:ext cx="86558" cy="865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070088" y="1380340"/>
            <a:ext cx="690" cy="602846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Isosceles Triangle 344"/>
          <p:cNvSpPr/>
          <p:nvPr/>
        </p:nvSpPr>
        <p:spPr>
          <a:xfrm rot="5400000">
            <a:off x="2552150" y="1616080"/>
            <a:ext cx="1507103" cy="329966"/>
          </a:xfrm>
          <a:prstGeom prst="triangle">
            <a:avLst>
              <a:gd name="adj" fmla="val 624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6" name="Isosceles Triangle 345"/>
          <p:cNvSpPr/>
          <p:nvPr/>
        </p:nvSpPr>
        <p:spPr>
          <a:xfrm rot="5400000">
            <a:off x="2572906" y="3572858"/>
            <a:ext cx="1507103" cy="356820"/>
          </a:xfrm>
          <a:prstGeom prst="triangle">
            <a:avLst>
              <a:gd name="adj" fmla="val 247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8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33572" y="2688982"/>
            <a:ext cx="8005763" cy="740021"/>
          </a:xfrm>
          <a:prstGeom prst="rect">
            <a:avLst/>
          </a:prstGeom>
          <a:pattFill prst="pct50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24076" y="333375"/>
            <a:ext cx="7820025" cy="361950"/>
          </a:xfrm>
          <a:custGeom>
            <a:avLst/>
            <a:gdLst>
              <a:gd name="connsiteX0" fmla="*/ 0 w 7820025"/>
              <a:gd name="connsiteY0" fmla="*/ 352425 h 361950"/>
              <a:gd name="connsiteX1" fmla="*/ 85725 w 7820025"/>
              <a:gd name="connsiteY1" fmla="*/ 285750 h 361950"/>
              <a:gd name="connsiteX2" fmla="*/ 114300 w 7820025"/>
              <a:gd name="connsiteY2" fmla="*/ 266700 h 361950"/>
              <a:gd name="connsiteX3" fmla="*/ 171450 w 7820025"/>
              <a:gd name="connsiteY3" fmla="*/ 209550 h 361950"/>
              <a:gd name="connsiteX4" fmla="*/ 200025 w 7820025"/>
              <a:gd name="connsiteY4" fmla="*/ 190500 h 361950"/>
              <a:gd name="connsiteX5" fmla="*/ 285750 w 7820025"/>
              <a:gd name="connsiteY5" fmla="*/ 161925 h 361950"/>
              <a:gd name="connsiteX6" fmla="*/ 390525 w 7820025"/>
              <a:gd name="connsiteY6" fmla="*/ 171450 h 361950"/>
              <a:gd name="connsiteX7" fmla="*/ 419100 w 7820025"/>
              <a:gd name="connsiteY7" fmla="*/ 200025 h 361950"/>
              <a:gd name="connsiteX8" fmla="*/ 447675 w 7820025"/>
              <a:gd name="connsiteY8" fmla="*/ 219075 h 361950"/>
              <a:gd name="connsiteX9" fmla="*/ 504825 w 7820025"/>
              <a:gd name="connsiteY9" fmla="*/ 257175 h 361950"/>
              <a:gd name="connsiteX10" fmla="*/ 523875 w 7820025"/>
              <a:gd name="connsiteY10" fmla="*/ 285750 h 361950"/>
              <a:gd name="connsiteX11" fmla="*/ 571500 w 7820025"/>
              <a:gd name="connsiteY11" fmla="*/ 295275 h 361950"/>
              <a:gd name="connsiteX12" fmla="*/ 904875 w 7820025"/>
              <a:gd name="connsiteY12" fmla="*/ 276225 h 361950"/>
              <a:gd name="connsiteX13" fmla="*/ 962025 w 7820025"/>
              <a:gd name="connsiteY13" fmla="*/ 257175 h 361950"/>
              <a:gd name="connsiteX14" fmla="*/ 1000125 w 7820025"/>
              <a:gd name="connsiteY14" fmla="*/ 247650 h 361950"/>
              <a:gd name="connsiteX15" fmla="*/ 1076325 w 7820025"/>
              <a:gd name="connsiteY15" fmla="*/ 219075 h 361950"/>
              <a:gd name="connsiteX16" fmla="*/ 1133475 w 7820025"/>
              <a:gd name="connsiteY16" fmla="*/ 190500 h 361950"/>
              <a:gd name="connsiteX17" fmla="*/ 1190625 w 7820025"/>
              <a:gd name="connsiteY17" fmla="*/ 209550 h 361950"/>
              <a:gd name="connsiteX18" fmla="*/ 1219200 w 7820025"/>
              <a:gd name="connsiteY18" fmla="*/ 238125 h 361950"/>
              <a:gd name="connsiteX19" fmla="*/ 1247775 w 7820025"/>
              <a:gd name="connsiteY19" fmla="*/ 276225 h 361950"/>
              <a:gd name="connsiteX20" fmla="*/ 1314450 w 7820025"/>
              <a:gd name="connsiteY20" fmla="*/ 285750 h 361950"/>
              <a:gd name="connsiteX21" fmla="*/ 1428750 w 7820025"/>
              <a:gd name="connsiteY21" fmla="*/ 276225 h 361950"/>
              <a:gd name="connsiteX22" fmla="*/ 1504950 w 7820025"/>
              <a:gd name="connsiteY22" fmla="*/ 219075 h 361950"/>
              <a:gd name="connsiteX23" fmla="*/ 1543050 w 7820025"/>
              <a:gd name="connsiteY23" fmla="*/ 200025 h 361950"/>
              <a:gd name="connsiteX24" fmla="*/ 1581150 w 7820025"/>
              <a:gd name="connsiteY24" fmla="*/ 209550 h 361950"/>
              <a:gd name="connsiteX25" fmla="*/ 1628775 w 7820025"/>
              <a:gd name="connsiteY25" fmla="*/ 266700 h 361950"/>
              <a:gd name="connsiteX26" fmla="*/ 1638300 w 7820025"/>
              <a:gd name="connsiteY26" fmla="*/ 295275 h 361950"/>
              <a:gd name="connsiteX27" fmla="*/ 1666875 w 7820025"/>
              <a:gd name="connsiteY27" fmla="*/ 304800 h 361950"/>
              <a:gd name="connsiteX28" fmla="*/ 1724025 w 7820025"/>
              <a:gd name="connsiteY28" fmla="*/ 295275 h 361950"/>
              <a:gd name="connsiteX29" fmla="*/ 1771650 w 7820025"/>
              <a:gd name="connsiteY29" fmla="*/ 266700 h 361950"/>
              <a:gd name="connsiteX30" fmla="*/ 1800225 w 7820025"/>
              <a:gd name="connsiteY30" fmla="*/ 247650 h 361950"/>
              <a:gd name="connsiteX31" fmla="*/ 1847850 w 7820025"/>
              <a:gd name="connsiteY31" fmla="*/ 238125 h 361950"/>
              <a:gd name="connsiteX32" fmla="*/ 1962150 w 7820025"/>
              <a:gd name="connsiteY32" fmla="*/ 228600 h 361950"/>
              <a:gd name="connsiteX33" fmla="*/ 1971675 w 7820025"/>
              <a:gd name="connsiteY33" fmla="*/ 257175 h 361950"/>
              <a:gd name="connsiteX34" fmla="*/ 2009775 w 7820025"/>
              <a:gd name="connsiteY34" fmla="*/ 323850 h 361950"/>
              <a:gd name="connsiteX35" fmla="*/ 2019300 w 7820025"/>
              <a:gd name="connsiteY35" fmla="*/ 352425 h 361950"/>
              <a:gd name="connsiteX36" fmla="*/ 2076450 w 7820025"/>
              <a:gd name="connsiteY36" fmla="*/ 342900 h 361950"/>
              <a:gd name="connsiteX37" fmla="*/ 2095500 w 7820025"/>
              <a:gd name="connsiteY37" fmla="*/ 314325 h 361950"/>
              <a:gd name="connsiteX38" fmla="*/ 2124075 w 7820025"/>
              <a:gd name="connsiteY38" fmla="*/ 276225 h 361950"/>
              <a:gd name="connsiteX39" fmla="*/ 2152650 w 7820025"/>
              <a:gd name="connsiteY39" fmla="*/ 266700 h 361950"/>
              <a:gd name="connsiteX40" fmla="*/ 2200275 w 7820025"/>
              <a:gd name="connsiteY40" fmla="*/ 247650 h 361950"/>
              <a:gd name="connsiteX41" fmla="*/ 2324100 w 7820025"/>
              <a:gd name="connsiteY41" fmla="*/ 257175 h 361950"/>
              <a:gd name="connsiteX42" fmla="*/ 2428875 w 7820025"/>
              <a:gd name="connsiteY42" fmla="*/ 247650 h 361950"/>
              <a:gd name="connsiteX43" fmla="*/ 2524125 w 7820025"/>
              <a:gd name="connsiteY43" fmla="*/ 276225 h 361950"/>
              <a:gd name="connsiteX44" fmla="*/ 2590800 w 7820025"/>
              <a:gd name="connsiteY44" fmla="*/ 257175 h 361950"/>
              <a:gd name="connsiteX45" fmla="*/ 2628900 w 7820025"/>
              <a:gd name="connsiteY45" fmla="*/ 266700 h 361950"/>
              <a:gd name="connsiteX46" fmla="*/ 2647950 w 7820025"/>
              <a:gd name="connsiteY46" fmla="*/ 295275 h 361950"/>
              <a:gd name="connsiteX47" fmla="*/ 2657475 w 7820025"/>
              <a:gd name="connsiteY47" fmla="*/ 323850 h 361950"/>
              <a:gd name="connsiteX48" fmla="*/ 2695575 w 7820025"/>
              <a:gd name="connsiteY48" fmla="*/ 304800 h 361950"/>
              <a:gd name="connsiteX49" fmla="*/ 2809875 w 7820025"/>
              <a:gd name="connsiteY49" fmla="*/ 304800 h 361950"/>
              <a:gd name="connsiteX50" fmla="*/ 2838450 w 7820025"/>
              <a:gd name="connsiteY50" fmla="*/ 266700 h 361950"/>
              <a:gd name="connsiteX51" fmla="*/ 2867025 w 7820025"/>
              <a:gd name="connsiteY51" fmla="*/ 247650 h 361950"/>
              <a:gd name="connsiteX52" fmla="*/ 2895600 w 7820025"/>
              <a:gd name="connsiteY52" fmla="*/ 200025 h 361950"/>
              <a:gd name="connsiteX53" fmla="*/ 2943225 w 7820025"/>
              <a:gd name="connsiteY53" fmla="*/ 180975 h 361950"/>
              <a:gd name="connsiteX54" fmla="*/ 2952750 w 7820025"/>
              <a:gd name="connsiteY54" fmla="*/ 209550 h 361950"/>
              <a:gd name="connsiteX55" fmla="*/ 2990850 w 7820025"/>
              <a:gd name="connsiteY55" fmla="*/ 304800 h 361950"/>
              <a:gd name="connsiteX56" fmla="*/ 3076575 w 7820025"/>
              <a:gd name="connsiteY56" fmla="*/ 285750 h 361950"/>
              <a:gd name="connsiteX57" fmla="*/ 3114675 w 7820025"/>
              <a:gd name="connsiteY57" fmla="*/ 209550 h 361950"/>
              <a:gd name="connsiteX58" fmla="*/ 3143250 w 7820025"/>
              <a:gd name="connsiteY58" fmla="*/ 180975 h 361950"/>
              <a:gd name="connsiteX59" fmla="*/ 3152775 w 7820025"/>
              <a:gd name="connsiteY59" fmla="*/ 152400 h 361950"/>
              <a:gd name="connsiteX60" fmla="*/ 3238500 w 7820025"/>
              <a:gd name="connsiteY60" fmla="*/ 200025 h 361950"/>
              <a:gd name="connsiteX61" fmla="*/ 3267075 w 7820025"/>
              <a:gd name="connsiteY61" fmla="*/ 219075 h 361950"/>
              <a:gd name="connsiteX62" fmla="*/ 3409950 w 7820025"/>
              <a:gd name="connsiteY62" fmla="*/ 209550 h 361950"/>
              <a:gd name="connsiteX63" fmla="*/ 3495675 w 7820025"/>
              <a:gd name="connsiteY63" fmla="*/ 285750 h 361950"/>
              <a:gd name="connsiteX64" fmla="*/ 3552825 w 7820025"/>
              <a:gd name="connsiteY64" fmla="*/ 238125 h 361950"/>
              <a:gd name="connsiteX65" fmla="*/ 3590925 w 7820025"/>
              <a:gd name="connsiteY65" fmla="*/ 228600 h 361950"/>
              <a:gd name="connsiteX66" fmla="*/ 3638550 w 7820025"/>
              <a:gd name="connsiteY66" fmla="*/ 209550 h 361950"/>
              <a:gd name="connsiteX67" fmla="*/ 3829050 w 7820025"/>
              <a:gd name="connsiteY67" fmla="*/ 219075 h 361950"/>
              <a:gd name="connsiteX68" fmla="*/ 3886200 w 7820025"/>
              <a:gd name="connsiteY68" fmla="*/ 333375 h 361950"/>
              <a:gd name="connsiteX69" fmla="*/ 3914775 w 7820025"/>
              <a:gd name="connsiteY69" fmla="*/ 361950 h 361950"/>
              <a:gd name="connsiteX70" fmla="*/ 3981450 w 7820025"/>
              <a:gd name="connsiteY70" fmla="*/ 295275 h 361950"/>
              <a:gd name="connsiteX71" fmla="*/ 4019550 w 7820025"/>
              <a:gd name="connsiteY71" fmla="*/ 266700 h 361950"/>
              <a:gd name="connsiteX72" fmla="*/ 4076700 w 7820025"/>
              <a:gd name="connsiteY72" fmla="*/ 257175 h 361950"/>
              <a:gd name="connsiteX73" fmla="*/ 4105275 w 7820025"/>
              <a:gd name="connsiteY73" fmla="*/ 276225 h 361950"/>
              <a:gd name="connsiteX74" fmla="*/ 4133850 w 7820025"/>
              <a:gd name="connsiteY74" fmla="*/ 304800 h 361950"/>
              <a:gd name="connsiteX75" fmla="*/ 4191000 w 7820025"/>
              <a:gd name="connsiteY75" fmla="*/ 314325 h 361950"/>
              <a:gd name="connsiteX76" fmla="*/ 4314825 w 7820025"/>
              <a:gd name="connsiteY76" fmla="*/ 266700 h 361950"/>
              <a:gd name="connsiteX77" fmla="*/ 4381500 w 7820025"/>
              <a:gd name="connsiteY77" fmla="*/ 247650 h 361950"/>
              <a:gd name="connsiteX78" fmla="*/ 4410075 w 7820025"/>
              <a:gd name="connsiteY78" fmla="*/ 238125 h 361950"/>
              <a:gd name="connsiteX79" fmla="*/ 4495800 w 7820025"/>
              <a:gd name="connsiteY79" fmla="*/ 190500 h 361950"/>
              <a:gd name="connsiteX80" fmla="*/ 4610100 w 7820025"/>
              <a:gd name="connsiteY80" fmla="*/ 200025 h 361950"/>
              <a:gd name="connsiteX81" fmla="*/ 4629150 w 7820025"/>
              <a:gd name="connsiteY81" fmla="*/ 238125 h 361950"/>
              <a:gd name="connsiteX82" fmla="*/ 4686300 w 7820025"/>
              <a:gd name="connsiteY82" fmla="*/ 276225 h 361950"/>
              <a:gd name="connsiteX83" fmla="*/ 4895850 w 7820025"/>
              <a:gd name="connsiteY83" fmla="*/ 266700 h 361950"/>
              <a:gd name="connsiteX84" fmla="*/ 4972050 w 7820025"/>
              <a:gd name="connsiteY84" fmla="*/ 228600 h 361950"/>
              <a:gd name="connsiteX85" fmla="*/ 5000625 w 7820025"/>
              <a:gd name="connsiteY85" fmla="*/ 200025 h 361950"/>
              <a:gd name="connsiteX86" fmla="*/ 5191125 w 7820025"/>
              <a:gd name="connsiteY86" fmla="*/ 190500 h 361950"/>
              <a:gd name="connsiteX87" fmla="*/ 5267325 w 7820025"/>
              <a:gd name="connsiteY87" fmla="*/ 171450 h 361950"/>
              <a:gd name="connsiteX88" fmla="*/ 5305425 w 7820025"/>
              <a:gd name="connsiteY88" fmla="*/ 219075 h 361950"/>
              <a:gd name="connsiteX89" fmla="*/ 5343525 w 7820025"/>
              <a:gd name="connsiteY89" fmla="*/ 238125 h 361950"/>
              <a:gd name="connsiteX90" fmla="*/ 5438775 w 7820025"/>
              <a:gd name="connsiteY90" fmla="*/ 228600 h 361950"/>
              <a:gd name="connsiteX91" fmla="*/ 5467350 w 7820025"/>
              <a:gd name="connsiteY91" fmla="*/ 200025 h 361950"/>
              <a:gd name="connsiteX92" fmla="*/ 5514975 w 7820025"/>
              <a:gd name="connsiteY92" fmla="*/ 114300 h 361950"/>
              <a:gd name="connsiteX93" fmla="*/ 5553075 w 7820025"/>
              <a:gd name="connsiteY93" fmla="*/ 95250 h 361950"/>
              <a:gd name="connsiteX94" fmla="*/ 5724525 w 7820025"/>
              <a:gd name="connsiteY94" fmla="*/ 0 h 361950"/>
              <a:gd name="connsiteX95" fmla="*/ 5895975 w 7820025"/>
              <a:gd name="connsiteY95" fmla="*/ 47625 h 361950"/>
              <a:gd name="connsiteX96" fmla="*/ 5924550 w 7820025"/>
              <a:gd name="connsiteY96" fmla="*/ 66675 h 361950"/>
              <a:gd name="connsiteX97" fmla="*/ 5953125 w 7820025"/>
              <a:gd name="connsiteY97" fmla="*/ 95250 h 361950"/>
              <a:gd name="connsiteX98" fmla="*/ 6010275 w 7820025"/>
              <a:gd name="connsiteY98" fmla="*/ 104775 h 361950"/>
              <a:gd name="connsiteX99" fmla="*/ 6076950 w 7820025"/>
              <a:gd name="connsiteY99" fmla="*/ 133350 h 361950"/>
              <a:gd name="connsiteX100" fmla="*/ 6153150 w 7820025"/>
              <a:gd name="connsiteY100" fmla="*/ 152400 h 361950"/>
              <a:gd name="connsiteX101" fmla="*/ 6229350 w 7820025"/>
              <a:gd name="connsiteY101" fmla="*/ 228600 h 361950"/>
              <a:gd name="connsiteX102" fmla="*/ 6257925 w 7820025"/>
              <a:gd name="connsiteY102" fmla="*/ 285750 h 361950"/>
              <a:gd name="connsiteX103" fmla="*/ 6296025 w 7820025"/>
              <a:gd name="connsiteY103" fmla="*/ 304800 h 361950"/>
              <a:gd name="connsiteX104" fmla="*/ 6343650 w 7820025"/>
              <a:gd name="connsiteY104" fmla="*/ 295275 h 361950"/>
              <a:gd name="connsiteX105" fmla="*/ 6410325 w 7820025"/>
              <a:gd name="connsiteY105" fmla="*/ 228600 h 361950"/>
              <a:gd name="connsiteX106" fmla="*/ 6648450 w 7820025"/>
              <a:gd name="connsiteY106" fmla="*/ 209550 h 361950"/>
              <a:gd name="connsiteX107" fmla="*/ 6791325 w 7820025"/>
              <a:gd name="connsiteY107" fmla="*/ 219075 h 361950"/>
              <a:gd name="connsiteX108" fmla="*/ 6810375 w 7820025"/>
              <a:gd name="connsiteY108" fmla="*/ 276225 h 361950"/>
              <a:gd name="connsiteX109" fmla="*/ 6981825 w 7820025"/>
              <a:gd name="connsiteY109" fmla="*/ 295275 h 361950"/>
              <a:gd name="connsiteX110" fmla="*/ 7096125 w 7820025"/>
              <a:gd name="connsiteY110" fmla="*/ 295275 h 361950"/>
              <a:gd name="connsiteX111" fmla="*/ 7115175 w 7820025"/>
              <a:gd name="connsiteY111" fmla="*/ 266700 h 361950"/>
              <a:gd name="connsiteX112" fmla="*/ 7181850 w 7820025"/>
              <a:gd name="connsiteY112" fmla="*/ 219075 h 361950"/>
              <a:gd name="connsiteX113" fmla="*/ 7219950 w 7820025"/>
              <a:gd name="connsiteY113" fmla="*/ 247650 h 361950"/>
              <a:gd name="connsiteX114" fmla="*/ 7353300 w 7820025"/>
              <a:gd name="connsiteY114" fmla="*/ 276225 h 361950"/>
              <a:gd name="connsiteX115" fmla="*/ 7467600 w 7820025"/>
              <a:gd name="connsiteY115" fmla="*/ 257175 h 361950"/>
              <a:gd name="connsiteX116" fmla="*/ 7496175 w 7820025"/>
              <a:gd name="connsiteY116" fmla="*/ 238125 h 361950"/>
              <a:gd name="connsiteX117" fmla="*/ 7639050 w 7820025"/>
              <a:gd name="connsiteY117" fmla="*/ 266700 h 361950"/>
              <a:gd name="connsiteX118" fmla="*/ 7820025 w 7820025"/>
              <a:gd name="connsiteY118" fmla="*/ 276225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7820025" h="361950">
                <a:moveTo>
                  <a:pt x="0" y="352425"/>
                </a:moveTo>
                <a:cubicBezTo>
                  <a:pt x="144443" y="256130"/>
                  <a:pt x="-3804" y="360357"/>
                  <a:pt x="85725" y="285750"/>
                </a:cubicBezTo>
                <a:cubicBezTo>
                  <a:pt x="94519" y="278421"/>
                  <a:pt x="105744" y="274305"/>
                  <a:pt x="114300" y="266700"/>
                </a:cubicBezTo>
                <a:cubicBezTo>
                  <a:pt x="134436" y="248802"/>
                  <a:pt x="149034" y="224494"/>
                  <a:pt x="171450" y="209550"/>
                </a:cubicBezTo>
                <a:cubicBezTo>
                  <a:pt x="180975" y="203200"/>
                  <a:pt x="189458" y="194903"/>
                  <a:pt x="200025" y="190500"/>
                </a:cubicBezTo>
                <a:cubicBezTo>
                  <a:pt x="227829" y="178915"/>
                  <a:pt x="285750" y="161925"/>
                  <a:pt x="285750" y="161925"/>
                </a:cubicBezTo>
                <a:cubicBezTo>
                  <a:pt x="320675" y="165100"/>
                  <a:pt x="356805" y="161816"/>
                  <a:pt x="390525" y="171450"/>
                </a:cubicBezTo>
                <a:cubicBezTo>
                  <a:pt x="403477" y="175151"/>
                  <a:pt x="408752" y="191401"/>
                  <a:pt x="419100" y="200025"/>
                </a:cubicBezTo>
                <a:cubicBezTo>
                  <a:pt x="427894" y="207354"/>
                  <a:pt x="438881" y="211746"/>
                  <a:pt x="447675" y="219075"/>
                </a:cubicBezTo>
                <a:cubicBezTo>
                  <a:pt x="495241" y="258713"/>
                  <a:pt x="454607" y="240436"/>
                  <a:pt x="504825" y="257175"/>
                </a:cubicBezTo>
                <a:cubicBezTo>
                  <a:pt x="511175" y="266700"/>
                  <a:pt x="513936" y="280070"/>
                  <a:pt x="523875" y="285750"/>
                </a:cubicBezTo>
                <a:cubicBezTo>
                  <a:pt x="537931" y="293782"/>
                  <a:pt x="555316" y="295680"/>
                  <a:pt x="571500" y="295275"/>
                </a:cubicBezTo>
                <a:cubicBezTo>
                  <a:pt x="682772" y="292493"/>
                  <a:pt x="793750" y="282575"/>
                  <a:pt x="904875" y="276225"/>
                </a:cubicBezTo>
                <a:cubicBezTo>
                  <a:pt x="923925" y="269875"/>
                  <a:pt x="942791" y="262945"/>
                  <a:pt x="962025" y="257175"/>
                </a:cubicBezTo>
                <a:cubicBezTo>
                  <a:pt x="974564" y="253413"/>
                  <a:pt x="987868" y="252247"/>
                  <a:pt x="1000125" y="247650"/>
                </a:cubicBezTo>
                <a:cubicBezTo>
                  <a:pt x="1099743" y="210293"/>
                  <a:pt x="978528" y="243524"/>
                  <a:pt x="1076325" y="219075"/>
                </a:cubicBezTo>
                <a:cubicBezTo>
                  <a:pt x="1087561" y="211584"/>
                  <a:pt x="1116574" y="188622"/>
                  <a:pt x="1133475" y="190500"/>
                </a:cubicBezTo>
                <a:cubicBezTo>
                  <a:pt x="1153433" y="192718"/>
                  <a:pt x="1171575" y="203200"/>
                  <a:pt x="1190625" y="209550"/>
                </a:cubicBezTo>
                <a:cubicBezTo>
                  <a:pt x="1200150" y="219075"/>
                  <a:pt x="1210434" y="227898"/>
                  <a:pt x="1219200" y="238125"/>
                </a:cubicBezTo>
                <a:cubicBezTo>
                  <a:pt x="1229531" y="250178"/>
                  <a:pt x="1233576" y="269125"/>
                  <a:pt x="1247775" y="276225"/>
                </a:cubicBezTo>
                <a:cubicBezTo>
                  <a:pt x="1267855" y="286265"/>
                  <a:pt x="1292225" y="282575"/>
                  <a:pt x="1314450" y="285750"/>
                </a:cubicBezTo>
                <a:cubicBezTo>
                  <a:pt x="1352550" y="282575"/>
                  <a:pt x="1391534" y="284982"/>
                  <a:pt x="1428750" y="276225"/>
                </a:cubicBezTo>
                <a:cubicBezTo>
                  <a:pt x="1477027" y="264866"/>
                  <a:pt x="1471214" y="243172"/>
                  <a:pt x="1504950" y="219075"/>
                </a:cubicBezTo>
                <a:cubicBezTo>
                  <a:pt x="1516504" y="210822"/>
                  <a:pt x="1530350" y="206375"/>
                  <a:pt x="1543050" y="200025"/>
                </a:cubicBezTo>
                <a:cubicBezTo>
                  <a:pt x="1555750" y="203200"/>
                  <a:pt x="1569784" y="203055"/>
                  <a:pt x="1581150" y="209550"/>
                </a:cubicBezTo>
                <a:cubicBezTo>
                  <a:pt x="1595896" y="217976"/>
                  <a:pt x="1620885" y="250919"/>
                  <a:pt x="1628775" y="266700"/>
                </a:cubicBezTo>
                <a:cubicBezTo>
                  <a:pt x="1633265" y="275680"/>
                  <a:pt x="1631200" y="288175"/>
                  <a:pt x="1638300" y="295275"/>
                </a:cubicBezTo>
                <a:cubicBezTo>
                  <a:pt x="1645400" y="302375"/>
                  <a:pt x="1657350" y="301625"/>
                  <a:pt x="1666875" y="304800"/>
                </a:cubicBezTo>
                <a:cubicBezTo>
                  <a:pt x="1685925" y="301625"/>
                  <a:pt x="1705875" y="301875"/>
                  <a:pt x="1724025" y="295275"/>
                </a:cubicBezTo>
                <a:cubicBezTo>
                  <a:pt x="1741424" y="288948"/>
                  <a:pt x="1755951" y="276512"/>
                  <a:pt x="1771650" y="266700"/>
                </a:cubicBezTo>
                <a:cubicBezTo>
                  <a:pt x="1781358" y="260633"/>
                  <a:pt x="1789506" y="251670"/>
                  <a:pt x="1800225" y="247650"/>
                </a:cubicBezTo>
                <a:cubicBezTo>
                  <a:pt x="1815384" y="241966"/>
                  <a:pt x="1831975" y="241300"/>
                  <a:pt x="1847850" y="238125"/>
                </a:cubicBezTo>
                <a:cubicBezTo>
                  <a:pt x="1891905" y="216097"/>
                  <a:pt x="1902400" y="202044"/>
                  <a:pt x="1962150" y="228600"/>
                </a:cubicBezTo>
                <a:cubicBezTo>
                  <a:pt x="1971325" y="232678"/>
                  <a:pt x="1967720" y="247947"/>
                  <a:pt x="1971675" y="257175"/>
                </a:cubicBezTo>
                <a:cubicBezTo>
                  <a:pt x="2021772" y="374067"/>
                  <a:pt x="1961946" y="228191"/>
                  <a:pt x="2009775" y="323850"/>
                </a:cubicBezTo>
                <a:cubicBezTo>
                  <a:pt x="2014265" y="332830"/>
                  <a:pt x="2016125" y="342900"/>
                  <a:pt x="2019300" y="352425"/>
                </a:cubicBezTo>
                <a:cubicBezTo>
                  <a:pt x="2038350" y="349250"/>
                  <a:pt x="2059176" y="351537"/>
                  <a:pt x="2076450" y="342900"/>
                </a:cubicBezTo>
                <a:cubicBezTo>
                  <a:pt x="2086689" y="337780"/>
                  <a:pt x="2088846" y="323640"/>
                  <a:pt x="2095500" y="314325"/>
                </a:cubicBezTo>
                <a:cubicBezTo>
                  <a:pt x="2104727" y="301407"/>
                  <a:pt x="2111879" y="286388"/>
                  <a:pt x="2124075" y="276225"/>
                </a:cubicBezTo>
                <a:cubicBezTo>
                  <a:pt x="2131788" y="269797"/>
                  <a:pt x="2143249" y="270225"/>
                  <a:pt x="2152650" y="266700"/>
                </a:cubicBezTo>
                <a:cubicBezTo>
                  <a:pt x="2168659" y="260697"/>
                  <a:pt x="2184400" y="254000"/>
                  <a:pt x="2200275" y="247650"/>
                </a:cubicBezTo>
                <a:cubicBezTo>
                  <a:pt x="2241550" y="250825"/>
                  <a:pt x="2282703" y="257175"/>
                  <a:pt x="2324100" y="257175"/>
                </a:cubicBezTo>
                <a:cubicBezTo>
                  <a:pt x="2359169" y="257175"/>
                  <a:pt x="2393860" y="245705"/>
                  <a:pt x="2428875" y="247650"/>
                </a:cubicBezTo>
                <a:cubicBezTo>
                  <a:pt x="2441960" y="248377"/>
                  <a:pt x="2501093" y="268548"/>
                  <a:pt x="2524125" y="276225"/>
                </a:cubicBezTo>
                <a:cubicBezTo>
                  <a:pt x="2537600" y="271733"/>
                  <a:pt x="2578840" y="257175"/>
                  <a:pt x="2590800" y="257175"/>
                </a:cubicBezTo>
                <a:cubicBezTo>
                  <a:pt x="2603891" y="257175"/>
                  <a:pt x="2616200" y="263525"/>
                  <a:pt x="2628900" y="266700"/>
                </a:cubicBezTo>
                <a:cubicBezTo>
                  <a:pt x="2635250" y="276225"/>
                  <a:pt x="2642830" y="285036"/>
                  <a:pt x="2647950" y="295275"/>
                </a:cubicBezTo>
                <a:cubicBezTo>
                  <a:pt x="2652440" y="304255"/>
                  <a:pt x="2647630" y="321881"/>
                  <a:pt x="2657475" y="323850"/>
                </a:cubicBezTo>
                <a:cubicBezTo>
                  <a:pt x="2671398" y="326635"/>
                  <a:pt x="2682875" y="311150"/>
                  <a:pt x="2695575" y="304800"/>
                </a:cubicBezTo>
                <a:cubicBezTo>
                  <a:pt x="2730744" y="310662"/>
                  <a:pt x="2774706" y="324338"/>
                  <a:pt x="2809875" y="304800"/>
                </a:cubicBezTo>
                <a:cubicBezTo>
                  <a:pt x="2823752" y="297090"/>
                  <a:pt x="2827225" y="277925"/>
                  <a:pt x="2838450" y="266700"/>
                </a:cubicBezTo>
                <a:cubicBezTo>
                  <a:pt x="2846545" y="258605"/>
                  <a:pt x="2857500" y="254000"/>
                  <a:pt x="2867025" y="247650"/>
                </a:cubicBezTo>
                <a:cubicBezTo>
                  <a:pt x="2876550" y="231775"/>
                  <a:pt x="2881667" y="212216"/>
                  <a:pt x="2895600" y="200025"/>
                </a:cubicBezTo>
                <a:cubicBezTo>
                  <a:pt x="2908467" y="188766"/>
                  <a:pt x="2926360" y="178164"/>
                  <a:pt x="2943225" y="180975"/>
                </a:cubicBezTo>
                <a:cubicBezTo>
                  <a:pt x="2953129" y="182626"/>
                  <a:pt x="2948795" y="200322"/>
                  <a:pt x="2952750" y="209550"/>
                </a:cubicBezTo>
                <a:cubicBezTo>
                  <a:pt x="2994795" y="307656"/>
                  <a:pt x="2947489" y="174718"/>
                  <a:pt x="2990850" y="304800"/>
                </a:cubicBezTo>
                <a:cubicBezTo>
                  <a:pt x="3019425" y="298450"/>
                  <a:pt x="3053373" y="303597"/>
                  <a:pt x="3076575" y="285750"/>
                </a:cubicBezTo>
                <a:cubicBezTo>
                  <a:pt x="3099084" y="268435"/>
                  <a:pt x="3099429" y="233508"/>
                  <a:pt x="3114675" y="209550"/>
                </a:cubicBezTo>
                <a:cubicBezTo>
                  <a:pt x="3121907" y="198186"/>
                  <a:pt x="3133725" y="190500"/>
                  <a:pt x="3143250" y="180975"/>
                </a:cubicBezTo>
                <a:cubicBezTo>
                  <a:pt x="3146425" y="171450"/>
                  <a:pt x="3143121" y="155158"/>
                  <a:pt x="3152775" y="152400"/>
                </a:cubicBezTo>
                <a:cubicBezTo>
                  <a:pt x="3212633" y="135298"/>
                  <a:pt x="3208983" y="170508"/>
                  <a:pt x="3238500" y="200025"/>
                </a:cubicBezTo>
                <a:cubicBezTo>
                  <a:pt x="3246595" y="208120"/>
                  <a:pt x="3257550" y="212725"/>
                  <a:pt x="3267075" y="219075"/>
                </a:cubicBezTo>
                <a:cubicBezTo>
                  <a:pt x="3392481" y="187724"/>
                  <a:pt x="3348698" y="168715"/>
                  <a:pt x="3409950" y="209550"/>
                </a:cubicBezTo>
                <a:cubicBezTo>
                  <a:pt x="3457534" y="280926"/>
                  <a:pt x="3426792" y="258197"/>
                  <a:pt x="3495675" y="285750"/>
                </a:cubicBezTo>
                <a:cubicBezTo>
                  <a:pt x="3574869" y="259352"/>
                  <a:pt x="3462002" y="302998"/>
                  <a:pt x="3552825" y="238125"/>
                </a:cubicBezTo>
                <a:cubicBezTo>
                  <a:pt x="3563477" y="230516"/>
                  <a:pt x="3578506" y="232740"/>
                  <a:pt x="3590925" y="228600"/>
                </a:cubicBezTo>
                <a:cubicBezTo>
                  <a:pt x="3607145" y="223193"/>
                  <a:pt x="3622675" y="215900"/>
                  <a:pt x="3638550" y="209550"/>
                </a:cubicBezTo>
                <a:cubicBezTo>
                  <a:pt x="3702050" y="212725"/>
                  <a:pt x="3772183" y="190641"/>
                  <a:pt x="3829050" y="219075"/>
                </a:cubicBezTo>
                <a:cubicBezTo>
                  <a:pt x="3867150" y="238125"/>
                  <a:pt x="3856079" y="303254"/>
                  <a:pt x="3886200" y="333375"/>
                </a:cubicBezTo>
                <a:lnTo>
                  <a:pt x="3914775" y="361950"/>
                </a:lnTo>
                <a:cubicBezTo>
                  <a:pt x="3967207" y="296410"/>
                  <a:pt x="3931916" y="330657"/>
                  <a:pt x="3981450" y="295275"/>
                </a:cubicBezTo>
                <a:cubicBezTo>
                  <a:pt x="3994368" y="286048"/>
                  <a:pt x="4004810" y="272596"/>
                  <a:pt x="4019550" y="266700"/>
                </a:cubicBezTo>
                <a:cubicBezTo>
                  <a:pt x="4037481" y="259527"/>
                  <a:pt x="4057650" y="260350"/>
                  <a:pt x="4076700" y="257175"/>
                </a:cubicBezTo>
                <a:cubicBezTo>
                  <a:pt x="4086225" y="263525"/>
                  <a:pt x="4096481" y="268896"/>
                  <a:pt x="4105275" y="276225"/>
                </a:cubicBezTo>
                <a:cubicBezTo>
                  <a:pt x="4115623" y="284849"/>
                  <a:pt x="4121541" y="299329"/>
                  <a:pt x="4133850" y="304800"/>
                </a:cubicBezTo>
                <a:cubicBezTo>
                  <a:pt x="4151498" y="312644"/>
                  <a:pt x="4171950" y="311150"/>
                  <a:pt x="4191000" y="314325"/>
                </a:cubicBezTo>
                <a:cubicBezTo>
                  <a:pt x="4328202" y="294725"/>
                  <a:pt x="4190185" y="324226"/>
                  <a:pt x="4314825" y="266700"/>
                </a:cubicBezTo>
                <a:cubicBezTo>
                  <a:pt x="4335812" y="257014"/>
                  <a:pt x="4359360" y="254292"/>
                  <a:pt x="4381500" y="247650"/>
                </a:cubicBezTo>
                <a:cubicBezTo>
                  <a:pt x="4391117" y="244765"/>
                  <a:pt x="4401095" y="242615"/>
                  <a:pt x="4410075" y="238125"/>
                </a:cubicBezTo>
                <a:cubicBezTo>
                  <a:pt x="4439313" y="223506"/>
                  <a:pt x="4467225" y="206375"/>
                  <a:pt x="4495800" y="190500"/>
                </a:cubicBezTo>
                <a:cubicBezTo>
                  <a:pt x="4533900" y="193675"/>
                  <a:pt x="4574095" y="187166"/>
                  <a:pt x="4610100" y="200025"/>
                </a:cubicBezTo>
                <a:cubicBezTo>
                  <a:pt x="4623472" y="204801"/>
                  <a:pt x="4622105" y="225797"/>
                  <a:pt x="4629150" y="238125"/>
                </a:cubicBezTo>
                <a:cubicBezTo>
                  <a:pt x="4651076" y="276496"/>
                  <a:pt x="4642109" y="265177"/>
                  <a:pt x="4686300" y="276225"/>
                </a:cubicBezTo>
                <a:cubicBezTo>
                  <a:pt x="4756150" y="273050"/>
                  <a:pt x="4826356" y="274422"/>
                  <a:pt x="4895850" y="266700"/>
                </a:cubicBezTo>
                <a:cubicBezTo>
                  <a:pt x="4916050" y="264456"/>
                  <a:pt x="4954727" y="243036"/>
                  <a:pt x="4972050" y="228600"/>
                </a:cubicBezTo>
                <a:cubicBezTo>
                  <a:pt x="4982398" y="219976"/>
                  <a:pt x="4987354" y="202333"/>
                  <a:pt x="5000625" y="200025"/>
                </a:cubicBezTo>
                <a:cubicBezTo>
                  <a:pt x="5063264" y="189131"/>
                  <a:pt x="5127625" y="193675"/>
                  <a:pt x="5191125" y="190500"/>
                </a:cubicBezTo>
                <a:cubicBezTo>
                  <a:pt x="5216525" y="184150"/>
                  <a:pt x="5241925" y="165100"/>
                  <a:pt x="5267325" y="171450"/>
                </a:cubicBezTo>
                <a:cubicBezTo>
                  <a:pt x="5287048" y="176381"/>
                  <a:pt x="5290125" y="205688"/>
                  <a:pt x="5305425" y="219075"/>
                </a:cubicBezTo>
                <a:cubicBezTo>
                  <a:pt x="5316111" y="228425"/>
                  <a:pt x="5330825" y="231775"/>
                  <a:pt x="5343525" y="238125"/>
                </a:cubicBezTo>
                <a:cubicBezTo>
                  <a:pt x="5375275" y="234950"/>
                  <a:pt x="5408278" y="237984"/>
                  <a:pt x="5438775" y="228600"/>
                </a:cubicBezTo>
                <a:cubicBezTo>
                  <a:pt x="5451650" y="224639"/>
                  <a:pt x="5459520" y="210986"/>
                  <a:pt x="5467350" y="200025"/>
                </a:cubicBezTo>
                <a:cubicBezTo>
                  <a:pt x="5489809" y="168583"/>
                  <a:pt x="5485445" y="143830"/>
                  <a:pt x="5514975" y="114300"/>
                </a:cubicBezTo>
                <a:cubicBezTo>
                  <a:pt x="5525015" y="104260"/>
                  <a:pt x="5541521" y="103503"/>
                  <a:pt x="5553075" y="95250"/>
                </a:cubicBezTo>
                <a:cubicBezTo>
                  <a:pt x="5690128" y="-2645"/>
                  <a:pt x="5595126" y="32350"/>
                  <a:pt x="5724525" y="0"/>
                </a:cubicBezTo>
                <a:cubicBezTo>
                  <a:pt x="5752798" y="7068"/>
                  <a:pt x="5855515" y="29643"/>
                  <a:pt x="5895975" y="47625"/>
                </a:cubicBezTo>
                <a:cubicBezTo>
                  <a:pt x="5906436" y="52274"/>
                  <a:pt x="5915756" y="59346"/>
                  <a:pt x="5924550" y="66675"/>
                </a:cubicBezTo>
                <a:cubicBezTo>
                  <a:pt x="5934898" y="75299"/>
                  <a:pt x="5940816" y="89779"/>
                  <a:pt x="5953125" y="95250"/>
                </a:cubicBezTo>
                <a:cubicBezTo>
                  <a:pt x="5970773" y="103094"/>
                  <a:pt x="5991225" y="101600"/>
                  <a:pt x="6010275" y="104775"/>
                </a:cubicBezTo>
                <a:cubicBezTo>
                  <a:pt x="6032500" y="114300"/>
                  <a:pt x="6054011" y="125704"/>
                  <a:pt x="6076950" y="133350"/>
                </a:cubicBezTo>
                <a:cubicBezTo>
                  <a:pt x="6101788" y="141629"/>
                  <a:pt x="6129378" y="141428"/>
                  <a:pt x="6153150" y="152400"/>
                </a:cubicBezTo>
                <a:cubicBezTo>
                  <a:pt x="6189869" y="169347"/>
                  <a:pt x="6206773" y="198498"/>
                  <a:pt x="6229350" y="228600"/>
                </a:cubicBezTo>
                <a:cubicBezTo>
                  <a:pt x="6235851" y="248104"/>
                  <a:pt x="6240881" y="271547"/>
                  <a:pt x="6257925" y="285750"/>
                </a:cubicBezTo>
                <a:cubicBezTo>
                  <a:pt x="6268833" y="294840"/>
                  <a:pt x="6283325" y="298450"/>
                  <a:pt x="6296025" y="304800"/>
                </a:cubicBezTo>
                <a:cubicBezTo>
                  <a:pt x="6311900" y="301625"/>
                  <a:pt x="6330180" y="304255"/>
                  <a:pt x="6343650" y="295275"/>
                </a:cubicBezTo>
                <a:cubicBezTo>
                  <a:pt x="6369802" y="277840"/>
                  <a:pt x="6378994" y="231106"/>
                  <a:pt x="6410325" y="228600"/>
                </a:cubicBezTo>
                <a:lnTo>
                  <a:pt x="6648450" y="209550"/>
                </a:lnTo>
                <a:cubicBezTo>
                  <a:pt x="6702534" y="199716"/>
                  <a:pt x="6754481" y="163810"/>
                  <a:pt x="6791325" y="219075"/>
                </a:cubicBezTo>
                <a:cubicBezTo>
                  <a:pt x="6802464" y="235783"/>
                  <a:pt x="6791731" y="268767"/>
                  <a:pt x="6810375" y="276225"/>
                </a:cubicBezTo>
                <a:cubicBezTo>
                  <a:pt x="6863764" y="297581"/>
                  <a:pt x="6924675" y="288925"/>
                  <a:pt x="6981825" y="295275"/>
                </a:cubicBezTo>
                <a:cubicBezTo>
                  <a:pt x="7025461" y="306184"/>
                  <a:pt x="7044669" y="315857"/>
                  <a:pt x="7096125" y="295275"/>
                </a:cubicBezTo>
                <a:cubicBezTo>
                  <a:pt x="7106754" y="291023"/>
                  <a:pt x="7107080" y="274795"/>
                  <a:pt x="7115175" y="266700"/>
                </a:cubicBezTo>
                <a:cubicBezTo>
                  <a:pt x="7126990" y="254885"/>
                  <a:pt x="7165625" y="229892"/>
                  <a:pt x="7181850" y="219075"/>
                </a:cubicBezTo>
                <a:cubicBezTo>
                  <a:pt x="7194550" y="228600"/>
                  <a:pt x="7205296" y="241544"/>
                  <a:pt x="7219950" y="247650"/>
                </a:cubicBezTo>
                <a:cubicBezTo>
                  <a:pt x="7251595" y="260836"/>
                  <a:pt x="7317011" y="270177"/>
                  <a:pt x="7353300" y="276225"/>
                </a:cubicBezTo>
                <a:cubicBezTo>
                  <a:pt x="7391400" y="269875"/>
                  <a:pt x="7430279" y="267127"/>
                  <a:pt x="7467600" y="257175"/>
                </a:cubicBezTo>
                <a:cubicBezTo>
                  <a:pt x="7478661" y="254225"/>
                  <a:pt x="7484784" y="239264"/>
                  <a:pt x="7496175" y="238125"/>
                </a:cubicBezTo>
                <a:cubicBezTo>
                  <a:pt x="7537526" y="233990"/>
                  <a:pt x="7600829" y="262453"/>
                  <a:pt x="7639050" y="266700"/>
                </a:cubicBezTo>
                <a:cubicBezTo>
                  <a:pt x="7699089" y="273371"/>
                  <a:pt x="7820025" y="276225"/>
                  <a:pt x="7820025" y="276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28813" y="1109072"/>
            <a:ext cx="8210550" cy="182164"/>
          </a:xfrm>
          <a:custGeom>
            <a:avLst/>
            <a:gdLst>
              <a:gd name="connsiteX0" fmla="*/ 0 w 8210550"/>
              <a:gd name="connsiteY0" fmla="*/ 76200 h 182165"/>
              <a:gd name="connsiteX1" fmla="*/ 190500 w 8210550"/>
              <a:gd name="connsiteY1" fmla="*/ 66675 h 182165"/>
              <a:gd name="connsiteX2" fmla="*/ 219075 w 8210550"/>
              <a:gd name="connsiteY2" fmla="*/ 47625 h 182165"/>
              <a:gd name="connsiteX3" fmla="*/ 295275 w 8210550"/>
              <a:gd name="connsiteY3" fmla="*/ 19050 h 182165"/>
              <a:gd name="connsiteX4" fmla="*/ 333375 w 8210550"/>
              <a:gd name="connsiteY4" fmla="*/ 38100 h 182165"/>
              <a:gd name="connsiteX5" fmla="*/ 361950 w 8210550"/>
              <a:gd name="connsiteY5" fmla="*/ 66675 h 182165"/>
              <a:gd name="connsiteX6" fmla="*/ 400050 w 8210550"/>
              <a:gd name="connsiteY6" fmla="*/ 76200 h 182165"/>
              <a:gd name="connsiteX7" fmla="*/ 876300 w 8210550"/>
              <a:gd name="connsiteY7" fmla="*/ 57150 h 182165"/>
              <a:gd name="connsiteX8" fmla="*/ 914400 w 8210550"/>
              <a:gd name="connsiteY8" fmla="*/ 47625 h 182165"/>
              <a:gd name="connsiteX9" fmla="*/ 942975 w 8210550"/>
              <a:gd name="connsiteY9" fmla="*/ 28575 h 182165"/>
              <a:gd name="connsiteX10" fmla="*/ 1247775 w 8210550"/>
              <a:gd name="connsiteY10" fmla="*/ 47625 h 182165"/>
              <a:gd name="connsiteX11" fmla="*/ 1285875 w 8210550"/>
              <a:gd name="connsiteY11" fmla="*/ 57150 h 182165"/>
              <a:gd name="connsiteX12" fmla="*/ 1362075 w 8210550"/>
              <a:gd name="connsiteY12" fmla="*/ 66675 h 182165"/>
              <a:gd name="connsiteX13" fmla="*/ 1457325 w 8210550"/>
              <a:gd name="connsiteY13" fmla="*/ 95250 h 182165"/>
              <a:gd name="connsiteX14" fmla="*/ 1600200 w 8210550"/>
              <a:gd name="connsiteY14" fmla="*/ 85725 h 182165"/>
              <a:gd name="connsiteX15" fmla="*/ 1714500 w 8210550"/>
              <a:gd name="connsiteY15" fmla="*/ 66675 h 182165"/>
              <a:gd name="connsiteX16" fmla="*/ 1743075 w 8210550"/>
              <a:gd name="connsiteY16" fmla="*/ 76200 h 182165"/>
              <a:gd name="connsiteX17" fmla="*/ 1781175 w 8210550"/>
              <a:gd name="connsiteY17" fmla="*/ 85725 h 182165"/>
              <a:gd name="connsiteX18" fmla="*/ 1971675 w 8210550"/>
              <a:gd name="connsiteY18" fmla="*/ 66675 h 182165"/>
              <a:gd name="connsiteX19" fmla="*/ 2047875 w 8210550"/>
              <a:gd name="connsiteY19" fmla="*/ 57150 h 182165"/>
              <a:gd name="connsiteX20" fmla="*/ 2085975 w 8210550"/>
              <a:gd name="connsiteY20" fmla="*/ 38100 h 182165"/>
              <a:gd name="connsiteX21" fmla="*/ 2114550 w 8210550"/>
              <a:gd name="connsiteY21" fmla="*/ 28575 h 182165"/>
              <a:gd name="connsiteX22" fmla="*/ 2152650 w 8210550"/>
              <a:gd name="connsiteY22" fmla="*/ 9525 h 182165"/>
              <a:gd name="connsiteX23" fmla="*/ 2238375 w 8210550"/>
              <a:gd name="connsiteY23" fmla="*/ 0 h 182165"/>
              <a:gd name="connsiteX24" fmla="*/ 2390775 w 8210550"/>
              <a:gd name="connsiteY24" fmla="*/ 19050 h 182165"/>
              <a:gd name="connsiteX25" fmla="*/ 2428875 w 8210550"/>
              <a:gd name="connsiteY25" fmla="*/ 47625 h 182165"/>
              <a:gd name="connsiteX26" fmla="*/ 2476500 w 8210550"/>
              <a:gd name="connsiteY26" fmla="*/ 57150 h 182165"/>
              <a:gd name="connsiteX27" fmla="*/ 2514600 w 8210550"/>
              <a:gd name="connsiteY27" fmla="*/ 66675 h 182165"/>
              <a:gd name="connsiteX28" fmla="*/ 2733675 w 8210550"/>
              <a:gd name="connsiteY28" fmla="*/ 47625 h 182165"/>
              <a:gd name="connsiteX29" fmla="*/ 2771775 w 8210550"/>
              <a:gd name="connsiteY29" fmla="*/ 38100 h 182165"/>
              <a:gd name="connsiteX30" fmla="*/ 2876550 w 8210550"/>
              <a:gd name="connsiteY30" fmla="*/ 28575 h 182165"/>
              <a:gd name="connsiteX31" fmla="*/ 2962275 w 8210550"/>
              <a:gd name="connsiteY31" fmla="*/ 9525 h 182165"/>
              <a:gd name="connsiteX32" fmla="*/ 3009900 w 8210550"/>
              <a:gd name="connsiteY32" fmla="*/ 19050 h 182165"/>
              <a:gd name="connsiteX33" fmla="*/ 3086100 w 8210550"/>
              <a:gd name="connsiteY33" fmla="*/ 47625 h 182165"/>
              <a:gd name="connsiteX34" fmla="*/ 3133725 w 8210550"/>
              <a:gd name="connsiteY34" fmla="*/ 57150 h 182165"/>
              <a:gd name="connsiteX35" fmla="*/ 3209925 w 8210550"/>
              <a:gd name="connsiteY35" fmla="*/ 76200 h 182165"/>
              <a:gd name="connsiteX36" fmla="*/ 3486150 w 8210550"/>
              <a:gd name="connsiteY36" fmla="*/ 57150 h 182165"/>
              <a:gd name="connsiteX37" fmla="*/ 3533775 w 8210550"/>
              <a:gd name="connsiteY37" fmla="*/ 47625 h 182165"/>
              <a:gd name="connsiteX38" fmla="*/ 3667125 w 8210550"/>
              <a:gd name="connsiteY38" fmla="*/ 28575 h 182165"/>
              <a:gd name="connsiteX39" fmla="*/ 3714750 w 8210550"/>
              <a:gd name="connsiteY39" fmla="*/ 38100 h 182165"/>
              <a:gd name="connsiteX40" fmla="*/ 3838575 w 8210550"/>
              <a:gd name="connsiteY40" fmla="*/ 76200 h 182165"/>
              <a:gd name="connsiteX41" fmla="*/ 3914775 w 8210550"/>
              <a:gd name="connsiteY41" fmla="*/ 85725 h 182165"/>
              <a:gd name="connsiteX42" fmla="*/ 4505325 w 8210550"/>
              <a:gd name="connsiteY42" fmla="*/ 95250 h 182165"/>
              <a:gd name="connsiteX43" fmla="*/ 4610100 w 8210550"/>
              <a:gd name="connsiteY43" fmla="*/ 76200 h 182165"/>
              <a:gd name="connsiteX44" fmla="*/ 4667250 w 8210550"/>
              <a:gd name="connsiteY44" fmla="*/ 66675 h 182165"/>
              <a:gd name="connsiteX45" fmla="*/ 4733925 w 8210550"/>
              <a:gd name="connsiteY45" fmla="*/ 47625 h 182165"/>
              <a:gd name="connsiteX46" fmla="*/ 4895850 w 8210550"/>
              <a:gd name="connsiteY46" fmla="*/ 57150 h 182165"/>
              <a:gd name="connsiteX47" fmla="*/ 5257800 w 8210550"/>
              <a:gd name="connsiteY47" fmla="*/ 38100 h 182165"/>
              <a:gd name="connsiteX48" fmla="*/ 5543550 w 8210550"/>
              <a:gd name="connsiteY48" fmla="*/ 28575 h 182165"/>
              <a:gd name="connsiteX49" fmla="*/ 5734050 w 8210550"/>
              <a:gd name="connsiteY49" fmla="*/ 19050 h 182165"/>
              <a:gd name="connsiteX50" fmla="*/ 5762625 w 8210550"/>
              <a:gd name="connsiteY50" fmla="*/ 38100 h 182165"/>
              <a:gd name="connsiteX51" fmla="*/ 5810250 w 8210550"/>
              <a:gd name="connsiteY51" fmla="*/ 47625 h 182165"/>
              <a:gd name="connsiteX52" fmla="*/ 6391275 w 8210550"/>
              <a:gd name="connsiteY52" fmla="*/ 38100 h 182165"/>
              <a:gd name="connsiteX53" fmla="*/ 6543675 w 8210550"/>
              <a:gd name="connsiteY53" fmla="*/ 47625 h 182165"/>
              <a:gd name="connsiteX54" fmla="*/ 6619875 w 8210550"/>
              <a:gd name="connsiteY54" fmla="*/ 104775 h 182165"/>
              <a:gd name="connsiteX55" fmla="*/ 6657975 w 8210550"/>
              <a:gd name="connsiteY55" fmla="*/ 123825 h 182165"/>
              <a:gd name="connsiteX56" fmla="*/ 6753225 w 8210550"/>
              <a:gd name="connsiteY56" fmla="*/ 142875 h 182165"/>
              <a:gd name="connsiteX57" fmla="*/ 7124700 w 8210550"/>
              <a:gd name="connsiteY57" fmla="*/ 152400 h 182165"/>
              <a:gd name="connsiteX58" fmla="*/ 7181850 w 8210550"/>
              <a:gd name="connsiteY58" fmla="*/ 133350 h 182165"/>
              <a:gd name="connsiteX59" fmla="*/ 7219950 w 8210550"/>
              <a:gd name="connsiteY59" fmla="*/ 123825 h 182165"/>
              <a:gd name="connsiteX60" fmla="*/ 7372350 w 8210550"/>
              <a:gd name="connsiteY60" fmla="*/ 114300 h 182165"/>
              <a:gd name="connsiteX61" fmla="*/ 7448550 w 8210550"/>
              <a:gd name="connsiteY61" fmla="*/ 66675 h 182165"/>
              <a:gd name="connsiteX62" fmla="*/ 7496175 w 8210550"/>
              <a:gd name="connsiteY62" fmla="*/ 57150 h 182165"/>
              <a:gd name="connsiteX63" fmla="*/ 7553325 w 8210550"/>
              <a:gd name="connsiteY63" fmla="*/ 9525 h 182165"/>
              <a:gd name="connsiteX64" fmla="*/ 7639050 w 8210550"/>
              <a:gd name="connsiteY64" fmla="*/ 19050 h 182165"/>
              <a:gd name="connsiteX65" fmla="*/ 7667625 w 8210550"/>
              <a:gd name="connsiteY65" fmla="*/ 28575 h 182165"/>
              <a:gd name="connsiteX66" fmla="*/ 7820025 w 8210550"/>
              <a:gd name="connsiteY66" fmla="*/ 47625 h 182165"/>
              <a:gd name="connsiteX67" fmla="*/ 7886700 w 8210550"/>
              <a:gd name="connsiteY67" fmla="*/ 57150 h 182165"/>
              <a:gd name="connsiteX68" fmla="*/ 7972425 w 8210550"/>
              <a:gd name="connsiteY68" fmla="*/ 85725 h 182165"/>
              <a:gd name="connsiteX69" fmla="*/ 8210550 w 8210550"/>
              <a:gd name="connsiteY69" fmla="*/ 76200 h 18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210550" h="182165">
                <a:moveTo>
                  <a:pt x="0" y="76200"/>
                </a:moveTo>
                <a:cubicBezTo>
                  <a:pt x="63500" y="73025"/>
                  <a:pt x="127455" y="74898"/>
                  <a:pt x="190500" y="66675"/>
                </a:cubicBezTo>
                <a:cubicBezTo>
                  <a:pt x="201851" y="65194"/>
                  <a:pt x="208836" y="52745"/>
                  <a:pt x="219075" y="47625"/>
                </a:cubicBezTo>
                <a:cubicBezTo>
                  <a:pt x="241854" y="36236"/>
                  <a:pt x="270544" y="27294"/>
                  <a:pt x="295275" y="19050"/>
                </a:cubicBezTo>
                <a:cubicBezTo>
                  <a:pt x="307975" y="25400"/>
                  <a:pt x="321821" y="29847"/>
                  <a:pt x="333375" y="38100"/>
                </a:cubicBezTo>
                <a:cubicBezTo>
                  <a:pt x="344336" y="45930"/>
                  <a:pt x="350254" y="59992"/>
                  <a:pt x="361950" y="66675"/>
                </a:cubicBezTo>
                <a:cubicBezTo>
                  <a:pt x="373316" y="73170"/>
                  <a:pt x="387350" y="73025"/>
                  <a:pt x="400050" y="76200"/>
                </a:cubicBezTo>
                <a:cubicBezTo>
                  <a:pt x="530359" y="73170"/>
                  <a:pt x="724037" y="84834"/>
                  <a:pt x="876300" y="57150"/>
                </a:cubicBezTo>
                <a:cubicBezTo>
                  <a:pt x="889180" y="54808"/>
                  <a:pt x="901700" y="50800"/>
                  <a:pt x="914400" y="47625"/>
                </a:cubicBezTo>
                <a:cubicBezTo>
                  <a:pt x="923925" y="41275"/>
                  <a:pt x="931527" y="28575"/>
                  <a:pt x="942975" y="28575"/>
                </a:cubicBezTo>
                <a:cubicBezTo>
                  <a:pt x="1044773" y="28575"/>
                  <a:pt x="1146328" y="39171"/>
                  <a:pt x="1247775" y="47625"/>
                </a:cubicBezTo>
                <a:cubicBezTo>
                  <a:pt x="1260821" y="48712"/>
                  <a:pt x="1272962" y="54998"/>
                  <a:pt x="1285875" y="57150"/>
                </a:cubicBezTo>
                <a:cubicBezTo>
                  <a:pt x="1311124" y="61358"/>
                  <a:pt x="1336675" y="63500"/>
                  <a:pt x="1362075" y="66675"/>
                </a:cubicBezTo>
                <a:cubicBezTo>
                  <a:pt x="1365400" y="67783"/>
                  <a:pt x="1442930" y="95250"/>
                  <a:pt x="1457325" y="95250"/>
                </a:cubicBezTo>
                <a:cubicBezTo>
                  <a:pt x="1505056" y="95250"/>
                  <a:pt x="1552575" y="88900"/>
                  <a:pt x="1600200" y="85725"/>
                </a:cubicBezTo>
                <a:cubicBezTo>
                  <a:pt x="1638300" y="79375"/>
                  <a:pt x="1675960" y="69244"/>
                  <a:pt x="1714500" y="66675"/>
                </a:cubicBezTo>
                <a:cubicBezTo>
                  <a:pt x="1724518" y="66007"/>
                  <a:pt x="1733421" y="73442"/>
                  <a:pt x="1743075" y="76200"/>
                </a:cubicBezTo>
                <a:cubicBezTo>
                  <a:pt x="1755662" y="79796"/>
                  <a:pt x="1768475" y="82550"/>
                  <a:pt x="1781175" y="85725"/>
                </a:cubicBezTo>
                <a:lnTo>
                  <a:pt x="1971675" y="66675"/>
                </a:lnTo>
                <a:cubicBezTo>
                  <a:pt x="1997127" y="63948"/>
                  <a:pt x="2023042" y="63358"/>
                  <a:pt x="2047875" y="57150"/>
                </a:cubicBezTo>
                <a:cubicBezTo>
                  <a:pt x="2061650" y="53706"/>
                  <a:pt x="2072924" y="43693"/>
                  <a:pt x="2085975" y="38100"/>
                </a:cubicBezTo>
                <a:cubicBezTo>
                  <a:pt x="2095203" y="34145"/>
                  <a:pt x="2105322" y="32530"/>
                  <a:pt x="2114550" y="28575"/>
                </a:cubicBezTo>
                <a:cubicBezTo>
                  <a:pt x="2127601" y="22982"/>
                  <a:pt x="2138815" y="12718"/>
                  <a:pt x="2152650" y="9525"/>
                </a:cubicBezTo>
                <a:cubicBezTo>
                  <a:pt x="2180665" y="3060"/>
                  <a:pt x="2209800" y="3175"/>
                  <a:pt x="2238375" y="0"/>
                </a:cubicBezTo>
                <a:cubicBezTo>
                  <a:pt x="2289175" y="6350"/>
                  <a:pt x="2341108" y="6633"/>
                  <a:pt x="2390775" y="19050"/>
                </a:cubicBezTo>
                <a:cubicBezTo>
                  <a:pt x="2406176" y="22900"/>
                  <a:pt x="2414368" y="41178"/>
                  <a:pt x="2428875" y="47625"/>
                </a:cubicBezTo>
                <a:cubicBezTo>
                  <a:pt x="2443669" y="54200"/>
                  <a:pt x="2460696" y="53638"/>
                  <a:pt x="2476500" y="57150"/>
                </a:cubicBezTo>
                <a:cubicBezTo>
                  <a:pt x="2489279" y="59990"/>
                  <a:pt x="2501900" y="63500"/>
                  <a:pt x="2514600" y="66675"/>
                </a:cubicBezTo>
                <a:cubicBezTo>
                  <a:pt x="2587625" y="60325"/>
                  <a:pt x="2660823" y="55720"/>
                  <a:pt x="2733675" y="47625"/>
                </a:cubicBezTo>
                <a:cubicBezTo>
                  <a:pt x="2746686" y="46179"/>
                  <a:pt x="2758799" y="39830"/>
                  <a:pt x="2771775" y="38100"/>
                </a:cubicBezTo>
                <a:cubicBezTo>
                  <a:pt x="2806536" y="33465"/>
                  <a:pt x="2841625" y="31750"/>
                  <a:pt x="2876550" y="28575"/>
                </a:cubicBezTo>
                <a:cubicBezTo>
                  <a:pt x="2905125" y="22225"/>
                  <a:pt x="2933077" y="11611"/>
                  <a:pt x="2962275" y="9525"/>
                </a:cubicBezTo>
                <a:cubicBezTo>
                  <a:pt x="2978423" y="8372"/>
                  <a:pt x="2994194" y="15123"/>
                  <a:pt x="3009900" y="19050"/>
                </a:cubicBezTo>
                <a:cubicBezTo>
                  <a:pt x="3046917" y="28304"/>
                  <a:pt x="3042399" y="34515"/>
                  <a:pt x="3086100" y="47625"/>
                </a:cubicBezTo>
                <a:cubicBezTo>
                  <a:pt x="3101607" y="52277"/>
                  <a:pt x="3117950" y="53510"/>
                  <a:pt x="3133725" y="57150"/>
                </a:cubicBezTo>
                <a:cubicBezTo>
                  <a:pt x="3159236" y="63037"/>
                  <a:pt x="3184525" y="69850"/>
                  <a:pt x="3209925" y="76200"/>
                </a:cubicBezTo>
                <a:lnTo>
                  <a:pt x="3486150" y="57150"/>
                </a:lnTo>
                <a:cubicBezTo>
                  <a:pt x="3502277" y="55727"/>
                  <a:pt x="3517784" y="50150"/>
                  <a:pt x="3533775" y="47625"/>
                </a:cubicBezTo>
                <a:cubicBezTo>
                  <a:pt x="3578127" y="40622"/>
                  <a:pt x="3622675" y="34925"/>
                  <a:pt x="3667125" y="28575"/>
                </a:cubicBezTo>
                <a:cubicBezTo>
                  <a:pt x="3683000" y="31750"/>
                  <a:pt x="3699131" y="33840"/>
                  <a:pt x="3714750" y="38100"/>
                </a:cubicBezTo>
                <a:cubicBezTo>
                  <a:pt x="3771691" y="53629"/>
                  <a:pt x="3778074" y="64100"/>
                  <a:pt x="3838575" y="76200"/>
                </a:cubicBezTo>
                <a:cubicBezTo>
                  <a:pt x="3863676" y="81220"/>
                  <a:pt x="3889375" y="82550"/>
                  <a:pt x="3914775" y="85725"/>
                </a:cubicBezTo>
                <a:cubicBezTo>
                  <a:pt x="4128717" y="171302"/>
                  <a:pt x="3963726" y="112444"/>
                  <a:pt x="4505325" y="95250"/>
                </a:cubicBezTo>
                <a:cubicBezTo>
                  <a:pt x="4522327" y="94710"/>
                  <a:pt x="4590578" y="79749"/>
                  <a:pt x="4610100" y="76200"/>
                </a:cubicBezTo>
                <a:cubicBezTo>
                  <a:pt x="4629101" y="72745"/>
                  <a:pt x="4648312" y="70463"/>
                  <a:pt x="4667250" y="66675"/>
                </a:cubicBezTo>
                <a:cubicBezTo>
                  <a:pt x="4697150" y="60695"/>
                  <a:pt x="4706690" y="56703"/>
                  <a:pt x="4733925" y="47625"/>
                </a:cubicBezTo>
                <a:cubicBezTo>
                  <a:pt x="4787900" y="50800"/>
                  <a:pt x="4841791" y="58133"/>
                  <a:pt x="4895850" y="57150"/>
                </a:cubicBezTo>
                <a:cubicBezTo>
                  <a:pt x="5016647" y="54954"/>
                  <a:pt x="5137100" y="43425"/>
                  <a:pt x="5257800" y="38100"/>
                </a:cubicBezTo>
                <a:cubicBezTo>
                  <a:pt x="5353010" y="33900"/>
                  <a:pt x="5448300" y="31750"/>
                  <a:pt x="5543550" y="28575"/>
                </a:cubicBezTo>
                <a:cubicBezTo>
                  <a:pt x="5630866" y="3627"/>
                  <a:pt x="5621498" y="-2053"/>
                  <a:pt x="5734050" y="19050"/>
                </a:cubicBezTo>
                <a:cubicBezTo>
                  <a:pt x="5745302" y="21160"/>
                  <a:pt x="5751906" y="34080"/>
                  <a:pt x="5762625" y="38100"/>
                </a:cubicBezTo>
                <a:cubicBezTo>
                  <a:pt x="5777784" y="43784"/>
                  <a:pt x="5794375" y="44450"/>
                  <a:pt x="5810250" y="47625"/>
                </a:cubicBezTo>
                <a:lnTo>
                  <a:pt x="6391275" y="38100"/>
                </a:lnTo>
                <a:cubicBezTo>
                  <a:pt x="6442174" y="38100"/>
                  <a:pt x="6494812" y="33373"/>
                  <a:pt x="6543675" y="47625"/>
                </a:cubicBezTo>
                <a:cubicBezTo>
                  <a:pt x="6574155" y="56515"/>
                  <a:pt x="6591477" y="90576"/>
                  <a:pt x="6619875" y="104775"/>
                </a:cubicBezTo>
                <a:cubicBezTo>
                  <a:pt x="6632575" y="111125"/>
                  <a:pt x="6644680" y="118839"/>
                  <a:pt x="6657975" y="123825"/>
                </a:cubicBezTo>
                <a:cubicBezTo>
                  <a:pt x="6680709" y="132350"/>
                  <a:pt x="6733472" y="139583"/>
                  <a:pt x="6753225" y="142875"/>
                </a:cubicBezTo>
                <a:cubicBezTo>
                  <a:pt x="6887305" y="209915"/>
                  <a:pt x="6804177" y="175853"/>
                  <a:pt x="7124700" y="152400"/>
                </a:cubicBezTo>
                <a:cubicBezTo>
                  <a:pt x="7144727" y="150935"/>
                  <a:pt x="7162616" y="139120"/>
                  <a:pt x="7181850" y="133350"/>
                </a:cubicBezTo>
                <a:cubicBezTo>
                  <a:pt x="7194389" y="129588"/>
                  <a:pt x="7206924" y="125128"/>
                  <a:pt x="7219950" y="123825"/>
                </a:cubicBezTo>
                <a:cubicBezTo>
                  <a:pt x="7270597" y="118760"/>
                  <a:pt x="7321550" y="117475"/>
                  <a:pt x="7372350" y="114300"/>
                </a:cubicBezTo>
                <a:cubicBezTo>
                  <a:pt x="7398420" y="94747"/>
                  <a:pt x="7417171" y="77135"/>
                  <a:pt x="7448550" y="66675"/>
                </a:cubicBezTo>
                <a:cubicBezTo>
                  <a:pt x="7463909" y="61555"/>
                  <a:pt x="7480300" y="60325"/>
                  <a:pt x="7496175" y="57150"/>
                </a:cubicBezTo>
                <a:cubicBezTo>
                  <a:pt x="7503055" y="50270"/>
                  <a:pt x="7538858" y="10731"/>
                  <a:pt x="7553325" y="9525"/>
                </a:cubicBezTo>
                <a:cubicBezTo>
                  <a:pt x="7581977" y="7137"/>
                  <a:pt x="7610475" y="15875"/>
                  <a:pt x="7639050" y="19050"/>
                </a:cubicBezTo>
                <a:cubicBezTo>
                  <a:pt x="7648575" y="22225"/>
                  <a:pt x="7657708" y="27009"/>
                  <a:pt x="7667625" y="28575"/>
                </a:cubicBezTo>
                <a:cubicBezTo>
                  <a:pt x="7718194" y="36560"/>
                  <a:pt x="7769260" y="41003"/>
                  <a:pt x="7820025" y="47625"/>
                </a:cubicBezTo>
                <a:cubicBezTo>
                  <a:pt x="7842287" y="50529"/>
                  <a:pt x="7864611" y="53134"/>
                  <a:pt x="7886700" y="57150"/>
                </a:cubicBezTo>
                <a:cubicBezTo>
                  <a:pt x="7924298" y="63986"/>
                  <a:pt x="7934966" y="70742"/>
                  <a:pt x="7972425" y="85725"/>
                </a:cubicBezTo>
                <a:lnTo>
                  <a:pt x="8210550" y="76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124075" y="1519239"/>
            <a:ext cx="7943850" cy="371475"/>
          </a:xfrm>
          <a:custGeom>
            <a:avLst/>
            <a:gdLst>
              <a:gd name="connsiteX0" fmla="*/ 0 w 7943850"/>
              <a:gd name="connsiteY0" fmla="*/ 257175 h 371475"/>
              <a:gd name="connsiteX1" fmla="*/ 47625 w 7943850"/>
              <a:gd name="connsiteY1" fmla="*/ 276225 h 371475"/>
              <a:gd name="connsiteX2" fmla="*/ 76200 w 7943850"/>
              <a:gd name="connsiteY2" fmla="*/ 257175 h 371475"/>
              <a:gd name="connsiteX3" fmla="*/ 142875 w 7943850"/>
              <a:gd name="connsiteY3" fmla="*/ 276225 h 371475"/>
              <a:gd name="connsiteX4" fmla="*/ 200025 w 7943850"/>
              <a:gd name="connsiteY4" fmla="*/ 247650 h 371475"/>
              <a:gd name="connsiteX5" fmla="*/ 257175 w 7943850"/>
              <a:gd name="connsiteY5" fmla="*/ 219075 h 371475"/>
              <a:gd name="connsiteX6" fmla="*/ 276225 w 7943850"/>
              <a:gd name="connsiteY6" fmla="*/ 180975 h 371475"/>
              <a:gd name="connsiteX7" fmla="*/ 304800 w 7943850"/>
              <a:gd name="connsiteY7" fmla="*/ 95250 h 371475"/>
              <a:gd name="connsiteX8" fmla="*/ 323850 w 7943850"/>
              <a:gd name="connsiteY8" fmla="*/ 133350 h 371475"/>
              <a:gd name="connsiteX9" fmla="*/ 333375 w 7943850"/>
              <a:gd name="connsiteY9" fmla="*/ 161925 h 371475"/>
              <a:gd name="connsiteX10" fmla="*/ 371475 w 7943850"/>
              <a:gd name="connsiteY10" fmla="*/ 171450 h 371475"/>
              <a:gd name="connsiteX11" fmla="*/ 400050 w 7943850"/>
              <a:gd name="connsiteY11" fmla="*/ 180975 h 371475"/>
              <a:gd name="connsiteX12" fmla="*/ 409575 w 7943850"/>
              <a:gd name="connsiteY12" fmla="*/ 228600 h 371475"/>
              <a:gd name="connsiteX13" fmla="*/ 485775 w 7943850"/>
              <a:gd name="connsiteY13" fmla="*/ 228600 h 371475"/>
              <a:gd name="connsiteX14" fmla="*/ 495300 w 7943850"/>
              <a:gd name="connsiteY14" fmla="*/ 180975 h 371475"/>
              <a:gd name="connsiteX15" fmla="*/ 523875 w 7943850"/>
              <a:gd name="connsiteY15" fmla="*/ 190500 h 371475"/>
              <a:gd name="connsiteX16" fmla="*/ 571500 w 7943850"/>
              <a:gd name="connsiteY16" fmla="*/ 238125 h 371475"/>
              <a:gd name="connsiteX17" fmla="*/ 685800 w 7943850"/>
              <a:gd name="connsiteY17" fmla="*/ 238125 h 371475"/>
              <a:gd name="connsiteX18" fmla="*/ 790575 w 7943850"/>
              <a:gd name="connsiteY18" fmla="*/ 209550 h 371475"/>
              <a:gd name="connsiteX19" fmla="*/ 809625 w 7943850"/>
              <a:gd name="connsiteY19" fmla="*/ 38100 h 371475"/>
              <a:gd name="connsiteX20" fmla="*/ 828675 w 7943850"/>
              <a:gd name="connsiteY20" fmla="*/ 0 h 371475"/>
              <a:gd name="connsiteX21" fmla="*/ 847725 w 7943850"/>
              <a:gd name="connsiteY21" fmla="*/ 47625 h 371475"/>
              <a:gd name="connsiteX22" fmla="*/ 857250 w 7943850"/>
              <a:gd name="connsiteY22" fmla="*/ 95250 h 371475"/>
              <a:gd name="connsiteX23" fmla="*/ 876300 w 7943850"/>
              <a:gd name="connsiteY23" fmla="*/ 123825 h 371475"/>
              <a:gd name="connsiteX24" fmla="*/ 962025 w 7943850"/>
              <a:gd name="connsiteY24" fmla="*/ 190500 h 371475"/>
              <a:gd name="connsiteX25" fmla="*/ 981075 w 7943850"/>
              <a:gd name="connsiteY25" fmla="*/ 247650 h 371475"/>
              <a:gd name="connsiteX26" fmla="*/ 1047750 w 7943850"/>
              <a:gd name="connsiteY26" fmla="*/ 219075 h 371475"/>
              <a:gd name="connsiteX27" fmla="*/ 1076325 w 7943850"/>
              <a:gd name="connsiteY27" fmla="*/ 190500 h 371475"/>
              <a:gd name="connsiteX28" fmla="*/ 1114425 w 7943850"/>
              <a:gd name="connsiteY28" fmla="*/ 228600 h 371475"/>
              <a:gd name="connsiteX29" fmla="*/ 1152525 w 7943850"/>
              <a:gd name="connsiteY29" fmla="*/ 219075 h 371475"/>
              <a:gd name="connsiteX30" fmla="*/ 1181100 w 7943850"/>
              <a:gd name="connsiteY30" fmla="*/ 228600 h 371475"/>
              <a:gd name="connsiteX31" fmla="*/ 1190625 w 7943850"/>
              <a:gd name="connsiteY31" fmla="*/ 257175 h 371475"/>
              <a:gd name="connsiteX32" fmla="*/ 1257300 w 7943850"/>
              <a:gd name="connsiteY32" fmla="*/ 200025 h 371475"/>
              <a:gd name="connsiteX33" fmla="*/ 1285875 w 7943850"/>
              <a:gd name="connsiteY33" fmla="*/ 190500 h 371475"/>
              <a:gd name="connsiteX34" fmla="*/ 1343025 w 7943850"/>
              <a:gd name="connsiteY34" fmla="*/ 209550 h 371475"/>
              <a:gd name="connsiteX35" fmla="*/ 1371600 w 7943850"/>
              <a:gd name="connsiteY35" fmla="*/ 238125 h 371475"/>
              <a:gd name="connsiteX36" fmla="*/ 1409700 w 7943850"/>
              <a:gd name="connsiteY36" fmla="*/ 257175 h 371475"/>
              <a:gd name="connsiteX37" fmla="*/ 1466850 w 7943850"/>
              <a:gd name="connsiteY37" fmla="*/ 219075 h 371475"/>
              <a:gd name="connsiteX38" fmla="*/ 1543050 w 7943850"/>
              <a:gd name="connsiteY38" fmla="*/ 257175 h 371475"/>
              <a:gd name="connsiteX39" fmla="*/ 1685925 w 7943850"/>
              <a:gd name="connsiteY39" fmla="*/ 219075 h 371475"/>
              <a:gd name="connsiteX40" fmla="*/ 1724025 w 7943850"/>
              <a:gd name="connsiteY40" fmla="*/ 200025 h 371475"/>
              <a:gd name="connsiteX41" fmla="*/ 1762125 w 7943850"/>
              <a:gd name="connsiteY41" fmla="*/ 219075 h 371475"/>
              <a:gd name="connsiteX42" fmla="*/ 1781175 w 7943850"/>
              <a:gd name="connsiteY42" fmla="*/ 190500 h 371475"/>
              <a:gd name="connsiteX43" fmla="*/ 1790700 w 7943850"/>
              <a:gd name="connsiteY43" fmla="*/ 161925 h 371475"/>
              <a:gd name="connsiteX44" fmla="*/ 1819275 w 7943850"/>
              <a:gd name="connsiteY44" fmla="*/ 152400 h 371475"/>
              <a:gd name="connsiteX45" fmla="*/ 1857375 w 7943850"/>
              <a:gd name="connsiteY45" fmla="*/ 171450 h 371475"/>
              <a:gd name="connsiteX46" fmla="*/ 1895475 w 7943850"/>
              <a:gd name="connsiteY46" fmla="*/ 219075 h 371475"/>
              <a:gd name="connsiteX47" fmla="*/ 1905000 w 7943850"/>
              <a:gd name="connsiteY47" fmla="*/ 180975 h 371475"/>
              <a:gd name="connsiteX48" fmla="*/ 1924050 w 7943850"/>
              <a:gd name="connsiteY48" fmla="*/ 209550 h 371475"/>
              <a:gd name="connsiteX49" fmla="*/ 1933575 w 7943850"/>
              <a:gd name="connsiteY49" fmla="*/ 247650 h 371475"/>
              <a:gd name="connsiteX50" fmla="*/ 1990725 w 7943850"/>
              <a:gd name="connsiteY50" fmla="*/ 228600 h 371475"/>
              <a:gd name="connsiteX51" fmla="*/ 2047875 w 7943850"/>
              <a:gd name="connsiteY51" fmla="*/ 209550 h 371475"/>
              <a:gd name="connsiteX52" fmla="*/ 2076450 w 7943850"/>
              <a:gd name="connsiteY52" fmla="*/ 200025 h 371475"/>
              <a:gd name="connsiteX53" fmla="*/ 2114550 w 7943850"/>
              <a:gd name="connsiteY53" fmla="*/ 285750 h 371475"/>
              <a:gd name="connsiteX54" fmla="*/ 2171700 w 7943850"/>
              <a:gd name="connsiteY54" fmla="*/ 276225 h 371475"/>
              <a:gd name="connsiteX55" fmla="*/ 2219325 w 7943850"/>
              <a:gd name="connsiteY55" fmla="*/ 257175 h 371475"/>
              <a:gd name="connsiteX56" fmla="*/ 2247900 w 7943850"/>
              <a:gd name="connsiteY56" fmla="*/ 247650 h 371475"/>
              <a:gd name="connsiteX57" fmla="*/ 2324100 w 7943850"/>
              <a:gd name="connsiteY57" fmla="*/ 266700 h 371475"/>
              <a:gd name="connsiteX58" fmla="*/ 2362200 w 7943850"/>
              <a:gd name="connsiteY58" fmla="*/ 323850 h 371475"/>
              <a:gd name="connsiteX59" fmla="*/ 2466975 w 7943850"/>
              <a:gd name="connsiteY59" fmla="*/ 238125 h 371475"/>
              <a:gd name="connsiteX60" fmla="*/ 2505075 w 7943850"/>
              <a:gd name="connsiteY60" fmla="*/ 257175 h 371475"/>
              <a:gd name="connsiteX61" fmla="*/ 2514600 w 7943850"/>
              <a:gd name="connsiteY61" fmla="*/ 285750 h 371475"/>
              <a:gd name="connsiteX62" fmla="*/ 2543175 w 7943850"/>
              <a:gd name="connsiteY62" fmla="*/ 304800 h 371475"/>
              <a:gd name="connsiteX63" fmla="*/ 2552700 w 7943850"/>
              <a:gd name="connsiteY63" fmla="*/ 276225 h 371475"/>
              <a:gd name="connsiteX64" fmla="*/ 2686050 w 7943850"/>
              <a:gd name="connsiteY64" fmla="*/ 276225 h 371475"/>
              <a:gd name="connsiteX65" fmla="*/ 2724150 w 7943850"/>
              <a:gd name="connsiteY65" fmla="*/ 266700 h 371475"/>
              <a:gd name="connsiteX66" fmla="*/ 2743200 w 7943850"/>
              <a:gd name="connsiteY66" fmla="*/ 238125 h 371475"/>
              <a:gd name="connsiteX67" fmla="*/ 2771775 w 7943850"/>
              <a:gd name="connsiteY67" fmla="*/ 219075 h 371475"/>
              <a:gd name="connsiteX68" fmla="*/ 2790825 w 7943850"/>
              <a:gd name="connsiteY68" fmla="*/ 247650 h 371475"/>
              <a:gd name="connsiteX69" fmla="*/ 2800350 w 7943850"/>
              <a:gd name="connsiteY69" fmla="*/ 276225 h 371475"/>
              <a:gd name="connsiteX70" fmla="*/ 2828925 w 7943850"/>
              <a:gd name="connsiteY70" fmla="*/ 257175 h 371475"/>
              <a:gd name="connsiteX71" fmla="*/ 2857500 w 7943850"/>
              <a:gd name="connsiteY71" fmla="*/ 209550 h 371475"/>
              <a:gd name="connsiteX72" fmla="*/ 2914650 w 7943850"/>
              <a:gd name="connsiteY72" fmla="*/ 228600 h 371475"/>
              <a:gd name="connsiteX73" fmla="*/ 2962275 w 7943850"/>
              <a:gd name="connsiteY73" fmla="*/ 238125 h 371475"/>
              <a:gd name="connsiteX74" fmla="*/ 3000375 w 7943850"/>
              <a:gd name="connsiteY74" fmla="*/ 266700 h 371475"/>
              <a:gd name="connsiteX75" fmla="*/ 3009900 w 7943850"/>
              <a:gd name="connsiteY75" fmla="*/ 323850 h 371475"/>
              <a:gd name="connsiteX76" fmla="*/ 3067050 w 7943850"/>
              <a:gd name="connsiteY76" fmla="*/ 266700 h 371475"/>
              <a:gd name="connsiteX77" fmla="*/ 3076575 w 7943850"/>
              <a:gd name="connsiteY77" fmla="*/ 238125 h 371475"/>
              <a:gd name="connsiteX78" fmla="*/ 3114675 w 7943850"/>
              <a:gd name="connsiteY78" fmla="*/ 257175 h 371475"/>
              <a:gd name="connsiteX79" fmla="*/ 3133725 w 7943850"/>
              <a:gd name="connsiteY79" fmla="*/ 295275 h 371475"/>
              <a:gd name="connsiteX80" fmla="*/ 3181350 w 7943850"/>
              <a:gd name="connsiteY80" fmla="*/ 276225 h 371475"/>
              <a:gd name="connsiteX81" fmla="*/ 3209925 w 7943850"/>
              <a:gd name="connsiteY81" fmla="*/ 219075 h 371475"/>
              <a:gd name="connsiteX82" fmla="*/ 3248025 w 7943850"/>
              <a:gd name="connsiteY82" fmla="*/ 228600 h 371475"/>
              <a:gd name="connsiteX83" fmla="*/ 3324225 w 7943850"/>
              <a:gd name="connsiteY83" fmla="*/ 238125 h 371475"/>
              <a:gd name="connsiteX84" fmla="*/ 3352800 w 7943850"/>
              <a:gd name="connsiteY84" fmla="*/ 257175 h 371475"/>
              <a:gd name="connsiteX85" fmla="*/ 3438525 w 7943850"/>
              <a:gd name="connsiteY85" fmla="*/ 276225 h 371475"/>
              <a:gd name="connsiteX86" fmla="*/ 3467100 w 7943850"/>
              <a:gd name="connsiteY86" fmla="*/ 266700 h 371475"/>
              <a:gd name="connsiteX87" fmla="*/ 3514725 w 7943850"/>
              <a:gd name="connsiteY87" fmla="*/ 209550 h 371475"/>
              <a:gd name="connsiteX88" fmla="*/ 3543300 w 7943850"/>
              <a:gd name="connsiteY88" fmla="*/ 180975 h 371475"/>
              <a:gd name="connsiteX89" fmla="*/ 3600450 w 7943850"/>
              <a:gd name="connsiteY89" fmla="*/ 190500 h 371475"/>
              <a:gd name="connsiteX90" fmla="*/ 3629025 w 7943850"/>
              <a:gd name="connsiteY90" fmla="*/ 228600 h 371475"/>
              <a:gd name="connsiteX91" fmla="*/ 3676650 w 7943850"/>
              <a:gd name="connsiteY91" fmla="*/ 247650 h 371475"/>
              <a:gd name="connsiteX92" fmla="*/ 3724275 w 7943850"/>
              <a:gd name="connsiteY92" fmla="*/ 238125 h 371475"/>
              <a:gd name="connsiteX93" fmla="*/ 3790950 w 7943850"/>
              <a:gd name="connsiteY93" fmla="*/ 152400 h 371475"/>
              <a:gd name="connsiteX94" fmla="*/ 3800475 w 7943850"/>
              <a:gd name="connsiteY94" fmla="*/ 123825 h 371475"/>
              <a:gd name="connsiteX95" fmla="*/ 3819525 w 7943850"/>
              <a:gd name="connsiteY95" fmla="*/ 171450 h 371475"/>
              <a:gd name="connsiteX96" fmla="*/ 3981450 w 7943850"/>
              <a:gd name="connsiteY96" fmla="*/ 238125 h 371475"/>
              <a:gd name="connsiteX97" fmla="*/ 3990975 w 7943850"/>
              <a:gd name="connsiteY97" fmla="*/ 276225 h 371475"/>
              <a:gd name="connsiteX98" fmla="*/ 4000500 w 7943850"/>
              <a:gd name="connsiteY98" fmla="*/ 304800 h 371475"/>
              <a:gd name="connsiteX99" fmla="*/ 4057650 w 7943850"/>
              <a:gd name="connsiteY99" fmla="*/ 228600 h 371475"/>
              <a:gd name="connsiteX100" fmla="*/ 4086225 w 7943850"/>
              <a:gd name="connsiteY100" fmla="*/ 200025 h 371475"/>
              <a:gd name="connsiteX101" fmla="*/ 4105275 w 7943850"/>
              <a:gd name="connsiteY101" fmla="*/ 171450 h 371475"/>
              <a:gd name="connsiteX102" fmla="*/ 4162425 w 7943850"/>
              <a:gd name="connsiteY102" fmla="*/ 257175 h 371475"/>
              <a:gd name="connsiteX103" fmla="*/ 4219575 w 7943850"/>
              <a:gd name="connsiteY103" fmla="*/ 314325 h 371475"/>
              <a:gd name="connsiteX104" fmla="*/ 4286250 w 7943850"/>
              <a:gd name="connsiteY104" fmla="*/ 304800 h 371475"/>
              <a:gd name="connsiteX105" fmla="*/ 4343400 w 7943850"/>
              <a:gd name="connsiteY105" fmla="*/ 266700 h 371475"/>
              <a:gd name="connsiteX106" fmla="*/ 4381500 w 7943850"/>
              <a:gd name="connsiteY106" fmla="*/ 285750 h 371475"/>
              <a:gd name="connsiteX107" fmla="*/ 4448175 w 7943850"/>
              <a:gd name="connsiteY107" fmla="*/ 276225 h 371475"/>
              <a:gd name="connsiteX108" fmla="*/ 4543425 w 7943850"/>
              <a:gd name="connsiteY108" fmla="*/ 257175 h 371475"/>
              <a:gd name="connsiteX109" fmla="*/ 4572000 w 7943850"/>
              <a:gd name="connsiteY109" fmla="*/ 247650 h 371475"/>
              <a:gd name="connsiteX110" fmla="*/ 4619625 w 7943850"/>
              <a:gd name="connsiteY110" fmla="*/ 219075 h 371475"/>
              <a:gd name="connsiteX111" fmla="*/ 4676775 w 7943850"/>
              <a:gd name="connsiteY111" fmla="*/ 180975 h 371475"/>
              <a:gd name="connsiteX112" fmla="*/ 4667250 w 7943850"/>
              <a:gd name="connsiteY112" fmla="*/ 219075 h 371475"/>
              <a:gd name="connsiteX113" fmla="*/ 4695825 w 7943850"/>
              <a:gd name="connsiteY113" fmla="*/ 238125 h 371475"/>
              <a:gd name="connsiteX114" fmla="*/ 4772025 w 7943850"/>
              <a:gd name="connsiteY114" fmla="*/ 200025 h 371475"/>
              <a:gd name="connsiteX115" fmla="*/ 4791075 w 7943850"/>
              <a:gd name="connsiteY115" fmla="*/ 266700 h 371475"/>
              <a:gd name="connsiteX116" fmla="*/ 4810125 w 7943850"/>
              <a:gd name="connsiteY116" fmla="*/ 295275 h 371475"/>
              <a:gd name="connsiteX117" fmla="*/ 4819650 w 7943850"/>
              <a:gd name="connsiteY117" fmla="*/ 266700 h 371475"/>
              <a:gd name="connsiteX118" fmla="*/ 4848225 w 7943850"/>
              <a:gd name="connsiteY118" fmla="*/ 257175 h 371475"/>
              <a:gd name="connsiteX119" fmla="*/ 4943475 w 7943850"/>
              <a:gd name="connsiteY119" fmla="*/ 257175 h 371475"/>
              <a:gd name="connsiteX120" fmla="*/ 4972050 w 7943850"/>
              <a:gd name="connsiteY120" fmla="*/ 228600 h 371475"/>
              <a:gd name="connsiteX121" fmla="*/ 5038725 w 7943850"/>
              <a:gd name="connsiteY121" fmla="*/ 238125 h 371475"/>
              <a:gd name="connsiteX122" fmla="*/ 5076825 w 7943850"/>
              <a:gd name="connsiteY122" fmla="*/ 257175 h 371475"/>
              <a:gd name="connsiteX123" fmla="*/ 5191125 w 7943850"/>
              <a:gd name="connsiteY123" fmla="*/ 247650 h 371475"/>
              <a:gd name="connsiteX124" fmla="*/ 5219700 w 7943850"/>
              <a:gd name="connsiteY124" fmla="*/ 238125 h 371475"/>
              <a:gd name="connsiteX125" fmla="*/ 5257800 w 7943850"/>
              <a:gd name="connsiteY125" fmla="*/ 257175 h 371475"/>
              <a:gd name="connsiteX126" fmla="*/ 5267325 w 7943850"/>
              <a:gd name="connsiteY126" fmla="*/ 285750 h 371475"/>
              <a:gd name="connsiteX127" fmla="*/ 5381625 w 7943850"/>
              <a:gd name="connsiteY127" fmla="*/ 247650 h 371475"/>
              <a:gd name="connsiteX128" fmla="*/ 5429250 w 7943850"/>
              <a:gd name="connsiteY128" fmla="*/ 304800 h 371475"/>
              <a:gd name="connsiteX129" fmla="*/ 5457825 w 7943850"/>
              <a:gd name="connsiteY129" fmla="*/ 285750 h 371475"/>
              <a:gd name="connsiteX130" fmla="*/ 5476875 w 7943850"/>
              <a:gd name="connsiteY130" fmla="*/ 257175 h 371475"/>
              <a:gd name="connsiteX131" fmla="*/ 5543550 w 7943850"/>
              <a:gd name="connsiteY131" fmla="*/ 295275 h 371475"/>
              <a:gd name="connsiteX132" fmla="*/ 5572125 w 7943850"/>
              <a:gd name="connsiteY132" fmla="*/ 323850 h 371475"/>
              <a:gd name="connsiteX133" fmla="*/ 5648325 w 7943850"/>
              <a:gd name="connsiteY133" fmla="*/ 285750 h 371475"/>
              <a:gd name="connsiteX134" fmla="*/ 5705475 w 7943850"/>
              <a:gd name="connsiteY134" fmla="*/ 228600 h 371475"/>
              <a:gd name="connsiteX135" fmla="*/ 5734050 w 7943850"/>
              <a:gd name="connsiteY135" fmla="*/ 238125 h 371475"/>
              <a:gd name="connsiteX136" fmla="*/ 5762625 w 7943850"/>
              <a:gd name="connsiteY136" fmla="*/ 228600 h 371475"/>
              <a:gd name="connsiteX137" fmla="*/ 5781675 w 7943850"/>
              <a:gd name="connsiteY137" fmla="*/ 257175 h 371475"/>
              <a:gd name="connsiteX138" fmla="*/ 5848350 w 7943850"/>
              <a:gd name="connsiteY138" fmla="*/ 238125 h 371475"/>
              <a:gd name="connsiteX139" fmla="*/ 5876925 w 7943850"/>
              <a:gd name="connsiteY139" fmla="*/ 228600 h 371475"/>
              <a:gd name="connsiteX140" fmla="*/ 5943600 w 7943850"/>
              <a:gd name="connsiteY140" fmla="*/ 276225 h 371475"/>
              <a:gd name="connsiteX141" fmla="*/ 6000750 w 7943850"/>
              <a:gd name="connsiteY141" fmla="*/ 285750 h 371475"/>
              <a:gd name="connsiteX142" fmla="*/ 6076950 w 7943850"/>
              <a:gd name="connsiteY142" fmla="*/ 276225 h 371475"/>
              <a:gd name="connsiteX143" fmla="*/ 6096000 w 7943850"/>
              <a:gd name="connsiteY143" fmla="*/ 247650 h 371475"/>
              <a:gd name="connsiteX144" fmla="*/ 6115050 w 7943850"/>
              <a:gd name="connsiteY144" fmla="*/ 314325 h 371475"/>
              <a:gd name="connsiteX145" fmla="*/ 6124575 w 7943850"/>
              <a:gd name="connsiteY145" fmla="*/ 342900 h 371475"/>
              <a:gd name="connsiteX146" fmla="*/ 6210300 w 7943850"/>
              <a:gd name="connsiteY146" fmla="*/ 323850 h 371475"/>
              <a:gd name="connsiteX147" fmla="*/ 6238875 w 7943850"/>
              <a:gd name="connsiteY147" fmla="*/ 304800 h 371475"/>
              <a:gd name="connsiteX148" fmla="*/ 6267450 w 7943850"/>
              <a:gd name="connsiteY148" fmla="*/ 276225 h 371475"/>
              <a:gd name="connsiteX149" fmla="*/ 6296025 w 7943850"/>
              <a:gd name="connsiteY149" fmla="*/ 266700 h 371475"/>
              <a:gd name="connsiteX150" fmla="*/ 6362700 w 7943850"/>
              <a:gd name="connsiteY150" fmla="*/ 247650 h 371475"/>
              <a:gd name="connsiteX151" fmla="*/ 6419850 w 7943850"/>
              <a:gd name="connsiteY151" fmla="*/ 257175 h 371475"/>
              <a:gd name="connsiteX152" fmla="*/ 6457950 w 7943850"/>
              <a:gd name="connsiteY152" fmla="*/ 257175 h 371475"/>
              <a:gd name="connsiteX153" fmla="*/ 6486525 w 7943850"/>
              <a:gd name="connsiteY153" fmla="*/ 266700 h 371475"/>
              <a:gd name="connsiteX154" fmla="*/ 6496050 w 7943850"/>
              <a:gd name="connsiteY154" fmla="*/ 333375 h 371475"/>
              <a:gd name="connsiteX155" fmla="*/ 6515100 w 7943850"/>
              <a:gd name="connsiteY155" fmla="*/ 361950 h 371475"/>
              <a:gd name="connsiteX156" fmla="*/ 6562725 w 7943850"/>
              <a:gd name="connsiteY156" fmla="*/ 342900 h 371475"/>
              <a:gd name="connsiteX157" fmla="*/ 6581775 w 7943850"/>
              <a:gd name="connsiteY157" fmla="*/ 314325 h 371475"/>
              <a:gd name="connsiteX158" fmla="*/ 6600825 w 7943850"/>
              <a:gd name="connsiteY158" fmla="*/ 342900 h 371475"/>
              <a:gd name="connsiteX159" fmla="*/ 6629400 w 7943850"/>
              <a:gd name="connsiteY159" fmla="*/ 352425 h 371475"/>
              <a:gd name="connsiteX160" fmla="*/ 6657975 w 7943850"/>
              <a:gd name="connsiteY160" fmla="*/ 371475 h 371475"/>
              <a:gd name="connsiteX161" fmla="*/ 6705600 w 7943850"/>
              <a:gd name="connsiteY161" fmla="*/ 361950 h 371475"/>
              <a:gd name="connsiteX162" fmla="*/ 6762750 w 7943850"/>
              <a:gd name="connsiteY162" fmla="*/ 342900 h 371475"/>
              <a:gd name="connsiteX163" fmla="*/ 6800850 w 7943850"/>
              <a:gd name="connsiteY163" fmla="*/ 276225 h 371475"/>
              <a:gd name="connsiteX164" fmla="*/ 6829425 w 7943850"/>
              <a:gd name="connsiteY164" fmla="*/ 266700 h 371475"/>
              <a:gd name="connsiteX165" fmla="*/ 6858000 w 7943850"/>
              <a:gd name="connsiteY165" fmla="*/ 361950 h 371475"/>
              <a:gd name="connsiteX166" fmla="*/ 6896100 w 7943850"/>
              <a:gd name="connsiteY166" fmla="*/ 333375 h 371475"/>
              <a:gd name="connsiteX167" fmla="*/ 6934200 w 7943850"/>
              <a:gd name="connsiteY167" fmla="*/ 314325 h 371475"/>
              <a:gd name="connsiteX168" fmla="*/ 6962775 w 7943850"/>
              <a:gd name="connsiteY168" fmla="*/ 295275 h 371475"/>
              <a:gd name="connsiteX169" fmla="*/ 7029450 w 7943850"/>
              <a:gd name="connsiteY169" fmla="*/ 276225 h 371475"/>
              <a:gd name="connsiteX170" fmla="*/ 7058025 w 7943850"/>
              <a:gd name="connsiteY170" fmla="*/ 257175 h 371475"/>
              <a:gd name="connsiteX171" fmla="*/ 7067550 w 7943850"/>
              <a:gd name="connsiteY171" fmla="*/ 314325 h 371475"/>
              <a:gd name="connsiteX172" fmla="*/ 7105650 w 7943850"/>
              <a:gd name="connsiteY172" fmla="*/ 257175 h 371475"/>
              <a:gd name="connsiteX173" fmla="*/ 7134225 w 7943850"/>
              <a:gd name="connsiteY173" fmla="*/ 238125 h 371475"/>
              <a:gd name="connsiteX174" fmla="*/ 7153275 w 7943850"/>
              <a:gd name="connsiteY174" fmla="*/ 266700 h 371475"/>
              <a:gd name="connsiteX175" fmla="*/ 7286625 w 7943850"/>
              <a:gd name="connsiteY175" fmla="*/ 228600 h 371475"/>
              <a:gd name="connsiteX176" fmla="*/ 7315200 w 7943850"/>
              <a:gd name="connsiteY176" fmla="*/ 190500 h 371475"/>
              <a:gd name="connsiteX177" fmla="*/ 7343775 w 7943850"/>
              <a:gd name="connsiteY177" fmla="*/ 200025 h 371475"/>
              <a:gd name="connsiteX178" fmla="*/ 7353300 w 7943850"/>
              <a:gd name="connsiteY178" fmla="*/ 295275 h 371475"/>
              <a:gd name="connsiteX179" fmla="*/ 7372350 w 7943850"/>
              <a:gd name="connsiteY179" fmla="*/ 266700 h 371475"/>
              <a:gd name="connsiteX180" fmla="*/ 7439025 w 7943850"/>
              <a:gd name="connsiteY180" fmla="*/ 219075 h 371475"/>
              <a:gd name="connsiteX181" fmla="*/ 7486650 w 7943850"/>
              <a:gd name="connsiteY181" fmla="*/ 304800 h 371475"/>
              <a:gd name="connsiteX182" fmla="*/ 7496175 w 7943850"/>
              <a:gd name="connsiteY182" fmla="*/ 276225 h 371475"/>
              <a:gd name="connsiteX183" fmla="*/ 7562850 w 7943850"/>
              <a:gd name="connsiteY183" fmla="*/ 238125 h 371475"/>
              <a:gd name="connsiteX184" fmla="*/ 7600950 w 7943850"/>
              <a:gd name="connsiteY184" fmla="*/ 257175 h 371475"/>
              <a:gd name="connsiteX185" fmla="*/ 7610475 w 7943850"/>
              <a:gd name="connsiteY185" fmla="*/ 285750 h 371475"/>
              <a:gd name="connsiteX186" fmla="*/ 7667625 w 7943850"/>
              <a:gd name="connsiteY186" fmla="*/ 228600 h 371475"/>
              <a:gd name="connsiteX187" fmla="*/ 7753350 w 7943850"/>
              <a:gd name="connsiteY187" fmla="*/ 276225 h 371475"/>
              <a:gd name="connsiteX188" fmla="*/ 7781925 w 7943850"/>
              <a:gd name="connsiteY188" fmla="*/ 266700 h 371475"/>
              <a:gd name="connsiteX189" fmla="*/ 7829550 w 7943850"/>
              <a:gd name="connsiteY189" fmla="*/ 304800 h 371475"/>
              <a:gd name="connsiteX190" fmla="*/ 7858125 w 7943850"/>
              <a:gd name="connsiteY190" fmla="*/ 314325 h 371475"/>
              <a:gd name="connsiteX191" fmla="*/ 7886700 w 7943850"/>
              <a:gd name="connsiteY191" fmla="*/ 342900 h 371475"/>
              <a:gd name="connsiteX192" fmla="*/ 7905750 w 7943850"/>
              <a:gd name="connsiteY192" fmla="*/ 314325 h 371475"/>
              <a:gd name="connsiteX193" fmla="*/ 7934325 w 7943850"/>
              <a:gd name="connsiteY193" fmla="*/ 295275 h 371475"/>
              <a:gd name="connsiteX194" fmla="*/ 7943850 w 7943850"/>
              <a:gd name="connsiteY194" fmla="*/ 31432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7943850" h="371475">
                <a:moveTo>
                  <a:pt x="0" y="257175"/>
                </a:moveTo>
                <a:cubicBezTo>
                  <a:pt x="15875" y="263525"/>
                  <a:pt x="30527" y="276225"/>
                  <a:pt x="47625" y="276225"/>
                </a:cubicBezTo>
                <a:cubicBezTo>
                  <a:pt x="59073" y="276225"/>
                  <a:pt x="64752" y="257175"/>
                  <a:pt x="76200" y="257175"/>
                </a:cubicBezTo>
                <a:cubicBezTo>
                  <a:pt x="99314" y="257175"/>
                  <a:pt x="120650" y="269875"/>
                  <a:pt x="142875" y="276225"/>
                </a:cubicBezTo>
                <a:cubicBezTo>
                  <a:pt x="198505" y="257682"/>
                  <a:pt x="144632" y="278424"/>
                  <a:pt x="200025" y="247650"/>
                </a:cubicBezTo>
                <a:cubicBezTo>
                  <a:pt x="218643" y="237307"/>
                  <a:pt x="238125" y="228600"/>
                  <a:pt x="257175" y="219075"/>
                </a:cubicBezTo>
                <a:cubicBezTo>
                  <a:pt x="263525" y="206375"/>
                  <a:pt x="271128" y="194228"/>
                  <a:pt x="276225" y="180975"/>
                </a:cubicBezTo>
                <a:cubicBezTo>
                  <a:pt x="287038" y="152862"/>
                  <a:pt x="304800" y="95250"/>
                  <a:pt x="304800" y="95250"/>
                </a:cubicBezTo>
                <a:cubicBezTo>
                  <a:pt x="311150" y="107950"/>
                  <a:pt x="318257" y="120299"/>
                  <a:pt x="323850" y="133350"/>
                </a:cubicBezTo>
                <a:cubicBezTo>
                  <a:pt x="327805" y="142578"/>
                  <a:pt x="325535" y="155653"/>
                  <a:pt x="333375" y="161925"/>
                </a:cubicBezTo>
                <a:cubicBezTo>
                  <a:pt x="343597" y="170103"/>
                  <a:pt x="358888" y="167854"/>
                  <a:pt x="371475" y="171450"/>
                </a:cubicBezTo>
                <a:cubicBezTo>
                  <a:pt x="381129" y="174208"/>
                  <a:pt x="390525" y="177800"/>
                  <a:pt x="400050" y="180975"/>
                </a:cubicBezTo>
                <a:cubicBezTo>
                  <a:pt x="403225" y="196850"/>
                  <a:pt x="399211" y="216163"/>
                  <a:pt x="409575" y="228600"/>
                </a:cubicBezTo>
                <a:cubicBezTo>
                  <a:pt x="427092" y="249621"/>
                  <a:pt x="468258" y="232979"/>
                  <a:pt x="485775" y="228600"/>
                </a:cubicBezTo>
                <a:cubicBezTo>
                  <a:pt x="488950" y="212725"/>
                  <a:pt x="483852" y="192423"/>
                  <a:pt x="495300" y="180975"/>
                </a:cubicBezTo>
                <a:cubicBezTo>
                  <a:pt x="502400" y="173875"/>
                  <a:pt x="516775" y="183400"/>
                  <a:pt x="523875" y="190500"/>
                </a:cubicBezTo>
                <a:cubicBezTo>
                  <a:pt x="582725" y="249350"/>
                  <a:pt x="504487" y="215787"/>
                  <a:pt x="571500" y="238125"/>
                </a:cubicBezTo>
                <a:cubicBezTo>
                  <a:pt x="680046" y="210989"/>
                  <a:pt x="507420" y="249274"/>
                  <a:pt x="685800" y="238125"/>
                </a:cubicBezTo>
                <a:cubicBezTo>
                  <a:pt x="712243" y="236472"/>
                  <a:pt x="759978" y="219749"/>
                  <a:pt x="790575" y="209550"/>
                </a:cubicBezTo>
                <a:cubicBezTo>
                  <a:pt x="792319" y="186883"/>
                  <a:pt x="795510" y="80445"/>
                  <a:pt x="809625" y="38100"/>
                </a:cubicBezTo>
                <a:cubicBezTo>
                  <a:pt x="814115" y="24630"/>
                  <a:pt x="822325" y="12700"/>
                  <a:pt x="828675" y="0"/>
                </a:cubicBezTo>
                <a:cubicBezTo>
                  <a:pt x="835025" y="15875"/>
                  <a:pt x="842812" y="31248"/>
                  <a:pt x="847725" y="47625"/>
                </a:cubicBezTo>
                <a:cubicBezTo>
                  <a:pt x="852377" y="63132"/>
                  <a:pt x="851566" y="80091"/>
                  <a:pt x="857250" y="95250"/>
                </a:cubicBezTo>
                <a:cubicBezTo>
                  <a:pt x="861270" y="105969"/>
                  <a:pt x="868850" y="115133"/>
                  <a:pt x="876300" y="123825"/>
                </a:cubicBezTo>
                <a:cubicBezTo>
                  <a:pt x="912435" y="165982"/>
                  <a:pt x="914518" y="161996"/>
                  <a:pt x="962025" y="190500"/>
                </a:cubicBezTo>
                <a:cubicBezTo>
                  <a:pt x="968375" y="209550"/>
                  <a:pt x="966876" y="233451"/>
                  <a:pt x="981075" y="247650"/>
                </a:cubicBezTo>
                <a:cubicBezTo>
                  <a:pt x="1029601" y="296176"/>
                  <a:pt x="1032881" y="239891"/>
                  <a:pt x="1047750" y="219075"/>
                </a:cubicBezTo>
                <a:cubicBezTo>
                  <a:pt x="1055580" y="208114"/>
                  <a:pt x="1066800" y="200025"/>
                  <a:pt x="1076325" y="190500"/>
                </a:cubicBezTo>
                <a:cubicBezTo>
                  <a:pt x="1089025" y="203200"/>
                  <a:pt x="1097608" y="222294"/>
                  <a:pt x="1114425" y="228600"/>
                </a:cubicBezTo>
                <a:cubicBezTo>
                  <a:pt x="1126682" y="233197"/>
                  <a:pt x="1139434" y="219075"/>
                  <a:pt x="1152525" y="219075"/>
                </a:cubicBezTo>
                <a:cubicBezTo>
                  <a:pt x="1162565" y="219075"/>
                  <a:pt x="1171575" y="225425"/>
                  <a:pt x="1181100" y="228600"/>
                </a:cubicBezTo>
                <a:cubicBezTo>
                  <a:pt x="1184275" y="238125"/>
                  <a:pt x="1180585" y="257175"/>
                  <a:pt x="1190625" y="257175"/>
                </a:cubicBezTo>
                <a:cubicBezTo>
                  <a:pt x="1246474" y="257175"/>
                  <a:pt x="1228965" y="222693"/>
                  <a:pt x="1257300" y="200025"/>
                </a:cubicBezTo>
                <a:cubicBezTo>
                  <a:pt x="1265140" y="193753"/>
                  <a:pt x="1276350" y="193675"/>
                  <a:pt x="1285875" y="190500"/>
                </a:cubicBezTo>
                <a:cubicBezTo>
                  <a:pt x="1304925" y="196850"/>
                  <a:pt x="1325472" y="199798"/>
                  <a:pt x="1343025" y="209550"/>
                </a:cubicBezTo>
                <a:cubicBezTo>
                  <a:pt x="1354800" y="216092"/>
                  <a:pt x="1360639" y="230295"/>
                  <a:pt x="1371600" y="238125"/>
                </a:cubicBezTo>
                <a:cubicBezTo>
                  <a:pt x="1383154" y="246378"/>
                  <a:pt x="1397000" y="250825"/>
                  <a:pt x="1409700" y="257175"/>
                </a:cubicBezTo>
                <a:cubicBezTo>
                  <a:pt x="1428750" y="244475"/>
                  <a:pt x="1446372" y="208836"/>
                  <a:pt x="1466850" y="219075"/>
                </a:cubicBezTo>
                <a:lnTo>
                  <a:pt x="1543050" y="257175"/>
                </a:lnTo>
                <a:cubicBezTo>
                  <a:pt x="1627970" y="228868"/>
                  <a:pt x="1580598" y="242481"/>
                  <a:pt x="1685925" y="219075"/>
                </a:cubicBezTo>
                <a:cubicBezTo>
                  <a:pt x="1698625" y="212725"/>
                  <a:pt x="1710842" y="194752"/>
                  <a:pt x="1724025" y="200025"/>
                </a:cubicBezTo>
                <a:cubicBezTo>
                  <a:pt x="1777844" y="221553"/>
                  <a:pt x="1686352" y="269590"/>
                  <a:pt x="1762125" y="219075"/>
                </a:cubicBezTo>
                <a:cubicBezTo>
                  <a:pt x="1768475" y="209550"/>
                  <a:pt x="1776055" y="200739"/>
                  <a:pt x="1781175" y="190500"/>
                </a:cubicBezTo>
                <a:cubicBezTo>
                  <a:pt x="1785665" y="181520"/>
                  <a:pt x="1783600" y="169025"/>
                  <a:pt x="1790700" y="161925"/>
                </a:cubicBezTo>
                <a:cubicBezTo>
                  <a:pt x="1797800" y="154825"/>
                  <a:pt x="1809750" y="155575"/>
                  <a:pt x="1819275" y="152400"/>
                </a:cubicBezTo>
                <a:cubicBezTo>
                  <a:pt x="1831975" y="158750"/>
                  <a:pt x="1849850" y="159409"/>
                  <a:pt x="1857375" y="171450"/>
                </a:cubicBezTo>
                <a:cubicBezTo>
                  <a:pt x="1893985" y="230026"/>
                  <a:pt x="1835356" y="239115"/>
                  <a:pt x="1895475" y="219075"/>
                </a:cubicBezTo>
                <a:cubicBezTo>
                  <a:pt x="1898650" y="206375"/>
                  <a:pt x="1892581" y="185115"/>
                  <a:pt x="1905000" y="180975"/>
                </a:cubicBezTo>
                <a:cubicBezTo>
                  <a:pt x="1915860" y="177355"/>
                  <a:pt x="1919541" y="199028"/>
                  <a:pt x="1924050" y="209550"/>
                </a:cubicBezTo>
                <a:cubicBezTo>
                  <a:pt x="1929207" y="221582"/>
                  <a:pt x="1930400" y="234950"/>
                  <a:pt x="1933575" y="247650"/>
                </a:cubicBezTo>
                <a:cubicBezTo>
                  <a:pt x="1952625" y="241300"/>
                  <a:pt x="1973172" y="238352"/>
                  <a:pt x="1990725" y="228600"/>
                </a:cubicBezTo>
                <a:cubicBezTo>
                  <a:pt x="2044237" y="198871"/>
                  <a:pt x="1993226" y="191334"/>
                  <a:pt x="2047875" y="209550"/>
                </a:cubicBezTo>
                <a:cubicBezTo>
                  <a:pt x="2057400" y="206375"/>
                  <a:pt x="2066546" y="198374"/>
                  <a:pt x="2076450" y="200025"/>
                </a:cubicBezTo>
                <a:cubicBezTo>
                  <a:pt x="2120247" y="207325"/>
                  <a:pt x="2110187" y="255210"/>
                  <a:pt x="2114550" y="285750"/>
                </a:cubicBezTo>
                <a:cubicBezTo>
                  <a:pt x="2133600" y="282575"/>
                  <a:pt x="2153068" y="281307"/>
                  <a:pt x="2171700" y="276225"/>
                </a:cubicBezTo>
                <a:cubicBezTo>
                  <a:pt x="2188195" y="271726"/>
                  <a:pt x="2203316" y="263178"/>
                  <a:pt x="2219325" y="257175"/>
                </a:cubicBezTo>
                <a:cubicBezTo>
                  <a:pt x="2228726" y="253650"/>
                  <a:pt x="2238375" y="250825"/>
                  <a:pt x="2247900" y="247650"/>
                </a:cubicBezTo>
                <a:cubicBezTo>
                  <a:pt x="2273300" y="254000"/>
                  <a:pt x="2318965" y="241027"/>
                  <a:pt x="2324100" y="266700"/>
                </a:cubicBezTo>
                <a:cubicBezTo>
                  <a:pt x="2335594" y="324170"/>
                  <a:pt x="2318266" y="309205"/>
                  <a:pt x="2362200" y="323850"/>
                </a:cubicBezTo>
                <a:cubicBezTo>
                  <a:pt x="2432441" y="253609"/>
                  <a:pt x="2396248" y="280561"/>
                  <a:pt x="2466975" y="238125"/>
                </a:cubicBezTo>
                <a:cubicBezTo>
                  <a:pt x="2479675" y="244475"/>
                  <a:pt x="2495035" y="247135"/>
                  <a:pt x="2505075" y="257175"/>
                </a:cubicBezTo>
                <a:cubicBezTo>
                  <a:pt x="2512175" y="264275"/>
                  <a:pt x="2508328" y="277910"/>
                  <a:pt x="2514600" y="285750"/>
                </a:cubicBezTo>
                <a:cubicBezTo>
                  <a:pt x="2521751" y="294689"/>
                  <a:pt x="2533650" y="298450"/>
                  <a:pt x="2543175" y="304800"/>
                </a:cubicBezTo>
                <a:cubicBezTo>
                  <a:pt x="2546350" y="295275"/>
                  <a:pt x="2546428" y="284065"/>
                  <a:pt x="2552700" y="276225"/>
                </a:cubicBezTo>
                <a:cubicBezTo>
                  <a:pt x="2587136" y="233180"/>
                  <a:pt x="2643424" y="268475"/>
                  <a:pt x="2686050" y="276225"/>
                </a:cubicBezTo>
                <a:cubicBezTo>
                  <a:pt x="2698750" y="273050"/>
                  <a:pt x="2713258" y="273962"/>
                  <a:pt x="2724150" y="266700"/>
                </a:cubicBezTo>
                <a:cubicBezTo>
                  <a:pt x="2733675" y="260350"/>
                  <a:pt x="2735105" y="246220"/>
                  <a:pt x="2743200" y="238125"/>
                </a:cubicBezTo>
                <a:cubicBezTo>
                  <a:pt x="2751295" y="230030"/>
                  <a:pt x="2762250" y="225425"/>
                  <a:pt x="2771775" y="219075"/>
                </a:cubicBezTo>
                <a:cubicBezTo>
                  <a:pt x="2778125" y="228600"/>
                  <a:pt x="2785705" y="237411"/>
                  <a:pt x="2790825" y="247650"/>
                </a:cubicBezTo>
                <a:cubicBezTo>
                  <a:pt x="2795315" y="256630"/>
                  <a:pt x="2790610" y="273790"/>
                  <a:pt x="2800350" y="276225"/>
                </a:cubicBezTo>
                <a:cubicBezTo>
                  <a:pt x="2811456" y="279001"/>
                  <a:pt x="2819400" y="263525"/>
                  <a:pt x="2828925" y="257175"/>
                </a:cubicBezTo>
                <a:cubicBezTo>
                  <a:pt x="2838450" y="241300"/>
                  <a:pt x="2844409" y="222641"/>
                  <a:pt x="2857500" y="209550"/>
                </a:cubicBezTo>
                <a:cubicBezTo>
                  <a:pt x="2889338" y="177712"/>
                  <a:pt x="2891743" y="217146"/>
                  <a:pt x="2914650" y="228600"/>
                </a:cubicBezTo>
                <a:cubicBezTo>
                  <a:pt x="2929130" y="235840"/>
                  <a:pt x="2946400" y="234950"/>
                  <a:pt x="2962275" y="238125"/>
                </a:cubicBezTo>
                <a:cubicBezTo>
                  <a:pt x="2974975" y="247650"/>
                  <a:pt x="2992665" y="252823"/>
                  <a:pt x="3000375" y="266700"/>
                </a:cubicBezTo>
                <a:cubicBezTo>
                  <a:pt x="3009754" y="283582"/>
                  <a:pt x="2990587" y="323850"/>
                  <a:pt x="3009900" y="323850"/>
                </a:cubicBezTo>
                <a:cubicBezTo>
                  <a:pt x="3036841" y="323850"/>
                  <a:pt x="3067050" y="266700"/>
                  <a:pt x="3067050" y="266700"/>
                </a:cubicBezTo>
                <a:cubicBezTo>
                  <a:pt x="3070225" y="257175"/>
                  <a:pt x="3069475" y="245225"/>
                  <a:pt x="3076575" y="238125"/>
                </a:cubicBezTo>
                <a:cubicBezTo>
                  <a:pt x="3109595" y="205105"/>
                  <a:pt x="3107055" y="239395"/>
                  <a:pt x="3114675" y="257175"/>
                </a:cubicBezTo>
                <a:cubicBezTo>
                  <a:pt x="3120268" y="270226"/>
                  <a:pt x="3127375" y="282575"/>
                  <a:pt x="3133725" y="295275"/>
                </a:cubicBezTo>
                <a:cubicBezTo>
                  <a:pt x="3149600" y="288925"/>
                  <a:pt x="3167437" y="286163"/>
                  <a:pt x="3181350" y="276225"/>
                </a:cubicBezTo>
                <a:cubicBezTo>
                  <a:pt x="3197506" y="264685"/>
                  <a:pt x="3204202" y="236243"/>
                  <a:pt x="3209925" y="219075"/>
                </a:cubicBezTo>
                <a:cubicBezTo>
                  <a:pt x="3230418" y="321538"/>
                  <a:pt x="3202035" y="241143"/>
                  <a:pt x="3248025" y="228600"/>
                </a:cubicBezTo>
                <a:cubicBezTo>
                  <a:pt x="3272721" y="221865"/>
                  <a:pt x="3298825" y="234950"/>
                  <a:pt x="3324225" y="238125"/>
                </a:cubicBezTo>
                <a:cubicBezTo>
                  <a:pt x="3333750" y="244475"/>
                  <a:pt x="3341399" y="256139"/>
                  <a:pt x="3352800" y="257175"/>
                </a:cubicBezTo>
                <a:cubicBezTo>
                  <a:pt x="3445358" y="265589"/>
                  <a:pt x="3418397" y="215841"/>
                  <a:pt x="3438525" y="276225"/>
                </a:cubicBezTo>
                <a:cubicBezTo>
                  <a:pt x="3448050" y="273050"/>
                  <a:pt x="3458746" y="272269"/>
                  <a:pt x="3467100" y="266700"/>
                </a:cubicBezTo>
                <a:cubicBezTo>
                  <a:pt x="3498406" y="245829"/>
                  <a:pt x="3492761" y="235906"/>
                  <a:pt x="3514725" y="209550"/>
                </a:cubicBezTo>
                <a:cubicBezTo>
                  <a:pt x="3523349" y="199202"/>
                  <a:pt x="3533775" y="190500"/>
                  <a:pt x="3543300" y="180975"/>
                </a:cubicBezTo>
                <a:cubicBezTo>
                  <a:pt x="3595444" y="259190"/>
                  <a:pt x="3520833" y="167752"/>
                  <a:pt x="3600450" y="190500"/>
                </a:cubicBezTo>
                <a:cubicBezTo>
                  <a:pt x="3615714" y="194861"/>
                  <a:pt x="3616325" y="219075"/>
                  <a:pt x="3629025" y="228600"/>
                </a:cubicBezTo>
                <a:cubicBezTo>
                  <a:pt x="3642703" y="238859"/>
                  <a:pt x="3660775" y="241300"/>
                  <a:pt x="3676650" y="247650"/>
                </a:cubicBezTo>
                <a:cubicBezTo>
                  <a:pt x="3692525" y="244475"/>
                  <a:pt x="3711012" y="247409"/>
                  <a:pt x="3724275" y="238125"/>
                </a:cubicBezTo>
                <a:cubicBezTo>
                  <a:pt x="3730761" y="233585"/>
                  <a:pt x="3780519" y="173261"/>
                  <a:pt x="3790950" y="152400"/>
                </a:cubicBezTo>
                <a:cubicBezTo>
                  <a:pt x="3795440" y="143420"/>
                  <a:pt x="3797300" y="133350"/>
                  <a:pt x="3800475" y="123825"/>
                </a:cubicBezTo>
                <a:cubicBezTo>
                  <a:pt x="3806825" y="139700"/>
                  <a:pt x="3815026" y="154955"/>
                  <a:pt x="3819525" y="171450"/>
                </a:cubicBezTo>
                <a:cubicBezTo>
                  <a:pt x="3849002" y="279531"/>
                  <a:pt x="3779246" y="225487"/>
                  <a:pt x="3981450" y="238125"/>
                </a:cubicBezTo>
                <a:cubicBezTo>
                  <a:pt x="3984625" y="250825"/>
                  <a:pt x="3987379" y="263638"/>
                  <a:pt x="3990975" y="276225"/>
                </a:cubicBezTo>
                <a:cubicBezTo>
                  <a:pt x="3993733" y="285879"/>
                  <a:pt x="3992330" y="310636"/>
                  <a:pt x="4000500" y="304800"/>
                </a:cubicBezTo>
                <a:cubicBezTo>
                  <a:pt x="4026336" y="286346"/>
                  <a:pt x="4035199" y="251051"/>
                  <a:pt x="4057650" y="228600"/>
                </a:cubicBezTo>
                <a:cubicBezTo>
                  <a:pt x="4067175" y="219075"/>
                  <a:pt x="4077601" y="210373"/>
                  <a:pt x="4086225" y="200025"/>
                </a:cubicBezTo>
                <a:cubicBezTo>
                  <a:pt x="4093554" y="191231"/>
                  <a:pt x="4098925" y="180975"/>
                  <a:pt x="4105275" y="171450"/>
                </a:cubicBezTo>
                <a:cubicBezTo>
                  <a:pt x="4118879" y="194123"/>
                  <a:pt x="4142584" y="237334"/>
                  <a:pt x="4162425" y="257175"/>
                </a:cubicBezTo>
                <a:cubicBezTo>
                  <a:pt x="4233312" y="328062"/>
                  <a:pt x="4174680" y="246982"/>
                  <a:pt x="4219575" y="314325"/>
                </a:cubicBezTo>
                <a:cubicBezTo>
                  <a:pt x="4241800" y="311150"/>
                  <a:pt x="4265296" y="312859"/>
                  <a:pt x="4286250" y="304800"/>
                </a:cubicBezTo>
                <a:cubicBezTo>
                  <a:pt x="4307619" y="296581"/>
                  <a:pt x="4343400" y="266700"/>
                  <a:pt x="4343400" y="266700"/>
                </a:cubicBezTo>
                <a:cubicBezTo>
                  <a:pt x="4356100" y="273050"/>
                  <a:pt x="4367444" y="287758"/>
                  <a:pt x="4381500" y="285750"/>
                </a:cubicBezTo>
                <a:cubicBezTo>
                  <a:pt x="4471602" y="272878"/>
                  <a:pt x="4343755" y="224015"/>
                  <a:pt x="4448175" y="276225"/>
                </a:cubicBezTo>
                <a:cubicBezTo>
                  <a:pt x="4479925" y="269875"/>
                  <a:pt x="4511875" y="264456"/>
                  <a:pt x="4543425" y="257175"/>
                </a:cubicBezTo>
                <a:cubicBezTo>
                  <a:pt x="4553208" y="254917"/>
                  <a:pt x="4563020" y="252140"/>
                  <a:pt x="4572000" y="247650"/>
                </a:cubicBezTo>
                <a:cubicBezTo>
                  <a:pt x="4588559" y="239371"/>
                  <a:pt x="4604006" y="229014"/>
                  <a:pt x="4619625" y="219075"/>
                </a:cubicBezTo>
                <a:cubicBezTo>
                  <a:pt x="4638941" y="206783"/>
                  <a:pt x="4676775" y="180975"/>
                  <a:pt x="4676775" y="180975"/>
                </a:cubicBezTo>
                <a:cubicBezTo>
                  <a:pt x="4673600" y="193675"/>
                  <a:pt x="4663110" y="206656"/>
                  <a:pt x="4667250" y="219075"/>
                </a:cubicBezTo>
                <a:cubicBezTo>
                  <a:pt x="4670870" y="229935"/>
                  <a:pt x="4684377" y="238125"/>
                  <a:pt x="4695825" y="238125"/>
                </a:cubicBezTo>
                <a:cubicBezTo>
                  <a:pt x="4719127" y="238125"/>
                  <a:pt x="4752625" y="212958"/>
                  <a:pt x="4772025" y="200025"/>
                </a:cubicBezTo>
                <a:cubicBezTo>
                  <a:pt x="4778375" y="222250"/>
                  <a:pt x="4782491" y="245239"/>
                  <a:pt x="4791075" y="266700"/>
                </a:cubicBezTo>
                <a:cubicBezTo>
                  <a:pt x="4795327" y="277329"/>
                  <a:pt x="4798677" y="295275"/>
                  <a:pt x="4810125" y="295275"/>
                </a:cubicBezTo>
                <a:cubicBezTo>
                  <a:pt x="4820165" y="295275"/>
                  <a:pt x="4812550" y="273800"/>
                  <a:pt x="4819650" y="266700"/>
                </a:cubicBezTo>
                <a:cubicBezTo>
                  <a:pt x="4826750" y="259600"/>
                  <a:pt x="4838700" y="260350"/>
                  <a:pt x="4848225" y="257175"/>
                </a:cubicBezTo>
                <a:cubicBezTo>
                  <a:pt x="4886065" y="266635"/>
                  <a:pt x="4901437" y="275858"/>
                  <a:pt x="4943475" y="257175"/>
                </a:cubicBezTo>
                <a:cubicBezTo>
                  <a:pt x="4955784" y="251704"/>
                  <a:pt x="4962525" y="238125"/>
                  <a:pt x="4972050" y="228600"/>
                </a:cubicBezTo>
                <a:cubicBezTo>
                  <a:pt x="5034453" y="291003"/>
                  <a:pt x="4963503" y="238125"/>
                  <a:pt x="5038725" y="238125"/>
                </a:cubicBezTo>
                <a:cubicBezTo>
                  <a:pt x="5052924" y="238125"/>
                  <a:pt x="5064125" y="250825"/>
                  <a:pt x="5076825" y="257175"/>
                </a:cubicBezTo>
                <a:cubicBezTo>
                  <a:pt x="5114925" y="254000"/>
                  <a:pt x="5153228" y="252703"/>
                  <a:pt x="5191125" y="247650"/>
                </a:cubicBezTo>
                <a:cubicBezTo>
                  <a:pt x="5201077" y="246323"/>
                  <a:pt x="5209761" y="236705"/>
                  <a:pt x="5219700" y="238125"/>
                </a:cubicBezTo>
                <a:cubicBezTo>
                  <a:pt x="5233756" y="240133"/>
                  <a:pt x="5245100" y="250825"/>
                  <a:pt x="5257800" y="257175"/>
                </a:cubicBezTo>
                <a:cubicBezTo>
                  <a:pt x="5260975" y="266700"/>
                  <a:pt x="5257585" y="283315"/>
                  <a:pt x="5267325" y="285750"/>
                </a:cubicBezTo>
                <a:cubicBezTo>
                  <a:pt x="5313040" y="297179"/>
                  <a:pt x="5347145" y="268338"/>
                  <a:pt x="5381625" y="247650"/>
                </a:cubicBezTo>
                <a:cubicBezTo>
                  <a:pt x="5388854" y="276564"/>
                  <a:pt x="5385667" y="304800"/>
                  <a:pt x="5429250" y="304800"/>
                </a:cubicBezTo>
                <a:cubicBezTo>
                  <a:pt x="5440698" y="304800"/>
                  <a:pt x="5448300" y="292100"/>
                  <a:pt x="5457825" y="285750"/>
                </a:cubicBezTo>
                <a:cubicBezTo>
                  <a:pt x="5464175" y="276225"/>
                  <a:pt x="5465868" y="260320"/>
                  <a:pt x="5476875" y="257175"/>
                </a:cubicBezTo>
                <a:cubicBezTo>
                  <a:pt x="5524490" y="243571"/>
                  <a:pt x="5523464" y="271172"/>
                  <a:pt x="5543550" y="295275"/>
                </a:cubicBezTo>
                <a:cubicBezTo>
                  <a:pt x="5552174" y="305623"/>
                  <a:pt x="5562600" y="314325"/>
                  <a:pt x="5572125" y="323850"/>
                </a:cubicBezTo>
                <a:cubicBezTo>
                  <a:pt x="5616383" y="312786"/>
                  <a:pt x="5610961" y="319377"/>
                  <a:pt x="5648325" y="285750"/>
                </a:cubicBezTo>
                <a:cubicBezTo>
                  <a:pt x="5668350" y="267728"/>
                  <a:pt x="5705475" y="228600"/>
                  <a:pt x="5705475" y="228600"/>
                </a:cubicBezTo>
                <a:cubicBezTo>
                  <a:pt x="5715000" y="231775"/>
                  <a:pt x="5724010" y="238125"/>
                  <a:pt x="5734050" y="238125"/>
                </a:cubicBezTo>
                <a:cubicBezTo>
                  <a:pt x="5744090" y="238125"/>
                  <a:pt x="5753303" y="224871"/>
                  <a:pt x="5762625" y="228600"/>
                </a:cubicBezTo>
                <a:cubicBezTo>
                  <a:pt x="5773254" y="232852"/>
                  <a:pt x="5775325" y="247650"/>
                  <a:pt x="5781675" y="257175"/>
                </a:cubicBezTo>
                <a:lnTo>
                  <a:pt x="5848350" y="238125"/>
                </a:lnTo>
                <a:cubicBezTo>
                  <a:pt x="5857967" y="235240"/>
                  <a:pt x="5866986" y="227180"/>
                  <a:pt x="5876925" y="228600"/>
                </a:cubicBezTo>
                <a:cubicBezTo>
                  <a:pt x="5942668" y="237992"/>
                  <a:pt x="5890190" y="252487"/>
                  <a:pt x="5943600" y="276225"/>
                </a:cubicBezTo>
                <a:cubicBezTo>
                  <a:pt x="5961248" y="284069"/>
                  <a:pt x="5981700" y="282575"/>
                  <a:pt x="6000750" y="285750"/>
                </a:cubicBezTo>
                <a:cubicBezTo>
                  <a:pt x="6026150" y="282575"/>
                  <a:pt x="6053183" y="285732"/>
                  <a:pt x="6076950" y="276225"/>
                </a:cubicBezTo>
                <a:cubicBezTo>
                  <a:pt x="6087579" y="271973"/>
                  <a:pt x="6087905" y="239555"/>
                  <a:pt x="6096000" y="247650"/>
                </a:cubicBezTo>
                <a:cubicBezTo>
                  <a:pt x="6112344" y="263994"/>
                  <a:pt x="6108408" y="292185"/>
                  <a:pt x="6115050" y="314325"/>
                </a:cubicBezTo>
                <a:cubicBezTo>
                  <a:pt x="6117935" y="323942"/>
                  <a:pt x="6121400" y="333375"/>
                  <a:pt x="6124575" y="342900"/>
                </a:cubicBezTo>
                <a:cubicBezTo>
                  <a:pt x="6146525" y="339242"/>
                  <a:pt x="6186852" y="335574"/>
                  <a:pt x="6210300" y="323850"/>
                </a:cubicBezTo>
                <a:cubicBezTo>
                  <a:pt x="6220539" y="318730"/>
                  <a:pt x="6230081" y="312129"/>
                  <a:pt x="6238875" y="304800"/>
                </a:cubicBezTo>
                <a:cubicBezTo>
                  <a:pt x="6249223" y="296176"/>
                  <a:pt x="6256242" y="283697"/>
                  <a:pt x="6267450" y="276225"/>
                </a:cubicBezTo>
                <a:cubicBezTo>
                  <a:pt x="6275804" y="270656"/>
                  <a:pt x="6286408" y="269585"/>
                  <a:pt x="6296025" y="266700"/>
                </a:cubicBezTo>
                <a:cubicBezTo>
                  <a:pt x="6318165" y="260058"/>
                  <a:pt x="6340475" y="254000"/>
                  <a:pt x="6362700" y="247650"/>
                </a:cubicBezTo>
                <a:cubicBezTo>
                  <a:pt x="6381750" y="250825"/>
                  <a:pt x="6403082" y="247593"/>
                  <a:pt x="6419850" y="257175"/>
                </a:cubicBezTo>
                <a:cubicBezTo>
                  <a:pt x="6454938" y="277225"/>
                  <a:pt x="6393694" y="321431"/>
                  <a:pt x="6457950" y="257175"/>
                </a:cubicBezTo>
                <a:cubicBezTo>
                  <a:pt x="6467475" y="260350"/>
                  <a:pt x="6482035" y="257720"/>
                  <a:pt x="6486525" y="266700"/>
                </a:cubicBezTo>
                <a:cubicBezTo>
                  <a:pt x="6496565" y="286780"/>
                  <a:pt x="6489599" y="311871"/>
                  <a:pt x="6496050" y="333375"/>
                </a:cubicBezTo>
                <a:cubicBezTo>
                  <a:pt x="6499339" y="344340"/>
                  <a:pt x="6508750" y="352425"/>
                  <a:pt x="6515100" y="361950"/>
                </a:cubicBezTo>
                <a:cubicBezTo>
                  <a:pt x="6530975" y="355600"/>
                  <a:pt x="6548812" y="352838"/>
                  <a:pt x="6562725" y="342900"/>
                </a:cubicBezTo>
                <a:cubicBezTo>
                  <a:pt x="6572040" y="336246"/>
                  <a:pt x="6570327" y="314325"/>
                  <a:pt x="6581775" y="314325"/>
                </a:cubicBezTo>
                <a:cubicBezTo>
                  <a:pt x="6593223" y="314325"/>
                  <a:pt x="6591886" y="335749"/>
                  <a:pt x="6600825" y="342900"/>
                </a:cubicBezTo>
                <a:cubicBezTo>
                  <a:pt x="6608665" y="349172"/>
                  <a:pt x="6620420" y="347935"/>
                  <a:pt x="6629400" y="352425"/>
                </a:cubicBezTo>
                <a:cubicBezTo>
                  <a:pt x="6639639" y="357545"/>
                  <a:pt x="6648450" y="365125"/>
                  <a:pt x="6657975" y="371475"/>
                </a:cubicBezTo>
                <a:cubicBezTo>
                  <a:pt x="6673850" y="368300"/>
                  <a:pt x="6691120" y="369190"/>
                  <a:pt x="6705600" y="361950"/>
                </a:cubicBezTo>
                <a:cubicBezTo>
                  <a:pt x="6762679" y="333410"/>
                  <a:pt x="6705442" y="323797"/>
                  <a:pt x="6762750" y="342900"/>
                </a:cubicBezTo>
                <a:cubicBezTo>
                  <a:pt x="6767437" y="333525"/>
                  <a:pt x="6789631" y="285200"/>
                  <a:pt x="6800850" y="276225"/>
                </a:cubicBezTo>
                <a:cubicBezTo>
                  <a:pt x="6808690" y="269953"/>
                  <a:pt x="6819900" y="269875"/>
                  <a:pt x="6829425" y="266700"/>
                </a:cubicBezTo>
                <a:cubicBezTo>
                  <a:pt x="6831285" y="276001"/>
                  <a:pt x="6844574" y="357475"/>
                  <a:pt x="6858000" y="361950"/>
                </a:cubicBezTo>
                <a:cubicBezTo>
                  <a:pt x="6873060" y="366970"/>
                  <a:pt x="6882638" y="341789"/>
                  <a:pt x="6896100" y="333375"/>
                </a:cubicBezTo>
                <a:cubicBezTo>
                  <a:pt x="6908141" y="325850"/>
                  <a:pt x="6921872" y="321370"/>
                  <a:pt x="6934200" y="314325"/>
                </a:cubicBezTo>
                <a:cubicBezTo>
                  <a:pt x="6944139" y="308645"/>
                  <a:pt x="6952253" y="299784"/>
                  <a:pt x="6962775" y="295275"/>
                </a:cubicBezTo>
                <a:cubicBezTo>
                  <a:pt x="7005501" y="276964"/>
                  <a:pt x="6992379" y="294761"/>
                  <a:pt x="7029450" y="276225"/>
                </a:cubicBezTo>
                <a:cubicBezTo>
                  <a:pt x="7039689" y="271105"/>
                  <a:pt x="7048500" y="263525"/>
                  <a:pt x="7058025" y="257175"/>
                </a:cubicBezTo>
                <a:cubicBezTo>
                  <a:pt x="7061200" y="276225"/>
                  <a:pt x="7048237" y="314325"/>
                  <a:pt x="7067550" y="314325"/>
                </a:cubicBezTo>
                <a:cubicBezTo>
                  <a:pt x="7090445" y="314325"/>
                  <a:pt x="7086600" y="269875"/>
                  <a:pt x="7105650" y="257175"/>
                </a:cubicBezTo>
                <a:lnTo>
                  <a:pt x="7134225" y="238125"/>
                </a:lnTo>
                <a:cubicBezTo>
                  <a:pt x="7140575" y="247650"/>
                  <a:pt x="7141884" y="265561"/>
                  <a:pt x="7153275" y="266700"/>
                </a:cubicBezTo>
                <a:cubicBezTo>
                  <a:pt x="7171675" y="268540"/>
                  <a:pt x="7263908" y="236172"/>
                  <a:pt x="7286625" y="228600"/>
                </a:cubicBezTo>
                <a:cubicBezTo>
                  <a:pt x="7296150" y="215900"/>
                  <a:pt x="7301001" y="197600"/>
                  <a:pt x="7315200" y="190500"/>
                </a:cubicBezTo>
                <a:cubicBezTo>
                  <a:pt x="7324180" y="186010"/>
                  <a:pt x="7340344" y="190589"/>
                  <a:pt x="7343775" y="200025"/>
                </a:cubicBezTo>
                <a:cubicBezTo>
                  <a:pt x="7354679" y="230012"/>
                  <a:pt x="7350125" y="263525"/>
                  <a:pt x="7353300" y="295275"/>
                </a:cubicBezTo>
                <a:cubicBezTo>
                  <a:pt x="7359650" y="285750"/>
                  <a:pt x="7364255" y="274795"/>
                  <a:pt x="7372350" y="266700"/>
                </a:cubicBezTo>
                <a:cubicBezTo>
                  <a:pt x="7384165" y="254885"/>
                  <a:pt x="7422800" y="229892"/>
                  <a:pt x="7439025" y="219075"/>
                </a:cubicBezTo>
                <a:cubicBezTo>
                  <a:pt x="7521519" y="260322"/>
                  <a:pt x="7436673" y="204847"/>
                  <a:pt x="7486650" y="304800"/>
                </a:cubicBezTo>
                <a:cubicBezTo>
                  <a:pt x="7491140" y="313780"/>
                  <a:pt x="7490606" y="284579"/>
                  <a:pt x="7496175" y="276225"/>
                </a:cubicBezTo>
                <a:cubicBezTo>
                  <a:pt x="7518874" y="242177"/>
                  <a:pt x="7526388" y="247240"/>
                  <a:pt x="7562850" y="238125"/>
                </a:cubicBezTo>
                <a:cubicBezTo>
                  <a:pt x="7575550" y="244475"/>
                  <a:pt x="7590910" y="247135"/>
                  <a:pt x="7600950" y="257175"/>
                </a:cubicBezTo>
                <a:cubicBezTo>
                  <a:pt x="7608050" y="264275"/>
                  <a:pt x="7601247" y="289705"/>
                  <a:pt x="7610475" y="285750"/>
                </a:cubicBezTo>
                <a:cubicBezTo>
                  <a:pt x="7635237" y="275138"/>
                  <a:pt x="7667625" y="228600"/>
                  <a:pt x="7667625" y="228600"/>
                </a:cubicBezTo>
                <a:cubicBezTo>
                  <a:pt x="7693775" y="307049"/>
                  <a:pt x="7666796" y="288590"/>
                  <a:pt x="7753350" y="276225"/>
                </a:cubicBezTo>
                <a:cubicBezTo>
                  <a:pt x="7762875" y="273050"/>
                  <a:pt x="7771885" y="266700"/>
                  <a:pt x="7781925" y="266700"/>
                </a:cubicBezTo>
                <a:cubicBezTo>
                  <a:pt x="7823822" y="266700"/>
                  <a:pt x="7802123" y="282859"/>
                  <a:pt x="7829550" y="304800"/>
                </a:cubicBezTo>
                <a:cubicBezTo>
                  <a:pt x="7837390" y="311072"/>
                  <a:pt x="7848600" y="311150"/>
                  <a:pt x="7858125" y="314325"/>
                </a:cubicBezTo>
                <a:cubicBezTo>
                  <a:pt x="7867650" y="323850"/>
                  <a:pt x="7873230" y="342900"/>
                  <a:pt x="7886700" y="342900"/>
                </a:cubicBezTo>
                <a:cubicBezTo>
                  <a:pt x="7898148" y="342900"/>
                  <a:pt x="7897655" y="322420"/>
                  <a:pt x="7905750" y="314325"/>
                </a:cubicBezTo>
                <a:cubicBezTo>
                  <a:pt x="7913845" y="306230"/>
                  <a:pt x="7922877" y="295275"/>
                  <a:pt x="7934325" y="295275"/>
                </a:cubicBezTo>
                <a:cubicBezTo>
                  <a:pt x="7941425" y="295275"/>
                  <a:pt x="7940675" y="307975"/>
                  <a:pt x="7943850" y="31432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33576" y="3391035"/>
            <a:ext cx="8005763" cy="76748"/>
          </a:xfrm>
          <a:custGeom>
            <a:avLst/>
            <a:gdLst>
              <a:gd name="connsiteX0" fmla="*/ 0 w 7905750"/>
              <a:gd name="connsiteY0" fmla="*/ 66675 h 86273"/>
              <a:gd name="connsiteX1" fmla="*/ 47625 w 7905750"/>
              <a:gd name="connsiteY1" fmla="*/ 47625 h 86273"/>
              <a:gd name="connsiteX2" fmla="*/ 95250 w 7905750"/>
              <a:gd name="connsiteY2" fmla="*/ 38100 h 86273"/>
              <a:gd name="connsiteX3" fmla="*/ 152400 w 7905750"/>
              <a:gd name="connsiteY3" fmla="*/ 9525 h 86273"/>
              <a:gd name="connsiteX4" fmla="*/ 266700 w 7905750"/>
              <a:gd name="connsiteY4" fmla="*/ 0 h 86273"/>
              <a:gd name="connsiteX5" fmla="*/ 971550 w 7905750"/>
              <a:gd name="connsiteY5" fmla="*/ 19050 h 86273"/>
              <a:gd name="connsiteX6" fmla="*/ 1038225 w 7905750"/>
              <a:gd name="connsiteY6" fmla="*/ 28575 h 86273"/>
              <a:gd name="connsiteX7" fmla="*/ 1885950 w 7905750"/>
              <a:gd name="connsiteY7" fmla="*/ 47625 h 86273"/>
              <a:gd name="connsiteX8" fmla="*/ 2743200 w 7905750"/>
              <a:gd name="connsiteY8" fmla="*/ 66675 h 86273"/>
              <a:gd name="connsiteX9" fmla="*/ 3105150 w 7905750"/>
              <a:gd name="connsiteY9" fmla="*/ 57150 h 86273"/>
              <a:gd name="connsiteX10" fmla="*/ 3162300 w 7905750"/>
              <a:gd name="connsiteY10" fmla="*/ 47625 h 86273"/>
              <a:gd name="connsiteX11" fmla="*/ 3248025 w 7905750"/>
              <a:gd name="connsiteY11" fmla="*/ 28575 h 86273"/>
              <a:gd name="connsiteX12" fmla="*/ 3886200 w 7905750"/>
              <a:gd name="connsiteY12" fmla="*/ 19050 h 86273"/>
              <a:gd name="connsiteX13" fmla="*/ 4200525 w 7905750"/>
              <a:gd name="connsiteY13" fmla="*/ 38100 h 86273"/>
              <a:gd name="connsiteX14" fmla="*/ 4286250 w 7905750"/>
              <a:gd name="connsiteY14" fmla="*/ 47625 h 86273"/>
              <a:gd name="connsiteX15" fmla="*/ 4391025 w 7905750"/>
              <a:gd name="connsiteY15" fmla="*/ 76200 h 86273"/>
              <a:gd name="connsiteX16" fmla="*/ 5276850 w 7905750"/>
              <a:gd name="connsiteY16" fmla="*/ 66675 h 86273"/>
              <a:gd name="connsiteX17" fmla="*/ 5524500 w 7905750"/>
              <a:gd name="connsiteY17" fmla="*/ 57150 h 86273"/>
              <a:gd name="connsiteX18" fmla="*/ 5581650 w 7905750"/>
              <a:gd name="connsiteY18" fmla="*/ 38100 h 86273"/>
              <a:gd name="connsiteX19" fmla="*/ 5743575 w 7905750"/>
              <a:gd name="connsiteY19" fmla="*/ 28575 h 86273"/>
              <a:gd name="connsiteX20" fmla="*/ 5800725 w 7905750"/>
              <a:gd name="connsiteY20" fmla="*/ 9525 h 86273"/>
              <a:gd name="connsiteX21" fmla="*/ 6143625 w 7905750"/>
              <a:gd name="connsiteY21" fmla="*/ 19050 h 86273"/>
              <a:gd name="connsiteX22" fmla="*/ 6191250 w 7905750"/>
              <a:gd name="connsiteY22" fmla="*/ 28575 h 86273"/>
              <a:gd name="connsiteX23" fmla="*/ 6400800 w 7905750"/>
              <a:gd name="connsiteY23" fmla="*/ 47625 h 86273"/>
              <a:gd name="connsiteX24" fmla="*/ 6829425 w 7905750"/>
              <a:gd name="connsiteY24" fmla="*/ 47625 h 86273"/>
              <a:gd name="connsiteX25" fmla="*/ 6981825 w 7905750"/>
              <a:gd name="connsiteY25" fmla="*/ 57150 h 86273"/>
              <a:gd name="connsiteX26" fmla="*/ 7086600 w 7905750"/>
              <a:gd name="connsiteY26" fmla="*/ 76200 h 86273"/>
              <a:gd name="connsiteX27" fmla="*/ 7839075 w 7905750"/>
              <a:gd name="connsiteY27" fmla="*/ 76200 h 86273"/>
              <a:gd name="connsiteX28" fmla="*/ 7877175 w 7905750"/>
              <a:gd name="connsiteY28" fmla="*/ 66675 h 86273"/>
              <a:gd name="connsiteX29" fmla="*/ 7905750 w 7905750"/>
              <a:gd name="connsiteY29" fmla="*/ 57150 h 8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05750" h="86273">
                <a:moveTo>
                  <a:pt x="0" y="66675"/>
                </a:moveTo>
                <a:cubicBezTo>
                  <a:pt x="15875" y="60325"/>
                  <a:pt x="31248" y="52538"/>
                  <a:pt x="47625" y="47625"/>
                </a:cubicBezTo>
                <a:cubicBezTo>
                  <a:pt x="63132" y="42973"/>
                  <a:pt x="80035" y="43633"/>
                  <a:pt x="95250" y="38100"/>
                </a:cubicBezTo>
                <a:cubicBezTo>
                  <a:pt x="115266" y="30821"/>
                  <a:pt x="131609" y="14145"/>
                  <a:pt x="152400" y="9525"/>
                </a:cubicBezTo>
                <a:cubicBezTo>
                  <a:pt x="189722" y="1231"/>
                  <a:pt x="228600" y="3175"/>
                  <a:pt x="266700" y="0"/>
                </a:cubicBezTo>
                <a:lnTo>
                  <a:pt x="971550" y="19050"/>
                </a:lnTo>
                <a:cubicBezTo>
                  <a:pt x="993985" y="19881"/>
                  <a:pt x="1015785" y="27874"/>
                  <a:pt x="1038225" y="28575"/>
                </a:cubicBezTo>
                <a:lnTo>
                  <a:pt x="1885950" y="47625"/>
                </a:lnTo>
                <a:cubicBezTo>
                  <a:pt x="2235895" y="70955"/>
                  <a:pt x="2133519" y="66675"/>
                  <a:pt x="2743200" y="66675"/>
                </a:cubicBezTo>
                <a:cubicBezTo>
                  <a:pt x="2863892" y="66675"/>
                  <a:pt x="2984500" y="60325"/>
                  <a:pt x="3105150" y="57150"/>
                </a:cubicBezTo>
                <a:cubicBezTo>
                  <a:pt x="3124200" y="53975"/>
                  <a:pt x="3143362" y="51413"/>
                  <a:pt x="3162300" y="47625"/>
                </a:cubicBezTo>
                <a:cubicBezTo>
                  <a:pt x="3191004" y="41884"/>
                  <a:pt x="3218776" y="29730"/>
                  <a:pt x="3248025" y="28575"/>
                </a:cubicBezTo>
                <a:cubicBezTo>
                  <a:pt x="3460608" y="20184"/>
                  <a:pt x="3673475" y="22225"/>
                  <a:pt x="3886200" y="19050"/>
                </a:cubicBezTo>
                <a:lnTo>
                  <a:pt x="4200525" y="38100"/>
                </a:lnTo>
                <a:cubicBezTo>
                  <a:pt x="4229203" y="40148"/>
                  <a:pt x="4257937" y="42629"/>
                  <a:pt x="4286250" y="47625"/>
                </a:cubicBezTo>
                <a:cubicBezTo>
                  <a:pt x="4331906" y="55682"/>
                  <a:pt x="4353060" y="63545"/>
                  <a:pt x="4391025" y="76200"/>
                </a:cubicBezTo>
                <a:lnTo>
                  <a:pt x="5276850" y="66675"/>
                </a:lnTo>
                <a:cubicBezTo>
                  <a:pt x="5359449" y="65287"/>
                  <a:pt x="5442250" y="64861"/>
                  <a:pt x="5524500" y="57150"/>
                </a:cubicBezTo>
                <a:cubicBezTo>
                  <a:pt x="5544493" y="55276"/>
                  <a:pt x="5561738" y="40697"/>
                  <a:pt x="5581650" y="38100"/>
                </a:cubicBezTo>
                <a:cubicBezTo>
                  <a:pt x="5635264" y="31107"/>
                  <a:pt x="5689600" y="31750"/>
                  <a:pt x="5743575" y="28575"/>
                </a:cubicBezTo>
                <a:cubicBezTo>
                  <a:pt x="5762625" y="22225"/>
                  <a:pt x="5780650" y="10003"/>
                  <a:pt x="5800725" y="9525"/>
                </a:cubicBezTo>
                <a:cubicBezTo>
                  <a:pt x="5915037" y="6803"/>
                  <a:pt x="6029417" y="13479"/>
                  <a:pt x="6143625" y="19050"/>
                </a:cubicBezTo>
                <a:cubicBezTo>
                  <a:pt x="6159795" y="19839"/>
                  <a:pt x="6175160" y="26787"/>
                  <a:pt x="6191250" y="28575"/>
                </a:cubicBezTo>
                <a:cubicBezTo>
                  <a:pt x="6260959" y="36320"/>
                  <a:pt x="6330950" y="41275"/>
                  <a:pt x="6400800" y="47625"/>
                </a:cubicBezTo>
                <a:cubicBezTo>
                  <a:pt x="6576913" y="18273"/>
                  <a:pt x="6459282" y="34165"/>
                  <a:pt x="6829425" y="47625"/>
                </a:cubicBezTo>
                <a:cubicBezTo>
                  <a:pt x="6880291" y="49475"/>
                  <a:pt x="6931025" y="53975"/>
                  <a:pt x="6981825" y="57150"/>
                </a:cubicBezTo>
                <a:cubicBezTo>
                  <a:pt x="7016750" y="63500"/>
                  <a:pt x="7051257" y="72887"/>
                  <a:pt x="7086600" y="76200"/>
                </a:cubicBezTo>
                <a:cubicBezTo>
                  <a:pt x="7310996" y="97237"/>
                  <a:pt x="7660245" y="79283"/>
                  <a:pt x="7839075" y="76200"/>
                </a:cubicBezTo>
                <a:cubicBezTo>
                  <a:pt x="7851775" y="73025"/>
                  <a:pt x="7864588" y="70271"/>
                  <a:pt x="7877175" y="66675"/>
                </a:cubicBezTo>
                <a:cubicBezTo>
                  <a:pt x="7886829" y="63917"/>
                  <a:pt x="7905750" y="57150"/>
                  <a:pt x="7905750" y="571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24046" y="2700829"/>
            <a:ext cx="8015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33573" y="2725862"/>
            <a:ext cx="4" cy="70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39334" y="2688982"/>
            <a:ext cx="0" cy="740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Terminator 13"/>
          <p:cNvSpPr/>
          <p:nvPr/>
        </p:nvSpPr>
        <p:spPr>
          <a:xfrm>
            <a:off x="8382001" y="2482134"/>
            <a:ext cx="1419225" cy="39625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7" y="2593451"/>
            <a:ext cx="920381" cy="175238"/>
          </a:xfrm>
          <a:prstGeom prst="rect">
            <a:avLst/>
          </a:prstGeom>
        </p:spPr>
      </p:pic>
      <p:sp>
        <p:nvSpPr>
          <p:cNvPr id="23" name="Flowchart: Terminator 22"/>
          <p:cNvSpPr/>
          <p:nvPr/>
        </p:nvSpPr>
        <p:spPr>
          <a:xfrm>
            <a:off x="8382001" y="3170701"/>
            <a:ext cx="1419225" cy="40810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3" y="3312174"/>
            <a:ext cx="928001" cy="173715"/>
          </a:xfrm>
          <a:prstGeom prst="rect">
            <a:avLst/>
          </a:prstGeom>
        </p:spPr>
      </p:pic>
      <p:sp>
        <p:nvSpPr>
          <p:cNvPr id="26" name="Freeform 25"/>
          <p:cNvSpPr/>
          <p:nvPr/>
        </p:nvSpPr>
        <p:spPr>
          <a:xfrm>
            <a:off x="2124076" y="6022639"/>
            <a:ext cx="8005763" cy="76748"/>
          </a:xfrm>
          <a:custGeom>
            <a:avLst/>
            <a:gdLst>
              <a:gd name="connsiteX0" fmla="*/ 0 w 7905750"/>
              <a:gd name="connsiteY0" fmla="*/ 66675 h 86273"/>
              <a:gd name="connsiteX1" fmla="*/ 47625 w 7905750"/>
              <a:gd name="connsiteY1" fmla="*/ 47625 h 86273"/>
              <a:gd name="connsiteX2" fmla="*/ 95250 w 7905750"/>
              <a:gd name="connsiteY2" fmla="*/ 38100 h 86273"/>
              <a:gd name="connsiteX3" fmla="*/ 152400 w 7905750"/>
              <a:gd name="connsiteY3" fmla="*/ 9525 h 86273"/>
              <a:gd name="connsiteX4" fmla="*/ 266700 w 7905750"/>
              <a:gd name="connsiteY4" fmla="*/ 0 h 86273"/>
              <a:gd name="connsiteX5" fmla="*/ 971550 w 7905750"/>
              <a:gd name="connsiteY5" fmla="*/ 19050 h 86273"/>
              <a:gd name="connsiteX6" fmla="*/ 1038225 w 7905750"/>
              <a:gd name="connsiteY6" fmla="*/ 28575 h 86273"/>
              <a:gd name="connsiteX7" fmla="*/ 1885950 w 7905750"/>
              <a:gd name="connsiteY7" fmla="*/ 47625 h 86273"/>
              <a:gd name="connsiteX8" fmla="*/ 2743200 w 7905750"/>
              <a:gd name="connsiteY8" fmla="*/ 66675 h 86273"/>
              <a:gd name="connsiteX9" fmla="*/ 3105150 w 7905750"/>
              <a:gd name="connsiteY9" fmla="*/ 57150 h 86273"/>
              <a:gd name="connsiteX10" fmla="*/ 3162300 w 7905750"/>
              <a:gd name="connsiteY10" fmla="*/ 47625 h 86273"/>
              <a:gd name="connsiteX11" fmla="*/ 3248025 w 7905750"/>
              <a:gd name="connsiteY11" fmla="*/ 28575 h 86273"/>
              <a:gd name="connsiteX12" fmla="*/ 3886200 w 7905750"/>
              <a:gd name="connsiteY12" fmla="*/ 19050 h 86273"/>
              <a:gd name="connsiteX13" fmla="*/ 4200525 w 7905750"/>
              <a:gd name="connsiteY13" fmla="*/ 38100 h 86273"/>
              <a:gd name="connsiteX14" fmla="*/ 4286250 w 7905750"/>
              <a:gd name="connsiteY14" fmla="*/ 47625 h 86273"/>
              <a:gd name="connsiteX15" fmla="*/ 4391025 w 7905750"/>
              <a:gd name="connsiteY15" fmla="*/ 76200 h 86273"/>
              <a:gd name="connsiteX16" fmla="*/ 5276850 w 7905750"/>
              <a:gd name="connsiteY16" fmla="*/ 66675 h 86273"/>
              <a:gd name="connsiteX17" fmla="*/ 5524500 w 7905750"/>
              <a:gd name="connsiteY17" fmla="*/ 57150 h 86273"/>
              <a:gd name="connsiteX18" fmla="*/ 5581650 w 7905750"/>
              <a:gd name="connsiteY18" fmla="*/ 38100 h 86273"/>
              <a:gd name="connsiteX19" fmla="*/ 5743575 w 7905750"/>
              <a:gd name="connsiteY19" fmla="*/ 28575 h 86273"/>
              <a:gd name="connsiteX20" fmla="*/ 5800725 w 7905750"/>
              <a:gd name="connsiteY20" fmla="*/ 9525 h 86273"/>
              <a:gd name="connsiteX21" fmla="*/ 6143625 w 7905750"/>
              <a:gd name="connsiteY21" fmla="*/ 19050 h 86273"/>
              <a:gd name="connsiteX22" fmla="*/ 6191250 w 7905750"/>
              <a:gd name="connsiteY22" fmla="*/ 28575 h 86273"/>
              <a:gd name="connsiteX23" fmla="*/ 6400800 w 7905750"/>
              <a:gd name="connsiteY23" fmla="*/ 47625 h 86273"/>
              <a:gd name="connsiteX24" fmla="*/ 6829425 w 7905750"/>
              <a:gd name="connsiteY24" fmla="*/ 47625 h 86273"/>
              <a:gd name="connsiteX25" fmla="*/ 6981825 w 7905750"/>
              <a:gd name="connsiteY25" fmla="*/ 57150 h 86273"/>
              <a:gd name="connsiteX26" fmla="*/ 7086600 w 7905750"/>
              <a:gd name="connsiteY26" fmla="*/ 76200 h 86273"/>
              <a:gd name="connsiteX27" fmla="*/ 7839075 w 7905750"/>
              <a:gd name="connsiteY27" fmla="*/ 76200 h 86273"/>
              <a:gd name="connsiteX28" fmla="*/ 7877175 w 7905750"/>
              <a:gd name="connsiteY28" fmla="*/ 66675 h 86273"/>
              <a:gd name="connsiteX29" fmla="*/ 7905750 w 7905750"/>
              <a:gd name="connsiteY29" fmla="*/ 57150 h 8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05750" h="86273">
                <a:moveTo>
                  <a:pt x="0" y="66675"/>
                </a:moveTo>
                <a:cubicBezTo>
                  <a:pt x="15875" y="60325"/>
                  <a:pt x="31248" y="52538"/>
                  <a:pt x="47625" y="47625"/>
                </a:cubicBezTo>
                <a:cubicBezTo>
                  <a:pt x="63132" y="42973"/>
                  <a:pt x="80035" y="43633"/>
                  <a:pt x="95250" y="38100"/>
                </a:cubicBezTo>
                <a:cubicBezTo>
                  <a:pt x="115266" y="30821"/>
                  <a:pt x="131609" y="14145"/>
                  <a:pt x="152400" y="9525"/>
                </a:cubicBezTo>
                <a:cubicBezTo>
                  <a:pt x="189722" y="1231"/>
                  <a:pt x="228600" y="3175"/>
                  <a:pt x="266700" y="0"/>
                </a:cubicBezTo>
                <a:lnTo>
                  <a:pt x="971550" y="19050"/>
                </a:lnTo>
                <a:cubicBezTo>
                  <a:pt x="993985" y="19881"/>
                  <a:pt x="1015785" y="27874"/>
                  <a:pt x="1038225" y="28575"/>
                </a:cubicBezTo>
                <a:lnTo>
                  <a:pt x="1885950" y="47625"/>
                </a:lnTo>
                <a:cubicBezTo>
                  <a:pt x="2235895" y="70955"/>
                  <a:pt x="2133519" y="66675"/>
                  <a:pt x="2743200" y="66675"/>
                </a:cubicBezTo>
                <a:cubicBezTo>
                  <a:pt x="2863892" y="66675"/>
                  <a:pt x="2984500" y="60325"/>
                  <a:pt x="3105150" y="57150"/>
                </a:cubicBezTo>
                <a:cubicBezTo>
                  <a:pt x="3124200" y="53975"/>
                  <a:pt x="3143362" y="51413"/>
                  <a:pt x="3162300" y="47625"/>
                </a:cubicBezTo>
                <a:cubicBezTo>
                  <a:pt x="3191004" y="41884"/>
                  <a:pt x="3218776" y="29730"/>
                  <a:pt x="3248025" y="28575"/>
                </a:cubicBezTo>
                <a:cubicBezTo>
                  <a:pt x="3460608" y="20184"/>
                  <a:pt x="3673475" y="22225"/>
                  <a:pt x="3886200" y="19050"/>
                </a:cubicBezTo>
                <a:lnTo>
                  <a:pt x="4200525" y="38100"/>
                </a:lnTo>
                <a:cubicBezTo>
                  <a:pt x="4229203" y="40148"/>
                  <a:pt x="4257937" y="42629"/>
                  <a:pt x="4286250" y="47625"/>
                </a:cubicBezTo>
                <a:cubicBezTo>
                  <a:pt x="4331906" y="55682"/>
                  <a:pt x="4353060" y="63545"/>
                  <a:pt x="4391025" y="76200"/>
                </a:cubicBezTo>
                <a:lnTo>
                  <a:pt x="5276850" y="66675"/>
                </a:lnTo>
                <a:cubicBezTo>
                  <a:pt x="5359449" y="65287"/>
                  <a:pt x="5442250" y="64861"/>
                  <a:pt x="5524500" y="57150"/>
                </a:cubicBezTo>
                <a:cubicBezTo>
                  <a:pt x="5544493" y="55276"/>
                  <a:pt x="5561738" y="40697"/>
                  <a:pt x="5581650" y="38100"/>
                </a:cubicBezTo>
                <a:cubicBezTo>
                  <a:pt x="5635264" y="31107"/>
                  <a:pt x="5689600" y="31750"/>
                  <a:pt x="5743575" y="28575"/>
                </a:cubicBezTo>
                <a:cubicBezTo>
                  <a:pt x="5762625" y="22225"/>
                  <a:pt x="5780650" y="10003"/>
                  <a:pt x="5800725" y="9525"/>
                </a:cubicBezTo>
                <a:cubicBezTo>
                  <a:pt x="5915037" y="6803"/>
                  <a:pt x="6029417" y="13479"/>
                  <a:pt x="6143625" y="19050"/>
                </a:cubicBezTo>
                <a:cubicBezTo>
                  <a:pt x="6159795" y="19839"/>
                  <a:pt x="6175160" y="26787"/>
                  <a:pt x="6191250" y="28575"/>
                </a:cubicBezTo>
                <a:cubicBezTo>
                  <a:pt x="6260959" y="36320"/>
                  <a:pt x="6330950" y="41275"/>
                  <a:pt x="6400800" y="47625"/>
                </a:cubicBezTo>
                <a:cubicBezTo>
                  <a:pt x="6576913" y="18273"/>
                  <a:pt x="6459282" y="34165"/>
                  <a:pt x="6829425" y="47625"/>
                </a:cubicBezTo>
                <a:cubicBezTo>
                  <a:pt x="6880291" y="49475"/>
                  <a:pt x="6931025" y="53975"/>
                  <a:pt x="6981825" y="57150"/>
                </a:cubicBezTo>
                <a:cubicBezTo>
                  <a:pt x="7016750" y="63500"/>
                  <a:pt x="7051257" y="72887"/>
                  <a:pt x="7086600" y="76200"/>
                </a:cubicBezTo>
                <a:cubicBezTo>
                  <a:pt x="7310996" y="97237"/>
                  <a:pt x="7660245" y="79283"/>
                  <a:pt x="7839075" y="76200"/>
                </a:cubicBezTo>
                <a:cubicBezTo>
                  <a:pt x="7851775" y="73025"/>
                  <a:pt x="7864588" y="70271"/>
                  <a:pt x="7877175" y="66675"/>
                </a:cubicBezTo>
                <a:cubicBezTo>
                  <a:pt x="7886829" y="63917"/>
                  <a:pt x="7905750" y="57150"/>
                  <a:pt x="7905750" y="571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63431" y="3220991"/>
            <a:ext cx="3755183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Textured normal map (noise function)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046" y="4118213"/>
            <a:ext cx="8015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33374" y="3415074"/>
            <a:ext cx="4" cy="70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939133" y="3409626"/>
            <a:ext cx="4" cy="70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25550" y="363726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(Hg)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71688" y="2520248"/>
            <a:ext cx="3755183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Textured normal map (scratch)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23860" y="285937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absorbing medium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2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33572" y="2688982"/>
            <a:ext cx="8005763" cy="740021"/>
          </a:xfrm>
          <a:prstGeom prst="rect">
            <a:avLst/>
          </a:prstGeom>
          <a:gradFill flip="none" rotWithShape="1">
            <a:gsLst>
              <a:gs pos="53000">
                <a:srgbClr val="FFFF66"/>
              </a:gs>
              <a:gs pos="42000">
                <a:srgbClr val="FFFFCC"/>
              </a:gs>
              <a:gs pos="78000">
                <a:srgbClr val="FFFF66"/>
              </a:gs>
              <a:gs pos="65000">
                <a:srgbClr val="FFFFCC"/>
              </a:gs>
              <a:gs pos="30000">
                <a:srgbClr val="FFFF66"/>
              </a:gs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33576" y="3391035"/>
            <a:ext cx="8005763" cy="76748"/>
          </a:xfrm>
          <a:custGeom>
            <a:avLst/>
            <a:gdLst>
              <a:gd name="connsiteX0" fmla="*/ 0 w 7905750"/>
              <a:gd name="connsiteY0" fmla="*/ 66675 h 86273"/>
              <a:gd name="connsiteX1" fmla="*/ 47625 w 7905750"/>
              <a:gd name="connsiteY1" fmla="*/ 47625 h 86273"/>
              <a:gd name="connsiteX2" fmla="*/ 95250 w 7905750"/>
              <a:gd name="connsiteY2" fmla="*/ 38100 h 86273"/>
              <a:gd name="connsiteX3" fmla="*/ 152400 w 7905750"/>
              <a:gd name="connsiteY3" fmla="*/ 9525 h 86273"/>
              <a:gd name="connsiteX4" fmla="*/ 266700 w 7905750"/>
              <a:gd name="connsiteY4" fmla="*/ 0 h 86273"/>
              <a:gd name="connsiteX5" fmla="*/ 971550 w 7905750"/>
              <a:gd name="connsiteY5" fmla="*/ 19050 h 86273"/>
              <a:gd name="connsiteX6" fmla="*/ 1038225 w 7905750"/>
              <a:gd name="connsiteY6" fmla="*/ 28575 h 86273"/>
              <a:gd name="connsiteX7" fmla="*/ 1885950 w 7905750"/>
              <a:gd name="connsiteY7" fmla="*/ 47625 h 86273"/>
              <a:gd name="connsiteX8" fmla="*/ 2743200 w 7905750"/>
              <a:gd name="connsiteY8" fmla="*/ 66675 h 86273"/>
              <a:gd name="connsiteX9" fmla="*/ 3105150 w 7905750"/>
              <a:gd name="connsiteY9" fmla="*/ 57150 h 86273"/>
              <a:gd name="connsiteX10" fmla="*/ 3162300 w 7905750"/>
              <a:gd name="connsiteY10" fmla="*/ 47625 h 86273"/>
              <a:gd name="connsiteX11" fmla="*/ 3248025 w 7905750"/>
              <a:gd name="connsiteY11" fmla="*/ 28575 h 86273"/>
              <a:gd name="connsiteX12" fmla="*/ 3886200 w 7905750"/>
              <a:gd name="connsiteY12" fmla="*/ 19050 h 86273"/>
              <a:gd name="connsiteX13" fmla="*/ 4200525 w 7905750"/>
              <a:gd name="connsiteY13" fmla="*/ 38100 h 86273"/>
              <a:gd name="connsiteX14" fmla="*/ 4286250 w 7905750"/>
              <a:gd name="connsiteY14" fmla="*/ 47625 h 86273"/>
              <a:gd name="connsiteX15" fmla="*/ 4391025 w 7905750"/>
              <a:gd name="connsiteY15" fmla="*/ 76200 h 86273"/>
              <a:gd name="connsiteX16" fmla="*/ 5276850 w 7905750"/>
              <a:gd name="connsiteY16" fmla="*/ 66675 h 86273"/>
              <a:gd name="connsiteX17" fmla="*/ 5524500 w 7905750"/>
              <a:gd name="connsiteY17" fmla="*/ 57150 h 86273"/>
              <a:gd name="connsiteX18" fmla="*/ 5581650 w 7905750"/>
              <a:gd name="connsiteY18" fmla="*/ 38100 h 86273"/>
              <a:gd name="connsiteX19" fmla="*/ 5743575 w 7905750"/>
              <a:gd name="connsiteY19" fmla="*/ 28575 h 86273"/>
              <a:gd name="connsiteX20" fmla="*/ 5800725 w 7905750"/>
              <a:gd name="connsiteY20" fmla="*/ 9525 h 86273"/>
              <a:gd name="connsiteX21" fmla="*/ 6143625 w 7905750"/>
              <a:gd name="connsiteY21" fmla="*/ 19050 h 86273"/>
              <a:gd name="connsiteX22" fmla="*/ 6191250 w 7905750"/>
              <a:gd name="connsiteY22" fmla="*/ 28575 h 86273"/>
              <a:gd name="connsiteX23" fmla="*/ 6400800 w 7905750"/>
              <a:gd name="connsiteY23" fmla="*/ 47625 h 86273"/>
              <a:gd name="connsiteX24" fmla="*/ 6829425 w 7905750"/>
              <a:gd name="connsiteY24" fmla="*/ 47625 h 86273"/>
              <a:gd name="connsiteX25" fmla="*/ 6981825 w 7905750"/>
              <a:gd name="connsiteY25" fmla="*/ 57150 h 86273"/>
              <a:gd name="connsiteX26" fmla="*/ 7086600 w 7905750"/>
              <a:gd name="connsiteY26" fmla="*/ 76200 h 86273"/>
              <a:gd name="connsiteX27" fmla="*/ 7839075 w 7905750"/>
              <a:gd name="connsiteY27" fmla="*/ 76200 h 86273"/>
              <a:gd name="connsiteX28" fmla="*/ 7877175 w 7905750"/>
              <a:gd name="connsiteY28" fmla="*/ 66675 h 86273"/>
              <a:gd name="connsiteX29" fmla="*/ 7905750 w 7905750"/>
              <a:gd name="connsiteY29" fmla="*/ 57150 h 8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05750" h="86273">
                <a:moveTo>
                  <a:pt x="0" y="66675"/>
                </a:moveTo>
                <a:cubicBezTo>
                  <a:pt x="15875" y="60325"/>
                  <a:pt x="31248" y="52538"/>
                  <a:pt x="47625" y="47625"/>
                </a:cubicBezTo>
                <a:cubicBezTo>
                  <a:pt x="63132" y="42973"/>
                  <a:pt x="80035" y="43633"/>
                  <a:pt x="95250" y="38100"/>
                </a:cubicBezTo>
                <a:cubicBezTo>
                  <a:pt x="115266" y="30821"/>
                  <a:pt x="131609" y="14145"/>
                  <a:pt x="152400" y="9525"/>
                </a:cubicBezTo>
                <a:cubicBezTo>
                  <a:pt x="189722" y="1231"/>
                  <a:pt x="228600" y="3175"/>
                  <a:pt x="266700" y="0"/>
                </a:cubicBezTo>
                <a:lnTo>
                  <a:pt x="971550" y="19050"/>
                </a:lnTo>
                <a:cubicBezTo>
                  <a:pt x="993985" y="19881"/>
                  <a:pt x="1015785" y="27874"/>
                  <a:pt x="1038225" y="28575"/>
                </a:cubicBezTo>
                <a:lnTo>
                  <a:pt x="1885950" y="47625"/>
                </a:lnTo>
                <a:cubicBezTo>
                  <a:pt x="2235895" y="70955"/>
                  <a:pt x="2133519" y="66675"/>
                  <a:pt x="2743200" y="66675"/>
                </a:cubicBezTo>
                <a:cubicBezTo>
                  <a:pt x="2863892" y="66675"/>
                  <a:pt x="2984500" y="60325"/>
                  <a:pt x="3105150" y="57150"/>
                </a:cubicBezTo>
                <a:cubicBezTo>
                  <a:pt x="3124200" y="53975"/>
                  <a:pt x="3143362" y="51413"/>
                  <a:pt x="3162300" y="47625"/>
                </a:cubicBezTo>
                <a:cubicBezTo>
                  <a:pt x="3191004" y="41884"/>
                  <a:pt x="3218776" y="29730"/>
                  <a:pt x="3248025" y="28575"/>
                </a:cubicBezTo>
                <a:cubicBezTo>
                  <a:pt x="3460608" y="20184"/>
                  <a:pt x="3673475" y="22225"/>
                  <a:pt x="3886200" y="19050"/>
                </a:cubicBezTo>
                <a:lnTo>
                  <a:pt x="4200525" y="38100"/>
                </a:lnTo>
                <a:cubicBezTo>
                  <a:pt x="4229203" y="40148"/>
                  <a:pt x="4257937" y="42629"/>
                  <a:pt x="4286250" y="47625"/>
                </a:cubicBezTo>
                <a:cubicBezTo>
                  <a:pt x="4331906" y="55682"/>
                  <a:pt x="4353060" y="63545"/>
                  <a:pt x="4391025" y="76200"/>
                </a:cubicBezTo>
                <a:lnTo>
                  <a:pt x="5276850" y="66675"/>
                </a:lnTo>
                <a:cubicBezTo>
                  <a:pt x="5359449" y="65287"/>
                  <a:pt x="5442250" y="64861"/>
                  <a:pt x="5524500" y="57150"/>
                </a:cubicBezTo>
                <a:cubicBezTo>
                  <a:pt x="5544493" y="55276"/>
                  <a:pt x="5561738" y="40697"/>
                  <a:pt x="5581650" y="38100"/>
                </a:cubicBezTo>
                <a:cubicBezTo>
                  <a:pt x="5635264" y="31107"/>
                  <a:pt x="5689600" y="31750"/>
                  <a:pt x="5743575" y="28575"/>
                </a:cubicBezTo>
                <a:cubicBezTo>
                  <a:pt x="5762625" y="22225"/>
                  <a:pt x="5780650" y="10003"/>
                  <a:pt x="5800725" y="9525"/>
                </a:cubicBezTo>
                <a:cubicBezTo>
                  <a:pt x="5915037" y="6803"/>
                  <a:pt x="6029417" y="13479"/>
                  <a:pt x="6143625" y="19050"/>
                </a:cubicBezTo>
                <a:cubicBezTo>
                  <a:pt x="6159795" y="19839"/>
                  <a:pt x="6175160" y="26787"/>
                  <a:pt x="6191250" y="28575"/>
                </a:cubicBezTo>
                <a:cubicBezTo>
                  <a:pt x="6260959" y="36320"/>
                  <a:pt x="6330950" y="41275"/>
                  <a:pt x="6400800" y="47625"/>
                </a:cubicBezTo>
                <a:cubicBezTo>
                  <a:pt x="6576913" y="18273"/>
                  <a:pt x="6459282" y="34165"/>
                  <a:pt x="6829425" y="47625"/>
                </a:cubicBezTo>
                <a:cubicBezTo>
                  <a:pt x="6880291" y="49475"/>
                  <a:pt x="6931025" y="53975"/>
                  <a:pt x="6981825" y="57150"/>
                </a:cubicBezTo>
                <a:cubicBezTo>
                  <a:pt x="7016750" y="63500"/>
                  <a:pt x="7051257" y="72887"/>
                  <a:pt x="7086600" y="76200"/>
                </a:cubicBezTo>
                <a:cubicBezTo>
                  <a:pt x="7310996" y="97237"/>
                  <a:pt x="7660245" y="79283"/>
                  <a:pt x="7839075" y="76200"/>
                </a:cubicBezTo>
                <a:cubicBezTo>
                  <a:pt x="7851775" y="73025"/>
                  <a:pt x="7864588" y="70271"/>
                  <a:pt x="7877175" y="66675"/>
                </a:cubicBezTo>
                <a:cubicBezTo>
                  <a:pt x="7886829" y="63917"/>
                  <a:pt x="7905750" y="57150"/>
                  <a:pt x="7905750" y="571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24046" y="2700829"/>
            <a:ext cx="8015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33573" y="2725862"/>
            <a:ext cx="4" cy="70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39334" y="2688982"/>
            <a:ext cx="0" cy="740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71687" y="2520248"/>
            <a:ext cx="2519768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(dragon)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21038" y="2908838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Spatially variance scattering and absorption (                       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8378169" y="2473119"/>
            <a:ext cx="1419225" cy="40810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0" y="2590314"/>
            <a:ext cx="1054478" cy="173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39" y="3021798"/>
            <a:ext cx="1344611" cy="179201"/>
          </a:xfrm>
          <a:prstGeom prst="rect">
            <a:avLst/>
          </a:prstGeom>
        </p:spPr>
      </p:pic>
      <p:sp>
        <p:nvSpPr>
          <p:cNvPr id="23" name="Flowchart: Terminator 22"/>
          <p:cNvSpPr/>
          <p:nvPr/>
        </p:nvSpPr>
        <p:spPr>
          <a:xfrm>
            <a:off x="8382001" y="3170701"/>
            <a:ext cx="1419225" cy="40810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3" y="3312174"/>
            <a:ext cx="928001" cy="1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1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33572" y="2688982"/>
            <a:ext cx="8005763" cy="740021"/>
          </a:xfrm>
          <a:prstGeom prst="rect">
            <a:avLst/>
          </a:prstGeom>
          <a:pattFill prst="pct50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933576" y="3376046"/>
            <a:ext cx="8005763" cy="76748"/>
          </a:xfrm>
          <a:custGeom>
            <a:avLst/>
            <a:gdLst>
              <a:gd name="connsiteX0" fmla="*/ 0 w 7905750"/>
              <a:gd name="connsiteY0" fmla="*/ 66675 h 86273"/>
              <a:gd name="connsiteX1" fmla="*/ 47625 w 7905750"/>
              <a:gd name="connsiteY1" fmla="*/ 47625 h 86273"/>
              <a:gd name="connsiteX2" fmla="*/ 95250 w 7905750"/>
              <a:gd name="connsiteY2" fmla="*/ 38100 h 86273"/>
              <a:gd name="connsiteX3" fmla="*/ 152400 w 7905750"/>
              <a:gd name="connsiteY3" fmla="*/ 9525 h 86273"/>
              <a:gd name="connsiteX4" fmla="*/ 266700 w 7905750"/>
              <a:gd name="connsiteY4" fmla="*/ 0 h 86273"/>
              <a:gd name="connsiteX5" fmla="*/ 971550 w 7905750"/>
              <a:gd name="connsiteY5" fmla="*/ 19050 h 86273"/>
              <a:gd name="connsiteX6" fmla="*/ 1038225 w 7905750"/>
              <a:gd name="connsiteY6" fmla="*/ 28575 h 86273"/>
              <a:gd name="connsiteX7" fmla="*/ 1885950 w 7905750"/>
              <a:gd name="connsiteY7" fmla="*/ 47625 h 86273"/>
              <a:gd name="connsiteX8" fmla="*/ 2743200 w 7905750"/>
              <a:gd name="connsiteY8" fmla="*/ 66675 h 86273"/>
              <a:gd name="connsiteX9" fmla="*/ 3105150 w 7905750"/>
              <a:gd name="connsiteY9" fmla="*/ 57150 h 86273"/>
              <a:gd name="connsiteX10" fmla="*/ 3162300 w 7905750"/>
              <a:gd name="connsiteY10" fmla="*/ 47625 h 86273"/>
              <a:gd name="connsiteX11" fmla="*/ 3248025 w 7905750"/>
              <a:gd name="connsiteY11" fmla="*/ 28575 h 86273"/>
              <a:gd name="connsiteX12" fmla="*/ 3886200 w 7905750"/>
              <a:gd name="connsiteY12" fmla="*/ 19050 h 86273"/>
              <a:gd name="connsiteX13" fmla="*/ 4200525 w 7905750"/>
              <a:gd name="connsiteY13" fmla="*/ 38100 h 86273"/>
              <a:gd name="connsiteX14" fmla="*/ 4286250 w 7905750"/>
              <a:gd name="connsiteY14" fmla="*/ 47625 h 86273"/>
              <a:gd name="connsiteX15" fmla="*/ 4391025 w 7905750"/>
              <a:gd name="connsiteY15" fmla="*/ 76200 h 86273"/>
              <a:gd name="connsiteX16" fmla="*/ 5276850 w 7905750"/>
              <a:gd name="connsiteY16" fmla="*/ 66675 h 86273"/>
              <a:gd name="connsiteX17" fmla="*/ 5524500 w 7905750"/>
              <a:gd name="connsiteY17" fmla="*/ 57150 h 86273"/>
              <a:gd name="connsiteX18" fmla="*/ 5581650 w 7905750"/>
              <a:gd name="connsiteY18" fmla="*/ 38100 h 86273"/>
              <a:gd name="connsiteX19" fmla="*/ 5743575 w 7905750"/>
              <a:gd name="connsiteY19" fmla="*/ 28575 h 86273"/>
              <a:gd name="connsiteX20" fmla="*/ 5800725 w 7905750"/>
              <a:gd name="connsiteY20" fmla="*/ 9525 h 86273"/>
              <a:gd name="connsiteX21" fmla="*/ 6143625 w 7905750"/>
              <a:gd name="connsiteY21" fmla="*/ 19050 h 86273"/>
              <a:gd name="connsiteX22" fmla="*/ 6191250 w 7905750"/>
              <a:gd name="connsiteY22" fmla="*/ 28575 h 86273"/>
              <a:gd name="connsiteX23" fmla="*/ 6400800 w 7905750"/>
              <a:gd name="connsiteY23" fmla="*/ 47625 h 86273"/>
              <a:gd name="connsiteX24" fmla="*/ 6829425 w 7905750"/>
              <a:gd name="connsiteY24" fmla="*/ 47625 h 86273"/>
              <a:gd name="connsiteX25" fmla="*/ 6981825 w 7905750"/>
              <a:gd name="connsiteY25" fmla="*/ 57150 h 86273"/>
              <a:gd name="connsiteX26" fmla="*/ 7086600 w 7905750"/>
              <a:gd name="connsiteY26" fmla="*/ 76200 h 86273"/>
              <a:gd name="connsiteX27" fmla="*/ 7839075 w 7905750"/>
              <a:gd name="connsiteY27" fmla="*/ 76200 h 86273"/>
              <a:gd name="connsiteX28" fmla="*/ 7877175 w 7905750"/>
              <a:gd name="connsiteY28" fmla="*/ 66675 h 86273"/>
              <a:gd name="connsiteX29" fmla="*/ 7905750 w 7905750"/>
              <a:gd name="connsiteY29" fmla="*/ 57150 h 8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05750" h="86273">
                <a:moveTo>
                  <a:pt x="0" y="66675"/>
                </a:moveTo>
                <a:cubicBezTo>
                  <a:pt x="15875" y="60325"/>
                  <a:pt x="31248" y="52538"/>
                  <a:pt x="47625" y="47625"/>
                </a:cubicBezTo>
                <a:cubicBezTo>
                  <a:pt x="63132" y="42973"/>
                  <a:pt x="80035" y="43633"/>
                  <a:pt x="95250" y="38100"/>
                </a:cubicBezTo>
                <a:cubicBezTo>
                  <a:pt x="115266" y="30821"/>
                  <a:pt x="131609" y="14145"/>
                  <a:pt x="152400" y="9525"/>
                </a:cubicBezTo>
                <a:cubicBezTo>
                  <a:pt x="189722" y="1231"/>
                  <a:pt x="228600" y="3175"/>
                  <a:pt x="266700" y="0"/>
                </a:cubicBezTo>
                <a:lnTo>
                  <a:pt x="971550" y="19050"/>
                </a:lnTo>
                <a:cubicBezTo>
                  <a:pt x="993985" y="19881"/>
                  <a:pt x="1015785" y="27874"/>
                  <a:pt x="1038225" y="28575"/>
                </a:cubicBezTo>
                <a:lnTo>
                  <a:pt x="1885950" y="47625"/>
                </a:lnTo>
                <a:cubicBezTo>
                  <a:pt x="2235895" y="70955"/>
                  <a:pt x="2133519" y="66675"/>
                  <a:pt x="2743200" y="66675"/>
                </a:cubicBezTo>
                <a:cubicBezTo>
                  <a:pt x="2863892" y="66675"/>
                  <a:pt x="2984500" y="60325"/>
                  <a:pt x="3105150" y="57150"/>
                </a:cubicBezTo>
                <a:cubicBezTo>
                  <a:pt x="3124200" y="53975"/>
                  <a:pt x="3143362" y="51413"/>
                  <a:pt x="3162300" y="47625"/>
                </a:cubicBezTo>
                <a:cubicBezTo>
                  <a:pt x="3191004" y="41884"/>
                  <a:pt x="3218776" y="29730"/>
                  <a:pt x="3248025" y="28575"/>
                </a:cubicBezTo>
                <a:cubicBezTo>
                  <a:pt x="3460608" y="20184"/>
                  <a:pt x="3673475" y="22225"/>
                  <a:pt x="3886200" y="19050"/>
                </a:cubicBezTo>
                <a:lnTo>
                  <a:pt x="4200525" y="38100"/>
                </a:lnTo>
                <a:cubicBezTo>
                  <a:pt x="4229203" y="40148"/>
                  <a:pt x="4257937" y="42629"/>
                  <a:pt x="4286250" y="47625"/>
                </a:cubicBezTo>
                <a:cubicBezTo>
                  <a:pt x="4331906" y="55682"/>
                  <a:pt x="4353060" y="63545"/>
                  <a:pt x="4391025" y="76200"/>
                </a:cubicBezTo>
                <a:lnTo>
                  <a:pt x="5276850" y="66675"/>
                </a:lnTo>
                <a:cubicBezTo>
                  <a:pt x="5359449" y="65287"/>
                  <a:pt x="5442250" y="64861"/>
                  <a:pt x="5524500" y="57150"/>
                </a:cubicBezTo>
                <a:cubicBezTo>
                  <a:pt x="5544493" y="55276"/>
                  <a:pt x="5561738" y="40697"/>
                  <a:pt x="5581650" y="38100"/>
                </a:cubicBezTo>
                <a:cubicBezTo>
                  <a:pt x="5635264" y="31107"/>
                  <a:pt x="5689600" y="31750"/>
                  <a:pt x="5743575" y="28575"/>
                </a:cubicBezTo>
                <a:cubicBezTo>
                  <a:pt x="5762625" y="22225"/>
                  <a:pt x="5780650" y="10003"/>
                  <a:pt x="5800725" y="9525"/>
                </a:cubicBezTo>
                <a:cubicBezTo>
                  <a:pt x="5915037" y="6803"/>
                  <a:pt x="6029417" y="13479"/>
                  <a:pt x="6143625" y="19050"/>
                </a:cubicBezTo>
                <a:cubicBezTo>
                  <a:pt x="6159795" y="19839"/>
                  <a:pt x="6175160" y="26787"/>
                  <a:pt x="6191250" y="28575"/>
                </a:cubicBezTo>
                <a:cubicBezTo>
                  <a:pt x="6260959" y="36320"/>
                  <a:pt x="6330950" y="41275"/>
                  <a:pt x="6400800" y="47625"/>
                </a:cubicBezTo>
                <a:cubicBezTo>
                  <a:pt x="6576913" y="18273"/>
                  <a:pt x="6459282" y="34165"/>
                  <a:pt x="6829425" y="47625"/>
                </a:cubicBezTo>
                <a:cubicBezTo>
                  <a:pt x="6880291" y="49475"/>
                  <a:pt x="6931025" y="53975"/>
                  <a:pt x="6981825" y="57150"/>
                </a:cubicBezTo>
                <a:cubicBezTo>
                  <a:pt x="7016750" y="63500"/>
                  <a:pt x="7051257" y="72887"/>
                  <a:pt x="7086600" y="76200"/>
                </a:cubicBezTo>
                <a:cubicBezTo>
                  <a:pt x="7310996" y="97237"/>
                  <a:pt x="7660245" y="79283"/>
                  <a:pt x="7839075" y="76200"/>
                </a:cubicBezTo>
                <a:cubicBezTo>
                  <a:pt x="7851775" y="73025"/>
                  <a:pt x="7864588" y="70271"/>
                  <a:pt x="7877175" y="66675"/>
                </a:cubicBezTo>
                <a:cubicBezTo>
                  <a:pt x="7886829" y="63917"/>
                  <a:pt x="7905750" y="57150"/>
                  <a:pt x="7905750" y="571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24046" y="2700829"/>
            <a:ext cx="8015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33573" y="2725862"/>
            <a:ext cx="4" cy="70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39334" y="2688982"/>
            <a:ext cx="0" cy="740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Terminator 13"/>
          <p:cNvSpPr/>
          <p:nvPr/>
        </p:nvSpPr>
        <p:spPr>
          <a:xfrm>
            <a:off x="8382001" y="2482134"/>
            <a:ext cx="1419225" cy="39625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7" y="2593451"/>
            <a:ext cx="920381" cy="175238"/>
          </a:xfrm>
          <a:prstGeom prst="rect">
            <a:avLst/>
          </a:prstGeom>
        </p:spPr>
      </p:pic>
      <p:sp>
        <p:nvSpPr>
          <p:cNvPr id="23" name="Flowchart: Terminator 22"/>
          <p:cNvSpPr/>
          <p:nvPr/>
        </p:nvSpPr>
        <p:spPr>
          <a:xfrm>
            <a:off x="8382001" y="3170701"/>
            <a:ext cx="1419225" cy="40810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3" y="3312174"/>
            <a:ext cx="928001" cy="17371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63432" y="3220991"/>
            <a:ext cx="2361746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(noise)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919051" y="4015331"/>
            <a:ext cx="8015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33375" y="3415072"/>
            <a:ext cx="356" cy="594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9938480" y="3409626"/>
            <a:ext cx="653" cy="615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90637" y="358509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(Hg)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71690" y="2520248"/>
            <a:ext cx="2353489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(scratch)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6850" y="285165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absorbing medium (                       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76" y="2973918"/>
            <a:ext cx="1344611" cy="1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7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24046" y="2688982"/>
            <a:ext cx="8015288" cy="740021"/>
          </a:xfrm>
          <a:prstGeom prst="rect">
            <a:avLst/>
          </a:prstGeom>
          <a:solidFill>
            <a:srgbClr val="863E92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24046" y="2700829"/>
            <a:ext cx="8015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23846" y="2696676"/>
            <a:ext cx="4" cy="70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39334" y="2688982"/>
            <a:ext cx="0" cy="740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26260" y="3576529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71690" y="2520248"/>
            <a:ext cx="2353489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(noise)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74252" y="2862878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Anisotropic medium (                           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924047" y="3333751"/>
            <a:ext cx="8015085" cy="682613"/>
          </a:xfrm>
          <a:custGeom>
            <a:avLst/>
            <a:gdLst>
              <a:gd name="connsiteX0" fmla="*/ 0 w 8015086"/>
              <a:gd name="connsiteY0" fmla="*/ 0 h 682613"/>
              <a:gd name="connsiteX1" fmla="*/ 86367 w 8015086"/>
              <a:gd name="connsiteY1" fmla="*/ 0 h 682613"/>
              <a:gd name="connsiteX2" fmla="*/ 81779 w 8015086"/>
              <a:gd name="connsiteY2" fmla="*/ 866 h 682613"/>
              <a:gd name="connsiteX3" fmla="*/ 57554 w 8015086"/>
              <a:gd name="connsiteY3" fmla="*/ 4808 h 682613"/>
              <a:gd name="connsiteX4" fmla="*/ 9326 w 8015086"/>
              <a:gd name="connsiteY4" fmla="*/ 21755 h 682613"/>
              <a:gd name="connsiteX5" fmla="*/ 2192607 w 8015086"/>
              <a:gd name="connsiteY5" fmla="*/ 19445 h 682613"/>
              <a:gd name="connsiteX6" fmla="*/ 2254548 w 8015086"/>
              <a:gd name="connsiteY6" fmla="*/ 21064 h 682613"/>
              <a:gd name="connsiteX7" fmla="*/ 2787229 w 8015086"/>
              <a:gd name="connsiteY7" fmla="*/ 21755 h 682613"/>
              <a:gd name="connsiteX8" fmla="*/ 2967868 w 8015086"/>
              <a:gd name="connsiteY8" fmla="*/ 18624 h 682613"/>
              <a:gd name="connsiteX9" fmla="*/ 4409687 w 8015086"/>
              <a:gd name="connsiteY9" fmla="*/ 17098 h 682613"/>
              <a:gd name="connsiteX10" fmla="*/ 4455900 w 8015086"/>
              <a:gd name="connsiteY10" fmla="*/ 30228 h 682613"/>
              <a:gd name="connsiteX11" fmla="*/ 5352931 w 8015086"/>
              <a:gd name="connsiteY11" fmla="*/ 21755 h 682613"/>
              <a:gd name="connsiteX12" fmla="*/ 5478454 w 8015086"/>
              <a:gd name="connsiteY12" fmla="*/ 19628 h 682613"/>
              <a:gd name="connsiteX13" fmla="*/ 5552264 w 8015086"/>
              <a:gd name="connsiteY13" fmla="*/ 15889 h 682613"/>
              <a:gd name="connsiteX14" fmla="*/ 7084963 w 8015086"/>
              <a:gd name="connsiteY14" fmla="*/ 14267 h 682613"/>
              <a:gd name="connsiteX15" fmla="*/ 7132366 w 8015086"/>
              <a:gd name="connsiteY15" fmla="*/ 22768 h 682613"/>
              <a:gd name="connsiteX16" fmla="*/ 7185575 w 8015086"/>
              <a:gd name="connsiteY16" fmla="*/ 30228 h 682613"/>
              <a:gd name="connsiteX17" fmla="*/ 7947569 w 8015086"/>
              <a:gd name="connsiteY17" fmla="*/ 30228 h 682613"/>
              <a:gd name="connsiteX18" fmla="*/ 7986151 w 8015086"/>
              <a:gd name="connsiteY18" fmla="*/ 21755 h 682613"/>
              <a:gd name="connsiteX19" fmla="*/ 8004285 w 8015086"/>
              <a:gd name="connsiteY19" fmla="*/ 16598 h 682613"/>
              <a:gd name="connsiteX20" fmla="*/ 8015086 w 8015086"/>
              <a:gd name="connsiteY20" fmla="*/ 13283 h 682613"/>
              <a:gd name="connsiteX21" fmla="*/ 8015086 w 8015086"/>
              <a:gd name="connsiteY21" fmla="*/ 682613 h 682613"/>
              <a:gd name="connsiteX22" fmla="*/ 0 w 8015086"/>
              <a:gd name="connsiteY22" fmla="*/ 682613 h 682613"/>
              <a:gd name="connsiteX23" fmla="*/ 0 w 8015086"/>
              <a:gd name="connsiteY23" fmla="*/ 0 h 68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015086" h="682613">
                <a:moveTo>
                  <a:pt x="0" y="0"/>
                </a:moveTo>
                <a:lnTo>
                  <a:pt x="86367" y="0"/>
                </a:lnTo>
                <a:lnTo>
                  <a:pt x="81779" y="866"/>
                </a:lnTo>
                <a:cubicBezTo>
                  <a:pt x="73611" y="1851"/>
                  <a:pt x="65406" y="2739"/>
                  <a:pt x="57554" y="4808"/>
                </a:cubicBezTo>
                <a:cubicBezTo>
                  <a:pt x="40969" y="9179"/>
                  <a:pt x="25402" y="16106"/>
                  <a:pt x="9326" y="21755"/>
                </a:cubicBezTo>
                <a:lnTo>
                  <a:pt x="2192607" y="19445"/>
                </a:lnTo>
                <a:lnTo>
                  <a:pt x="2254548" y="21064"/>
                </a:lnTo>
                <a:cubicBezTo>
                  <a:pt x="2350101" y="22707"/>
                  <a:pt x="2478532" y="21755"/>
                  <a:pt x="2787229" y="21755"/>
                </a:cubicBezTo>
                <a:lnTo>
                  <a:pt x="2967868" y="18624"/>
                </a:lnTo>
                <a:lnTo>
                  <a:pt x="4409687" y="17098"/>
                </a:lnTo>
                <a:lnTo>
                  <a:pt x="4455900" y="30228"/>
                </a:lnTo>
                <a:lnTo>
                  <a:pt x="5352931" y="21755"/>
                </a:lnTo>
                <a:cubicBezTo>
                  <a:pt x="5394753" y="21138"/>
                  <a:pt x="5436626" y="20734"/>
                  <a:pt x="5478454" y="19628"/>
                </a:cubicBezTo>
                <a:lnTo>
                  <a:pt x="5552264" y="15889"/>
                </a:lnTo>
                <a:lnTo>
                  <a:pt x="7084963" y="14267"/>
                </a:lnTo>
                <a:lnTo>
                  <a:pt x="7132366" y="22768"/>
                </a:lnTo>
                <a:cubicBezTo>
                  <a:pt x="7149997" y="25930"/>
                  <a:pt x="7167680" y="28755"/>
                  <a:pt x="7185575" y="30228"/>
                </a:cubicBezTo>
                <a:cubicBezTo>
                  <a:pt x="7412809" y="48943"/>
                  <a:pt x="7766477" y="32971"/>
                  <a:pt x="7947569" y="30228"/>
                </a:cubicBezTo>
                <a:cubicBezTo>
                  <a:pt x="7960429" y="27404"/>
                  <a:pt x="7973405" y="24954"/>
                  <a:pt x="7986151" y="21755"/>
                </a:cubicBezTo>
                <a:cubicBezTo>
                  <a:pt x="7991039" y="20528"/>
                  <a:pt x="7998273" y="18410"/>
                  <a:pt x="8004285" y="16598"/>
                </a:cubicBezTo>
                <a:lnTo>
                  <a:pt x="8015086" y="13283"/>
                </a:lnTo>
                <a:lnTo>
                  <a:pt x="8015086" y="682613"/>
                </a:lnTo>
                <a:lnTo>
                  <a:pt x="0" y="6826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24" y="2980878"/>
            <a:ext cx="1461638" cy="17920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578924" y="3484309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5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23844" y="2697014"/>
            <a:ext cx="8015288" cy="740021"/>
          </a:xfrm>
          <a:prstGeom prst="rect">
            <a:avLst/>
          </a:prstGeom>
          <a:solidFill>
            <a:srgbClr val="0070C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24046" y="2700829"/>
            <a:ext cx="8015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23846" y="2696676"/>
            <a:ext cx="4" cy="70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39334" y="2688982"/>
            <a:ext cx="0" cy="740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99106" y="2861389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painting (                           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16" y="2997487"/>
            <a:ext cx="1461638" cy="179201"/>
          </a:xfrm>
          <a:prstGeom prst="rect">
            <a:avLst/>
          </a:prstGeom>
        </p:spPr>
      </p:pic>
      <p:sp>
        <p:nvSpPr>
          <p:cNvPr id="40" name="Freeform 39"/>
          <p:cNvSpPr/>
          <p:nvPr/>
        </p:nvSpPr>
        <p:spPr>
          <a:xfrm>
            <a:off x="1923845" y="3333931"/>
            <a:ext cx="8015085" cy="682613"/>
          </a:xfrm>
          <a:custGeom>
            <a:avLst/>
            <a:gdLst>
              <a:gd name="connsiteX0" fmla="*/ 0 w 8015086"/>
              <a:gd name="connsiteY0" fmla="*/ 0 h 682613"/>
              <a:gd name="connsiteX1" fmla="*/ 86367 w 8015086"/>
              <a:gd name="connsiteY1" fmla="*/ 0 h 682613"/>
              <a:gd name="connsiteX2" fmla="*/ 81779 w 8015086"/>
              <a:gd name="connsiteY2" fmla="*/ 866 h 682613"/>
              <a:gd name="connsiteX3" fmla="*/ 57554 w 8015086"/>
              <a:gd name="connsiteY3" fmla="*/ 4808 h 682613"/>
              <a:gd name="connsiteX4" fmla="*/ 9326 w 8015086"/>
              <a:gd name="connsiteY4" fmla="*/ 21755 h 682613"/>
              <a:gd name="connsiteX5" fmla="*/ 2192607 w 8015086"/>
              <a:gd name="connsiteY5" fmla="*/ 19445 h 682613"/>
              <a:gd name="connsiteX6" fmla="*/ 2254548 w 8015086"/>
              <a:gd name="connsiteY6" fmla="*/ 21064 h 682613"/>
              <a:gd name="connsiteX7" fmla="*/ 2787229 w 8015086"/>
              <a:gd name="connsiteY7" fmla="*/ 21755 h 682613"/>
              <a:gd name="connsiteX8" fmla="*/ 2967868 w 8015086"/>
              <a:gd name="connsiteY8" fmla="*/ 18624 h 682613"/>
              <a:gd name="connsiteX9" fmla="*/ 4409687 w 8015086"/>
              <a:gd name="connsiteY9" fmla="*/ 17098 h 682613"/>
              <a:gd name="connsiteX10" fmla="*/ 4455900 w 8015086"/>
              <a:gd name="connsiteY10" fmla="*/ 30228 h 682613"/>
              <a:gd name="connsiteX11" fmla="*/ 5352931 w 8015086"/>
              <a:gd name="connsiteY11" fmla="*/ 21755 h 682613"/>
              <a:gd name="connsiteX12" fmla="*/ 5478454 w 8015086"/>
              <a:gd name="connsiteY12" fmla="*/ 19628 h 682613"/>
              <a:gd name="connsiteX13" fmla="*/ 5552264 w 8015086"/>
              <a:gd name="connsiteY13" fmla="*/ 15889 h 682613"/>
              <a:gd name="connsiteX14" fmla="*/ 7084963 w 8015086"/>
              <a:gd name="connsiteY14" fmla="*/ 14267 h 682613"/>
              <a:gd name="connsiteX15" fmla="*/ 7132366 w 8015086"/>
              <a:gd name="connsiteY15" fmla="*/ 22768 h 682613"/>
              <a:gd name="connsiteX16" fmla="*/ 7185575 w 8015086"/>
              <a:gd name="connsiteY16" fmla="*/ 30228 h 682613"/>
              <a:gd name="connsiteX17" fmla="*/ 7947569 w 8015086"/>
              <a:gd name="connsiteY17" fmla="*/ 30228 h 682613"/>
              <a:gd name="connsiteX18" fmla="*/ 7986151 w 8015086"/>
              <a:gd name="connsiteY18" fmla="*/ 21755 h 682613"/>
              <a:gd name="connsiteX19" fmla="*/ 8004285 w 8015086"/>
              <a:gd name="connsiteY19" fmla="*/ 16598 h 682613"/>
              <a:gd name="connsiteX20" fmla="*/ 8015086 w 8015086"/>
              <a:gd name="connsiteY20" fmla="*/ 13283 h 682613"/>
              <a:gd name="connsiteX21" fmla="*/ 8015086 w 8015086"/>
              <a:gd name="connsiteY21" fmla="*/ 682613 h 682613"/>
              <a:gd name="connsiteX22" fmla="*/ 0 w 8015086"/>
              <a:gd name="connsiteY22" fmla="*/ 682613 h 682613"/>
              <a:gd name="connsiteX23" fmla="*/ 0 w 8015086"/>
              <a:gd name="connsiteY23" fmla="*/ 0 h 68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015086" h="682613">
                <a:moveTo>
                  <a:pt x="0" y="0"/>
                </a:moveTo>
                <a:lnTo>
                  <a:pt x="86367" y="0"/>
                </a:lnTo>
                <a:lnTo>
                  <a:pt x="81779" y="866"/>
                </a:lnTo>
                <a:cubicBezTo>
                  <a:pt x="73611" y="1851"/>
                  <a:pt x="65406" y="2739"/>
                  <a:pt x="57554" y="4808"/>
                </a:cubicBezTo>
                <a:cubicBezTo>
                  <a:pt x="40969" y="9179"/>
                  <a:pt x="25402" y="16106"/>
                  <a:pt x="9326" y="21755"/>
                </a:cubicBezTo>
                <a:lnTo>
                  <a:pt x="2192607" y="19445"/>
                </a:lnTo>
                <a:lnTo>
                  <a:pt x="2254548" y="21064"/>
                </a:lnTo>
                <a:cubicBezTo>
                  <a:pt x="2350101" y="22707"/>
                  <a:pt x="2478532" y="21755"/>
                  <a:pt x="2787229" y="21755"/>
                </a:cubicBezTo>
                <a:lnTo>
                  <a:pt x="2967868" y="18624"/>
                </a:lnTo>
                <a:lnTo>
                  <a:pt x="4409687" y="17098"/>
                </a:lnTo>
                <a:lnTo>
                  <a:pt x="4455900" y="30228"/>
                </a:lnTo>
                <a:lnTo>
                  <a:pt x="5352931" y="21755"/>
                </a:lnTo>
                <a:cubicBezTo>
                  <a:pt x="5394753" y="21138"/>
                  <a:pt x="5436626" y="20734"/>
                  <a:pt x="5478454" y="19628"/>
                </a:cubicBezTo>
                <a:lnTo>
                  <a:pt x="5552264" y="15889"/>
                </a:lnTo>
                <a:lnTo>
                  <a:pt x="7084963" y="14267"/>
                </a:lnTo>
                <a:lnTo>
                  <a:pt x="7132366" y="22768"/>
                </a:lnTo>
                <a:cubicBezTo>
                  <a:pt x="7149997" y="25930"/>
                  <a:pt x="7167680" y="28755"/>
                  <a:pt x="7185575" y="30228"/>
                </a:cubicBezTo>
                <a:cubicBezTo>
                  <a:pt x="7412809" y="48943"/>
                  <a:pt x="7766477" y="32971"/>
                  <a:pt x="7947569" y="30228"/>
                </a:cubicBezTo>
                <a:cubicBezTo>
                  <a:pt x="7960429" y="27404"/>
                  <a:pt x="7973405" y="24954"/>
                  <a:pt x="7986151" y="21755"/>
                </a:cubicBezTo>
                <a:cubicBezTo>
                  <a:pt x="7991039" y="20528"/>
                  <a:pt x="7998273" y="18410"/>
                  <a:pt x="8004285" y="16598"/>
                </a:cubicBezTo>
                <a:lnTo>
                  <a:pt x="8015086" y="13283"/>
                </a:lnTo>
                <a:lnTo>
                  <a:pt x="8015086" y="682613"/>
                </a:lnTo>
                <a:lnTo>
                  <a:pt x="0" y="6826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01713" y="3504641"/>
            <a:ext cx="337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diffuse (diffuse albedo = 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1690" y="2520248"/>
            <a:ext cx="2353489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poeny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Flowchart: Terminator 18"/>
          <p:cNvSpPr/>
          <p:nvPr/>
        </p:nvSpPr>
        <p:spPr>
          <a:xfrm>
            <a:off x="8352815" y="3159200"/>
            <a:ext cx="1419225" cy="39625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3" y="3282991"/>
            <a:ext cx="928001" cy="173715"/>
          </a:xfrm>
          <a:prstGeom prst="rect">
            <a:avLst/>
          </a:prstGeom>
        </p:spPr>
      </p:pic>
      <p:sp>
        <p:nvSpPr>
          <p:cNvPr id="22" name="Flowchart: Terminator 21"/>
          <p:cNvSpPr/>
          <p:nvPr/>
        </p:nvSpPr>
        <p:spPr>
          <a:xfrm>
            <a:off x="8334792" y="2486026"/>
            <a:ext cx="1419225" cy="39625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401" y="2609812"/>
            <a:ext cx="920381" cy="1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31502" y="2646547"/>
            <a:ext cx="4762009" cy="740021"/>
          </a:xfrm>
          <a:prstGeom prst="rect">
            <a:avLst/>
          </a:prstGeom>
          <a:pattFill prst="pct50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4828487" y="3334291"/>
            <a:ext cx="4758994" cy="61793"/>
          </a:xfrm>
          <a:custGeom>
            <a:avLst/>
            <a:gdLst>
              <a:gd name="connsiteX0" fmla="*/ 0 w 7905750"/>
              <a:gd name="connsiteY0" fmla="*/ 66675 h 86273"/>
              <a:gd name="connsiteX1" fmla="*/ 47625 w 7905750"/>
              <a:gd name="connsiteY1" fmla="*/ 47625 h 86273"/>
              <a:gd name="connsiteX2" fmla="*/ 95250 w 7905750"/>
              <a:gd name="connsiteY2" fmla="*/ 38100 h 86273"/>
              <a:gd name="connsiteX3" fmla="*/ 152400 w 7905750"/>
              <a:gd name="connsiteY3" fmla="*/ 9525 h 86273"/>
              <a:gd name="connsiteX4" fmla="*/ 266700 w 7905750"/>
              <a:gd name="connsiteY4" fmla="*/ 0 h 86273"/>
              <a:gd name="connsiteX5" fmla="*/ 971550 w 7905750"/>
              <a:gd name="connsiteY5" fmla="*/ 19050 h 86273"/>
              <a:gd name="connsiteX6" fmla="*/ 1038225 w 7905750"/>
              <a:gd name="connsiteY6" fmla="*/ 28575 h 86273"/>
              <a:gd name="connsiteX7" fmla="*/ 1885950 w 7905750"/>
              <a:gd name="connsiteY7" fmla="*/ 47625 h 86273"/>
              <a:gd name="connsiteX8" fmla="*/ 2743200 w 7905750"/>
              <a:gd name="connsiteY8" fmla="*/ 66675 h 86273"/>
              <a:gd name="connsiteX9" fmla="*/ 3105150 w 7905750"/>
              <a:gd name="connsiteY9" fmla="*/ 57150 h 86273"/>
              <a:gd name="connsiteX10" fmla="*/ 3162300 w 7905750"/>
              <a:gd name="connsiteY10" fmla="*/ 47625 h 86273"/>
              <a:gd name="connsiteX11" fmla="*/ 3248025 w 7905750"/>
              <a:gd name="connsiteY11" fmla="*/ 28575 h 86273"/>
              <a:gd name="connsiteX12" fmla="*/ 3886200 w 7905750"/>
              <a:gd name="connsiteY12" fmla="*/ 19050 h 86273"/>
              <a:gd name="connsiteX13" fmla="*/ 4200525 w 7905750"/>
              <a:gd name="connsiteY13" fmla="*/ 38100 h 86273"/>
              <a:gd name="connsiteX14" fmla="*/ 4286250 w 7905750"/>
              <a:gd name="connsiteY14" fmla="*/ 47625 h 86273"/>
              <a:gd name="connsiteX15" fmla="*/ 4391025 w 7905750"/>
              <a:gd name="connsiteY15" fmla="*/ 76200 h 86273"/>
              <a:gd name="connsiteX16" fmla="*/ 5276850 w 7905750"/>
              <a:gd name="connsiteY16" fmla="*/ 66675 h 86273"/>
              <a:gd name="connsiteX17" fmla="*/ 5524500 w 7905750"/>
              <a:gd name="connsiteY17" fmla="*/ 57150 h 86273"/>
              <a:gd name="connsiteX18" fmla="*/ 5581650 w 7905750"/>
              <a:gd name="connsiteY18" fmla="*/ 38100 h 86273"/>
              <a:gd name="connsiteX19" fmla="*/ 5743575 w 7905750"/>
              <a:gd name="connsiteY19" fmla="*/ 28575 h 86273"/>
              <a:gd name="connsiteX20" fmla="*/ 5800725 w 7905750"/>
              <a:gd name="connsiteY20" fmla="*/ 9525 h 86273"/>
              <a:gd name="connsiteX21" fmla="*/ 6143625 w 7905750"/>
              <a:gd name="connsiteY21" fmla="*/ 19050 h 86273"/>
              <a:gd name="connsiteX22" fmla="*/ 6191250 w 7905750"/>
              <a:gd name="connsiteY22" fmla="*/ 28575 h 86273"/>
              <a:gd name="connsiteX23" fmla="*/ 6400800 w 7905750"/>
              <a:gd name="connsiteY23" fmla="*/ 47625 h 86273"/>
              <a:gd name="connsiteX24" fmla="*/ 6829425 w 7905750"/>
              <a:gd name="connsiteY24" fmla="*/ 47625 h 86273"/>
              <a:gd name="connsiteX25" fmla="*/ 6981825 w 7905750"/>
              <a:gd name="connsiteY25" fmla="*/ 57150 h 86273"/>
              <a:gd name="connsiteX26" fmla="*/ 7086600 w 7905750"/>
              <a:gd name="connsiteY26" fmla="*/ 76200 h 86273"/>
              <a:gd name="connsiteX27" fmla="*/ 7839075 w 7905750"/>
              <a:gd name="connsiteY27" fmla="*/ 76200 h 86273"/>
              <a:gd name="connsiteX28" fmla="*/ 7877175 w 7905750"/>
              <a:gd name="connsiteY28" fmla="*/ 66675 h 86273"/>
              <a:gd name="connsiteX29" fmla="*/ 7905750 w 7905750"/>
              <a:gd name="connsiteY29" fmla="*/ 57150 h 8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05750" h="86273">
                <a:moveTo>
                  <a:pt x="0" y="66675"/>
                </a:moveTo>
                <a:cubicBezTo>
                  <a:pt x="15875" y="60325"/>
                  <a:pt x="31248" y="52538"/>
                  <a:pt x="47625" y="47625"/>
                </a:cubicBezTo>
                <a:cubicBezTo>
                  <a:pt x="63132" y="42973"/>
                  <a:pt x="80035" y="43633"/>
                  <a:pt x="95250" y="38100"/>
                </a:cubicBezTo>
                <a:cubicBezTo>
                  <a:pt x="115266" y="30821"/>
                  <a:pt x="131609" y="14145"/>
                  <a:pt x="152400" y="9525"/>
                </a:cubicBezTo>
                <a:cubicBezTo>
                  <a:pt x="189722" y="1231"/>
                  <a:pt x="228600" y="3175"/>
                  <a:pt x="266700" y="0"/>
                </a:cubicBezTo>
                <a:lnTo>
                  <a:pt x="971550" y="19050"/>
                </a:lnTo>
                <a:cubicBezTo>
                  <a:pt x="993985" y="19881"/>
                  <a:pt x="1015785" y="27874"/>
                  <a:pt x="1038225" y="28575"/>
                </a:cubicBezTo>
                <a:lnTo>
                  <a:pt x="1885950" y="47625"/>
                </a:lnTo>
                <a:cubicBezTo>
                  <a:pt x="2235895" y="70955"/>
                  <a:pt x="2133519" y="66675"/>
                  <a:pt x="2743200" y="66675"/>
                </a:cubicBezTo>
                <a:cubicBezTo>
                  <a:pt x="2863892" y="66675"/>
                  <a:pt x="2984500" y="60325"/>
                  <a:pt x="3105150" y="57150"/>
                </a:cubicBezTo>
                <a:cubicBezTo>
                  <a:pt x="3124200" y="53975"/>
                  <a:pt x="3143362" y="51413"/>
                  <a:pt x="3162300" y="47625"/>
                </a:cubicBezTo>
                <a:cubicBezTo>
                  <a:pt x="3191004" y="41884"/>
                  <a:pt x="3218776" y="29730"/>
                  <a:pt x="3248025" y="28575"/>
                </a:cubicBezTo>
                <a:cubicBezTo>
                  <a:pt x="3460608" y="20184"/>
                  <a:pt x="3673475" y="22225"/>
                  <a:pt x="3886200" y="19050"/>
                </a:cubicBezTo>
                <a:lnTo>
                  <a:pt x="4200525" y="38100"/>
                </a:lnTo>
                <a:cubicBezTo>
                  <a:pt x="4229203" y="40148"/>
                  <a:pt x="4257937" y="42629"/>
                  <a:pt x="4286250" y="47625"/>
                </a:cubicBezTo>
                <a:cubicBezTo>
                  <a:pt x="4331906" y="55682"/>
                  <a:pt x="4353060" y="63545"/>
                  <a:pt x="4391025" y="76200"/>
                </a:cubicBezTo>
                <a:lnTo>
                  <a:pt x="5276850" y="66675"/>
                </a:lnTo>
                <a:cubicBezTo>
                  <a:pt x="5359449" y="65287"/>
                  <a:pt x="5442250" y="64861"/>
                  <a:pt x="5524500" y="57150"/>
                </a:cubicBezTo>
                <a:cubicBezTo>
                  <a:pt x="5544493" y="55276"/>
                  <a:pt x="5561738" y="40697"/>
                  <a:pt x="5581650" y="38100"/>
                </a:cubicBezTo>
                <a:cubicBezTo>
                  <a:pt x="5635264" y="31107"/>
                  <a:pt x="5689600" y="31750"/>
                  <a:pt x="5743575" y="28575"/>
                </a:cubicBezTo>
                <a:cubicBezTo>
                  <a:pt x="5762625" y="22225"/>
                  <a:pt x="5780650" y="10003"/>
                  <a:pt x="5800725" y="9525"/>
                </a:cubicBezTo>
                <a:cubicBezTo>
                  <a:pt x="5915037" y="6803"/>
                  <a:pt x="6029417" y="13479"/>
                  <a:pt x="6143625" y="19050"/>
                </a:cubicBezTo>
                <a:cubicBezTo>
                  <a:pt x="6159795" y="19839"/>
                  <a:pt x="6175160" y="26787"/>
                  <a:pt x="6191250" y="28575"/>
                </a:cubicBezTo>
                <a:cubicBezTo>
                  <a:pt x="6260959" y="36320"/>
                  <a:pt x="6330950" y="41275"/>
                  <a:pt x="6400800" y="47625"/>
                </a:cubicBezTo>
                <a:cubicBezTo>
                  <a:pt x="6576913" y="18273"/>
                  <a:pt x="6459282" y="34165"/>
                  <a:pt x="6829425" y="47625"/>
                </a:cubicBezTo>
                <a:cubicBezTo>
                  <a:pt x="6880291" y="49475"/>
                  <a:pt x="6931025" y="53975"/>
                  <a:pt x="6981825" y="57150"/>
                </a:cubicBezTo>
                <a:cubicBezTo>
                  <a:pt x="7016750" y="63500"/>
                  <a:pt x="7051257" y="72887"/>
                  <a:pt x="7086600" y="76200"/>
                </a:cubicBezTo>
                <a:cubicBezTo>
                  <a:pt x="7310996" y="97237"/>
                  <a:pt x="7660245" y="79283"/>
                  <a:pt x="7839075" y="76200"/>
                </a:cubicBezTo>
                <a:cubicBezTo>
                  <a:pt x="7851775" y="73025"/>
                  <a:pt x="7864588" y="70271"/>
                  <a:pt x="7877175" y="66675"/>
                </a:cubicBezTo>
                <a:cubicBezTo>
                  <a:pt x="7886829" y="63917"/>
                  <a:pt x="7905750" y="57150"/>
                  <a:pt x="7905750" y="571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-4828487" y="2654307"/>
            <a:ext cx="4758994" cy="10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4826166" y="2678897"/>
            <a:ext cx="4" cy="70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69495" y="2663435"/>
            <a:ext cx="855" cy="750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-1625974" y="2466571"/>
            <a:ext cx="1419225" cy="39625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548" y="2577889"/>
            <a:ext cx="920381" cy="175238"/>
          </a:xfrm>
          <a:prstGeom prst="rect">
            <a:avLst/>
          </a:prstGeom>
        </p:spPr>
      </p:pic>
      <p:sp>
        <p:nvSpPr>
          <p:cNvPr id="11" name="Flowchart: Terminator 10"/>
          <p:cNvSpPr/>
          <p:nvPr/>
        </p:nvSpPr>
        <p:spPr>
          <a:xfrm>
            <a:off x="-1625974" y="3155142"/>
            <a:ext cx="1419225" cy="40810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552" y="3296611"/>
            <a:ext cx="928001" cy="1737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4730492" y="3178819"/>
            <a:ext cx="2361746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(noise)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-4823582" y="3351843"/>
            <a:ext cx="356" cy="594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-69495" y="3394063"/>
            <a:ext cx="653" cy="615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4730492" y="2439724"/>
            <a:ext cx="2353489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(scratch)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4635602" y="2805068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absorbing medium (                       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2615" y="2919487"/>
            <a:ext cx="1344611" cy="17920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56898" y="2640516"/>
            <a:ext cx="4753196" cy="679166"/>
          </a:xfrm>
          <a:prstGeom prst="rect">
            <a:avLst/>
          </a:prstGeom>
          <a:gradFill flip="none" rotWithShape="1">
            <a:gsLst>
              <a:gs pos="53000">
                <a:srgbClr val="FFFF66"/>
              </a:gs>
              <a:gs pos="42000">
                <a:srgbClr val="FFFFCC"/>
              </a:gs>
              <a:gs pos="78000">
                <a:srgbClr val="FFFF66"/>
              </a:gs>
              <a:gs pos="65000">
                <a:srgbClr val="FFFFCC"/>
              </a:gs>
              <a:gs pos="30000">
                <a:srgbClr val="FFFF66"/>
              </a:gs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156902" y="3296854"/>
            <a:ext cx="4737394" cy="45720"/>
          </a:xfrm>
          <a:custGeom>
            <a:avLst/>
            <a:gdLst>
              <a:gd name="connsiteX0" fmla="*/ 0 w 7905750"/>
              <a:gd name="connsiteY0" fmla="*/ 66675 h 86273"/>
              <a:gd name="connsiteX1" fmla="*/ 47625 w 7905750"/>
              <a:gd name="connsiteY1" fmla="*/ 47625 h 86273"/>
              <a:gd name="connsiteX2" fmla="*/ 95250 w 7905750"/>
              <a:gd name="connsiteY2" fmla="*/ 38100 h 86273"/>
              <a:gd name="connsiteX3" fmla="*/ 152400 w 7905750"/>
              <a:gd name="connsiteY3" fmla="*/ 9525 h 86273"/>
              <a:gd name="connsiteX4" fmla="*/ 266700 w 7905750"/>
              <a:gd name="connsiteY4" fmla="*/ 0 h 86273"/>
              <a:gd name="connsiteX5" fmla="*/ 971550 w 7905750"/>
              <a:gd name="connsiteY5" fmla="*/ 19050 h 86273"/>
              <a:gd name="connsiteX6" fmla="*/ 1038225 w 7905750"/>
              <a:gd name="connsiteY6" fmla="*/ 28575 h 86273"/>
              <a:gd name="connsiteX7" fmla="*/ 1885950 w 7905750"/>
              <a:gd name="connsiteY7" fmla="*/ 47625 h 86273"/>
              <a:gd name="connsiteX8" fmla="*/ 2743200 w 7905750"/>
              <a:gd name="connsiteY8" fmla="*/ 66675 h 86273"/>
              <a:gd name="connsiteX9" fmla="*/ 3105150 w 7905750"/>
              <a:gd name="connsiteY9" fmla="*/ 57150 h 86273"/>
              <a:gd name="connsiteX10" fmla="*/ 3162300 w 7905750"/>
              <a:gd name="connsiteY10" fmla="*/ 47625 h 86273"/>
              <a:gd name="connsiteX11" fmla="*/ 3248025 w 7905750"/>
              <a:gd name="connsiteY11" fmla="*/ 28575 h 86273"/>
              <a:gd name="connsiteX12" fmla="*/ 3886200 w 7905750"/>
              <a:gd name="connsiteY12" fmla="*/ 19050 h 86273"/>
              <a:gd name="connsiteX13" fmla="*/ 4200525 w 7905750"/>
              <a:gd name="connsiteY13" fmla="*/ 38100 h 86273"/>
              <a:gd name="connsiteX14" fmla="*/ 4286250 w 7905750"/>
              <a:gd name="connsiteY14" fmla="*/ 47625 h 86273"/>
              <a:gd name="connsiteX15" fmla="*/ 4391025 w 7905750"/>
              <a:gd name="connsiteY15" fmla="*/ 76200 h 86273"/>
              <a:gd name="connsiteX16" fmla="*/ 5276850 w 7905750"/>
              <a:gd name="connsiteY16" fmla="*/ 66675 h 86273"/>
              <a:gd name="connsiteX17" fmla="*/ 5524500 w 7905750"/>
              <a:gd name="connsiteY17" fmla="*/ 57150 h 86273"/>
              <a:gd name="connsiteX18" fmla="*/ 5581650 w 7905750"/>
              <a:gd name="connsiteY18" fmla="*/ 38100 h 86273"/>
              <a:gd name="connsiteX19" fmla="*/ 5743575 w 7905750"/>
              <a:gd name="connsiteY19" fmla="*/ 28575 h 86273"/>
              <a:gd name="connsiteX20" fmla="*/ 5800725 w 7905750"/>
              <a:gd name="connsiteY20" fmla="*/ 9525 h 86273"/>
              <a:gd name="connsiteX21" fmla="*/ 6143625 w 7905750"/>
              <a:gd name="connsiteY21" fmla="*/ 19050 h 86273"/>
              <a:gd name="connsiteX22" fmla="*/ 6191250 w 7905750"/>
              <a:gd name="connsiteY22" fmla="*/ 28575 h 86273"/>
              <a:gd name="connsiteX23" fmla="*/ 6400800 w 7905750"/>
              <a:gd name="connsiteY23" fmla="*/ 47625 h 86273"/>
              <a:gd name="connsiteX24" fmla="*/ 6829425 w 7905750"/>
              <a:gd name="connsiteY24" fmla="*/ 47625 h 86273"/>
              <a:gd name="connsiteX25" fmla="*/ 6981825 w 7905750"/>
              <a:gd name="connsiteY25" fmla="*/ 57150 h 86273"/>
              <a:gd name="connsiteX26" fmla="*/ 7086600 w 7905750"/>
              <a:gd name="connsiteY26" fmla="*/ 76200 h 86273"/>
              <a:gd name="connsiteX27" fmla="*/ 7839075 w 7905750"/>
              <a:gd name="connsiteY27" fmla="*/ 76200 h 86273"/>
              <a:gd name="connsiteX28" fmla="*/ 7877175 w 7905750"/>
              <a:gd name="connsiteY28" fmla="*/ 66675 h 86273"/>
              <a:gd name="connsiteX29" fmla="*/ 7905750 w 7905750"/>
              <a:gd name="connsiteY29" fmla="*/ 57150 h 8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05750" h="86273">
                <a:moveTo>
                  <a:pt x="0" y="66675"/>
                </a:moveTo>
                <a:cubicBezTo>
                  <a:pt x="15875" y="60325"/>
                  <a:pt x="31248" y="52538"/>
                  <a:pt x="47625" y="47625"/>
                </a:cubicBezTo>
                <a:cubicBezTo>
                  <a:pt x="63132" y="42973"/>
                  <a:pt x="80035" y="43633"/>
                  <a:pt x="95250" y="38100"/>
                </a:cubicBezTo>
                <a:cubicBezTo>
                  <a:pt x="115266" y="30821"/>
                  <a:pt x="131609" y="14145"/>
                  <a:pt x="152400" y="9525"/>
                </a:cubicBezTo>
                <a:cubicBezTo>
                  <a:pt x="189722" y="1231"/>
                  <a:pt x="228600" y="3175"/>
                  <a:pt x="266700" y="0"/>
                </a:cubicBezTo>
                <a:lnTo>
                  <a:pt x="971550" y="19050"/>
                </a:lnTo>
                <a:cubicBezTo>
                  <a:pt x="993985" y="19881"/>
                  <a:pt x="1015785" y="27874"/>
                  <a:pt x="1038225" y="28575"/>
                </a:cubicBezTo>
                <a:lnTo>
                  <a:pt x="1885950" y="47625"/>
                </a:lnTo>
                <a:cubicBezTo>
                  <a:pt x="2235895" y="70955"/>
                  <a:pt x="2133519" y="66675"/>
                  <a:pt x="2743200" y="66675"/>
                </a:cubicBezTo>
                <a:cubicBezTo>
                  <a:pt x="2863892" y="66675"/>
                  <a:pt x="2984500" y="60325"/>
                  <a:pt x="3105150" y="57150"/>
                </a:cubicBezTo>
                <a:cubicBezTo>
                  <a:pt x="3124200" y="53975"/>
                  <a:pt x="3143362" y="51413"/>
                  <a:pt x="3162300" y="47625"/>
                </a:cubicBezTo>
                <a:cubicBezTo>
                  <a:pt x="3191004" y="41884"/>
                  <a:pt x="3218776" y="29730"/>
                  <a:pt x="3248025" y="28575"/>
                </a:cubicBezTo>
                <a:cubicBezTo>
                  <a:pt x="3460608" y="20184"/>
                  <a:pt x="3673475" y="22225"/>
                  <a:pt x="3886200" y="19050"/>
                </a:cubicBezTo>
                <a:lnTo>
                  <a:pt x="4200525" y="38100"/>
                </a:lnTo>
                <a:cubicBezTo>
                  <a:pt x="4229203" y="40148"/>
                  <a:pt x="4257937" y="42629"/>
                  <a:pt x="4286250" y="47625"/>
                </a:cubicBezTo>
                <a:cubicBezTo>
                  <a:pt x="4331906" y="55682"/>
                  <a:pt x="4353060" y="63545"/>
                  <a:pt x="4391025" y="76200"/>
                </a:cubicBezTo>
                <a:lnTo>
                  <a:pt x="5276850" y="66675"/>
                </a:lnTo>
                <a:cubicBezTo>
                  <a:pt x="5359449" y="65287"/>
                  <a:pt x="5442250" y="64861"/>
                  <a:pt x="5524500" y="57150"/>
                </a:cubicBezTo>
                <a:cubicBezTo>
                  <a:pt x="5544493" y="55276"/>
                  <a:pt x="5561738" y="40697"/>
                  <a:pt x="5581650" y="38100"/>
                </a:cubicBezTo>
                <a:cubicBezTo>
                  <a:pt x="5635264" y="31107"/>
                  <a:pt x="5689600" y="31750"/>
                  <a:pt x="5743575" y="28575"/>
                </a:cubicBezTo>
                <a:cubicBezTo>
                  <a:pt x="5762625" y="22225"/>
                  <a:pt x="5780650" y="10003"/>
                  <a:pt x="5800725" y="9525"/>
                </a:cubicBezTo>
                <a:cubicBezTo>
                  <a:pt x="5915037" y="6803"/>
                  <a:pt x="6029417" y="13479"/>
                  <a:pt x="6143625" y="19050"/>
                </a:cubicBezTo>
                <a:cubicBezTo>
                  <a:pt x="6159795" y="19839"/>
                  <a:pt x="6175160" y="26787"/>
                  <a:pt x="6191250" y="28575"/>
                </a:cubicBezTo>
                <a:cubicBezTo>
                  <a:pt x="6260959" y="36320"/>
                  <a:pt x="6330950" y="41275"/>
                  <a:pt x="6400800" y="47625"/>
                </a:cubicBezTo>
                <a:cubicBezTo>
                  <a:pt x="6576913" y="18273"/>
                  <a:pt x="6459282" y="34165"/>
                  <a:pt x="6829425" y="47625"/>
                </a:cubicBezTo>
                <a:cubicBezTo>
                  <a:pt x="6880291" y="49475"/>
                  <a:pt x="6931025" y="53975"/>
                  <a:pt x="6981825" y="57150"/>
                </a:cubicBezTo>
                <a:cubicBezTo>
                  <a:pt x="7016750" y="63500"/>
                  <a:pt x="7051257" y="72887"/>
                  <a:pt x="7086600" y="76200"/>
                </a:cubicBezTo>
                <a:cubicBezTo>
                  <a:pt x="7310996" y="97237"/>
                  <a:pt x="7660245" y="79283"/>
                  <a:pt x="7839075" y="76200"/>
                </a:cubicBezTo>
                <a:cubicBezTo>
                  <a:pt x="7851775" y="73025"/>
                  <a:pt x="7864588" y="70271"/>
                  <a:pt x="7877175" y="66675"/>
                </a:cubicBezTo>
                <a:cubicBezTo>
                  <a:pt x="7886829" y="63917"/>
                  <a:pt x="7905750" y="57150"/>
                  <a:pt x="7905750" y="571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7374" y="2659987"/>
            <a:ext cx="4762721" cy="8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2" idx="0"/>
          </p:cNvCxnSpPr>
          <p:nvPr/>
        </p:nvCxnSpPr>
        <p:spPr>
          <a:xfrm>
            <a:off x="156898" y="2677397"/>
            <a:ext cx="4" cy="629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10093" y="2654886"/>
            <a:ext cx="0" cy="679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5012" y="2471783"/>
            <a:ext cx="2519768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(dragon)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4074" y="2828486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Scattering and absorption (                       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Terminator 27"/>
          <p:cNvSpPr/>
          <p:nvPr/>
        </p:nvSpPr>
        <p:spPr>
          <a:xfrm>
            <a:off x="3422907" y="2443767"/>
            <a:ext cx="1419225" cy="40810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55" y="2560962"/>
            <a:ext cx="1054478" cy="1737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22" y="2929736"/>
            <a:ext cx="1344611" cy="179201"/>
          </a:xfrm>
          <a:prstGeom prst="rect">
            <a:avLst/>
          </a:prstGeom>
        </p:spPr>
      </p:pic>
      <p:sp>
        <p:nvSpPr>
          <p:cNvPr id="31" name="Flowchart: Terminator 30"/>
          <p:cNvSpPr/>
          <p:nvPr/>
        </p:nvSpPr>
        <p:spPr>
          <a:xfrm>
            <a:off x="3426740" y="3141350"/>
            <a:ext cx="1419225" cy="40810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58" y="3282822"/>
            <a:ext cx="928001" cy="17371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139293" y="2658948"/>
            <a:ext cx="4749683" cy="740021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39293" y="2652498"/>
            <a:ext cx="4749683" cy="10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39294" y="2658609"/>
            <a:ext cx="4" cy="70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888977" y="2652497"/>
            <a:ext cx="2036" cy="720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9716" y="285187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painting (                       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67" y="2973378"/>
            <a:ext cx="1289753" cy="179201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>
            <a:off x="5145323" y="3286912"/>
            <a:ext cx="4743653" cy="685118"/>
          </a:xfrm>
          <a:custGeom>
            <a:avLst/>
            <a:gdLst>
              <a:gd name="connsiteX0" fmla="*/ 0 w 8015086"/>
              <a:gd name="connsiteY0" fmla="*/ 0 h 682613"/>
              <a:gd name="connsiteX1" fmla="*/ 86367 w 8015086"/>
              <a:gd name="connsiteY1" fmla="*/ 0 h 682613"/>
              <a:gd name="connsiteX2" fmla="*/ 81779 w 8015086"/>
              <a:gd name="connsiteY2" fmla="*/ 866 h 682613"/>
              <a:gd name="connsiteX3" fmla="*/ 57554 w 8015086"/>
              <a:gd name="connsiteY3" fmla="*/ 4808 h 682613"/>
              <a:gd name="connsiteX4" fmla="*/ 9326 w 8015086"/>
              <a:gd name="connsiteY4" fmla="*/ 21755 h 682613"/>
              <a:gd name="connsiteX5" fmla="*/ 2192607 w 8015086"/>
              <a:gd name="connsiteY5" fmla="*/ 19445 h 682613"/>
              <a:gd name="connsiteX6" fmla="*/ 2254548 w 8015086"/>
              <a:gd name="connsiteY6" fmla="*/ 21064 h 682613"/>
              <a:gd name="connsiteX7" fmla="*/ 2787229 w 8015086"/>
              <a:gd name="connsiteY7" fmla="*/ 21755 h 682613"/>
              <a:gd name="connsiteX8" fmla="*/ 2967868 w 8015086"/>
              <a:gd name="connsiteY8" fmla="*/ 18624 h 682613"/>
              <a:gd name="connsiteX9" fmla="*/ 4409687 w 8015086"/>
              <a:gd name="connsiteY9" fmla="*/ 17098 h 682613"/>
              <a:gd name="connsiteX10" fmla="*/ 4455900 w 8015086"/>
              <a:gd name="connsiteY10" fmla="*/ 30228 h 682613"/>
              <a:gd name="connsiteX11" fmla="*/ 5352931 w 8015086"/>
              <a:gd name="connsiteY11" fmla="*/ 21755 h 682613"/>
              <a:gd name="connsiteX12" fmla="*/ 5478454 w 8015086"/>
              <a:gd name="connsiteY12" fmla="*/ 19628 h 682613"/>
              <a:gd name="connsiteX13" fmla="*/ 5552264 w 8015086"/>
              <a:gd name="connsiteY13" fmla="*/ 15889 h 682613"/>
              <a:gd name="connsiteX14" fmla="*/ 7084963 w 8015086"/>
              <a:gd name="connsiteY14" fmla="*/ 14267 h 682613"/>
              <a:gd name="connsiteX15" fmla="*/ 7132366 w 8015086"/>
              <a:gd name="connsiteY15" fmla="*/ 22768 h 682613"/>
              <a:gd name="connsiteX16" fmla="*/ 7185575 w 8015086"/>
              <a:gd name="connsiteY16" fmla="*/ 30228 h 682613"/>
              <a:gd name="connsiteX17" fmla="*/ 7947569 w 8015086"/>
              <a:gd name="connsiteY17" fmla="*/ 30228 h 682613"/>
              <a:gd name="connsiteX18" fmla="*/ 7986151 w 8015086"/>
              <a:gd name="connsiteY18" fmla="*/ 21755 h 682613"/>
              <a:gd name="connsiteX19" fmla="*/ 8004285 w 8015086"/>
              <a:gd name="connsiteY19" fmla="*/ 16598 h 682613"/>
              <a:gd name="connsiteX20" fmla="*/ 8015086 w 8015086"/>
              <a:gd name="connsiteY20" fmla="*/ 13283 h 682613"/>
              <a:gd name="connsiteX21" fmla="*/ 8015086 w 8015086"/>
              <a:gd name="connsiteY21" fmla="*/ 682613 h 682613"/>
              <a:gd name="connsiteX22" fmla="*/ 0 w 8015086"/>
              <a:gd name="connsiteY22" fmla="*/ 682613 h 682613"/>
              <a:gd name="connsiteX23" fmla="*/ 0 w 8015086"/>
              <a:gd name="connsiteY23" fmla="*/ 0 h 68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015086" h="682613">
                <a:moveTo>
                  <a:pt x="0" y="0"/>
                </a:moveTo>
                <a:lnTo>
                  <a:pt x="86367" y="0"/>
                </a:lnTo>
                <a:lnTo>
                  <a:pt x="81779" y="866"/>
                </a:lnTo>
                <a:cubicBezTo>
                  <a:pt x="73611" y="1851"/>
                  <a:pt x="65406" y="2739"/>
                  <a:pt x="57554" y="4808"/>
                </a:cubicBezTo>
                <a:cubicBezTo>
                  <a:pt x="40969" y="9179"/>
                  <a:pt x="25402" y="16106"/>
                  <a:pt x="9326" y="21755"/>
                </a:cubicBezTo>
                <a:lnTo>
                  <a:pt x="2192607" y="19445"/>
                </a:lnTo>
                <a:lnTo>
                  <a:pt x="2254548" y="21064"/>
                </a:lnTo>
                <a:cubicBezTo>
                  <a:pt x="2350101" y="22707"/>
                  <a:pt x="2478532" y="21755"/>
                  <a:pt x="2787229" y="21755"/>
                </a:cubicBezTo>
                <a:lnTo>
                  <a:pt x="2967868" y="18624"/>
                </a:lnTo>
                <a:lnTo>
                  <a:pt x="4409687" y="17098"/>
                </a:lnTo>
                <a:lnTo>
                  <a:pt x="4455900" y="30228"/>
                </a:lnTo>
                <a:lnTo>
                  <a:pt x="5352931" y="21755"/>
                </a:lnTo>
                <a:cubicBezTo>
                  <a:pt x="5394753" y="21138"/>
                  <a:pt x="5436626" y="20734"/>
                  <a:pt x="5478454" y="19628"/>
                </a:cubicBezTo>
                <a:lnTo>
                  <a:pt x="5552264" y="15889"/>
                </a:lnTo>
                <a:lnTo>
                  <a:pt x="7084963" y="14267"/>
                </a:lnTo>
                <a:lnTo>
                  <a:pt x="7132366" y="22768"/>
                </a:lnTo>
                <a:cubicBezTo>
                  <a:pt x="7149997" y="25930"/>
                  <a:pt x="7167680" y="28755"/>
                  <a:pt x="7185575" y="30228"/>
                </a:cubicBezTo>
                <a:cubicBezTo>
                  <a:pt x="7412809" y="48943"/>
                  <a:pt x="7766477" y="32971"/>
                  <a:pt x="7947569" y="30228"/>
                </a:cubicBezTo>
                <a:cubicBezTo>
                  <a:pt x="7960429" y="27404"/>
                  <a:pt x="7973405" y="24954"/>
                  <a:pt x="7986151" y="21755"/>
                </a:cubicBezTo>
                <a:cubicBezTo>
                  <a:pt x="7991039" y="20528"/>
                  <a:pt x="7998273" y="18410"/>
                  <a:pt x="8004285" y="16598"/>
                </a:cubicBezTo>
                <a:lnTo>
                  <a:pt x="8015086" y="13283"/>
                </a:lnTo>
                <a:lnTo>
                  <a:pt x="8015086" y="682613"/>
                </a:lnTo>
                <a:lnTo>
                  <a:pt x="0" y="6826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37260" y="3340624"/>
            <a:ext cx="337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diffuse (diffuse albedo = 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87135" y="2482181"/>
            <a:ext cx="2353489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poeny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2" name="Flowchart: Terminator 41"/>
          <p:cNvSpPr/>
          <p:nvPr/>
        </p:nvSpPr>
        <p:spPr>
          <a:xfrm>
            <a:off x="8341617" y="3131090"/>
            <a:ext cx="1419225" cy="39625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22" y="3254881"/>
            <a:ext cx="928001" cy="173715"/>
          </a:xfrm>
          <a:prstGeom prst="rect">
            <a:avLst/>
          </a:prstGeom>
        </p:spPr>
      </p:pic>
      <p:sp>
        <p:nvSpPr>
          <p:cNvPr id="44" name="Flowchart: Terminator 43"/>
          <p:cNvSpPr/>
          <p:nvPr/>
        </p:nvSpPr>
        <p:spPr>
          <a:xfrm>
            <a:off x="8323595" y="2457916"/>
            <a:ext cx="1419225" cy="39625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03" y="2581706"/>
            <a:ext cx="920381" cy="175238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0113788" y="2663437"/>
            <a:ext cx="4748753" cy="740021"/>
          </a:xfrm>
          <a:prstGeom prst="rect">
            <a:avLst/>
          </a:prstGeom>
          <a:solidFill>
            <a:srgbClr val="A14BA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0108454" y="2662888"/>
            <a:ext cx="4754089" cy="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862540" y="2665761"/>
            <a:ext cx="0" cy="710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567815" y="3550984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313245" y="2494703"/>
            <a:ext cx="2353489" cy="37674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map (noise)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8980" y="2843636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Anisotropic medium (                          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10108454" y="3333638"/>
            <a:ext cx="4754089" cy="657180"/>
          </a:xfrm>
          <a:custGeom>
            <a:avLst/>
            <a:gdLst>
              <a:gd name="connsiteX0" fmla="*/ 0 w 8015086"/>
              <a:gd name="connsiteY0" fmla="*/ 0 h 682613"/>
              <a:gd name="connsiteX1" fmla="*/ 86367 w 8015086"/>
              <a:gd name="connsiteY1" fmla="*/ 0 h 682613"/>
              <a:gd name="connsiteX2" fmla="*/ 81779 w 8015086"/>
              <a:gd name="connsiteY2" fmla="*/ 866 h 682613"/>
              <a:gd name="connsiteX3" fmla="*/ 57554 w 8015086"/>
              <a:gd name="connsiteY3" fmla="*/ 4808 h 682613"/>
              <a:gd name="connsiteX4" fmla="*/ 9326 w 8015086"/>
              <a:gd name="connsiteY4" fmla="*/ 21755 h 682613"/>
              <a:gd name="connsiteX5" fmla="*/ 2192607 w 8015086"/>
              <a:gd name="connsiteY5" fmla="*/ 19445 h 682613"/>
              <a:gd name="connsiteX6" fmla="*/ 2254548 w 8015086"/>
              <a:gd name="connsiteY6" fmla="*/ 21064 h 682613"/>
              <a:gd name="connsiteX7" fmla="*/ 2787229 w 8015086"/>
              <a:gd name="connsiteY7" fmla="*/ 21755 h 682613"/>
              <a:gd name="connsiteX8" fmla="*/ 2967868 w 8015086"/>
              <a:gd name="connsiteY8" fmla="*/ 18624 h 682613"/>
              <a:gd name="connsiteX9" fmla="*/ 4409687 w 8015086"/>
              <a:gd name="connsiteY9" fmla="*/ 17098 h 682613"/>
              <a:gd name="connsiteX10" fmla="*/ 4455900 w 8015086"/>
              <a:gd name="connsiteY10" fmla="*/ 30228 h 682613"/>
              <a:gd name="connsiteX11" fmla="*/ 5352931 w 8015086"/>
              <a:gd name="connsiteY11" fmla="*/ 21755 h 682613"/>
              <a:gd name="connsiteX12" fmla="*/ 5478454 w 8015086"/>
              <a:gd name="connsiteY12" fmla="*/ 19628 h 682613"/>
              <a:gd name="connsiteX13" fmla="*/ 5552264 w 8015086"/>
              <a:gd name="connsiteY13" fmla="*/ 15889 h 682613"/>
              <a:gd name="connsiteX14" fmla="*/ 7084963 w 8015086"/>
              <a:gd name="connsiteY14" fmla="*/ 14267 h 682613"/>
              <a:gd name="connsiteX15" fmla="*/ 7132366 w 8015086"/>
              <a:gd name="connsiteY15" fmla="*/ 22768 h 682613"/>
              <a:gd name="connsiteX16" fmla="*/ 7185575 w 8015086"/>
              <a:gd name="connsiteY16" fmla="*/ 30228 h 682613"/>
              <a:gd name="connsiteX17" fmla="*/ 7947569 w 8015086"/>
              <a:gd name="connsiteY17" fmla="*/ 30228 h 682613"/>
              <a:gd name="connsiteX18" fmla="*/ 7986151 w 8015086"/>
              <a:gd name="connsiteY18" fmla="*/ 21755 h 682613"/>
              <a:gd name="connsiteX19" fmla="*/ 8004285 w 8015086"/>
              <a:gd name="connsiteY19" fmla="*/ 16598 h 682613"/>
              <a:gd name="connsiteX20" fmla="*/ 8015086 w 8015086"/>
              <a:gd name="connsiteY20" fmla="*/ 13283 h 682613"/>
              <a:gd name="connsiteX21" fmla="*/ 8015086 w 8015086"/>
              <a:gd name="connsiteY21" fmla="*/ 682613 h 682613"/>
              <a:gd name="connsiteX22" fmla="*/ 0 w 8015086"/>
              <a:gd name="connsiteY22" fmla="*/ 682613 h 682613"/>
              <a:gd name="connsiteX23" fmla="*/ 0 w 8015086"/>
              <a:gd name="connsiteY23" fmla="*/ 0 h 68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015086" h="682613">
                <a:moveTo>
                  <a:pt x="0" y="0"/>
                </a:moveTo>
                <a:lnTo>
                  <a:pt x="86367" y="0"/>
                </a:lnTo>
                <a:lnTo>
                  <a:pt x="81779" y="866"/>
                </a:lnTo>
                <a:cubicBezTo>
                  <a:pt x="73611" y="1851"/>
                  <a:pt x="65406" y="2739"/>
                  <a:pt x="57554" y="4808"/>
                </a:cubicBezTo>
                <a:cubicBezTo>
                  <a:pt x="40969" y="9179"/>
                  <a:pt x="25402" y="16106"/>
                  <a:pt x="9326" y="21755"/>
                </a:cubicBezTo>
                <a:lnTo>
                  <a:pt x="2192607" y="19445"/>
                </a:lnTo>
                <a:lnTo>
                  <a:pt x="2254548" y="21064"/>
                </a:lnTo>
                <a:cubicBezTo>
                  <a:pt x="2350101" y="22707"/>
                  <a:pt x="2478532" y="21755"/>
                  <a:pt x="2787229" y="21755"/>
                </a:cubicBezTo>
                <a:lnTo>
                  <a:pt x="2967868" y="18624"/>
                </a:lnTo>
                <a:lnTo>
                  <a:pt x="4409687" y="17098"/>
                </a:lnTo>
                <a:lnTo>
                  <a:pt x="4455900" y="30228"/>
                </a:lnTo>
                <a:lnTo>
                  <a:pt x="5352931" y="21755"/>
                </a:lnTo>
                <a:cubicBezTo>
                  <a:pt x="5394753" y="21138"/>
                  <a:pt x="5436626" y="20734"/>
                  <a:pt x="5478454" y="19628"/>
                </a:cubicBezTo>
                <a:lnTo>
                  <a:pt x="5552264" y="15889"/>
                </a:lnTo>
                <a:lnTo>
                  <a:pt x="7084963" y="14267"/>
                </a:lnTo>
                <a:lnTo>
                  <a:pt x="7132366" y="22768"/>
                </a:lnTo>
                <a:cubicBezTo>
                  <a:pt x="7149997" y="25930"/>
                  <a:pt x="7167680" y="28755"/>
                  <a:pt x="7185575" y="30228"/>
                </a:cubicBezTo>
                <a:cubicBezTo>
                  <a:pt x="7412809" y="48943"/>
                  <a:pt x="7766477" y="32971"/>
                  <a:pt x="7947569" y="30228"/>
                </a:cubicBezTo>
                <a:cubicBezTo>
                  <a:pt x="7960429" y="27404"/>
                  <a:pt x="7973405" y="24954"/>
                  <a:pt x="7986151" y="21755"/>
                </a:cubicBezTo>
                <a:cubicBezTo>
                  <a:pt x="7991039" y="20528"/>
                  <a:pt x="7998273" y="18410"/>
                  <a:pt x="8004285" y="16598"/>
                </a:cubicBezTo>
                <a:lnTo>
                  <a:pt x="8015086" y="13283"/>
                </a:lnTo>
                <a:lnTo>
                  <a:pt x="8015086" y="682613"/>
                </a:lnTo>
                <a:lnTo>
                  <a:pt x="0" y="6826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947" y="2961524"/>
            <a:ext cx="1461638" cy="17920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1966164" y="3357375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4913678" y="3733114"/>
            <a:ext cx="19770111" cy="914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-2942274" y="383433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82462" y="381165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(c2)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25367" y="383730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119651" y="379559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(e2)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10111751" y="2662889"/>
            <a:ext cx="0" cy="740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3278597" y="352362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(Hg)</a:t>
            </a:r>
          </a:p>
        </p:txBody>
      </p:sp>
    </p:spTree>
    <p:extLst>
      <p:ext uri="{BB962C8B-B14F-4D97-AF65-F5344CB8AC3E}">
        <p14:creationId xmlns:p14="http://schemas.microsoft.com/office/powerpoint/2010/main" val="4763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78102" y="2095503"/>
            <a:ext cx="1723361" cy="863899"/>
            <a:chOff x="2578100" y="2095500"/>
            <a:chExt cx="1723362" cy="8638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508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508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774874" y="2687092"/>
            <a:ext cx="941550" cy="469601"/>
          </a:xfrm>
          <a:prstGeom prst="line">
            <a:avLst/>
          </a:prstGeom>
          <a:ln w="50800" cap="rnd">
            <a:solidFill>
              <a:schemeClr val="tx1"/>
            </a:solidFill>
            <a:miter lim="800000"/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4953003" y="1012143"/>
            <a:ext cx="1879601" cy="1598749"/>
          </a:xfrm>
          <a:custGeom>
            <a:avLst/>
            <a:gdLst>
              <a:gd name="connsiteX0" fmla="*/ 1163 w 3303934"/>
              <a:gd name="connsiteY0" fmla="*/ 2451100 h 2478295"/>
              <a:gd name="connsiteX1" fmla="*/ 458363 w 3303934"/>
              <a:gd name="connsiteY1" fmla="*/ 1841500 h 2478295"/>
              <a:gd name="connsiteX2" fmla="*/ 890163 w 3303934"/>
              <a:gd name="connsiteY2" fmla="*/ 1358900 h 2478295"/>
              <a:gd name="connsiteX3" fmla="*/ 1347363 w 3303934"/>
              <a:gd name="connsiteY3" fmla="*/ 889000 h 2478295"/>
              <a:gd name="connsiteX4" fmla="*/ 1791863 w 3303934"/>
              <a:gd name="connsiteY4" fmla="*/ 469900 h 2478295"/>
              <a:gd name="connsiteX5" fmla="*/ 2071263 w 3303934"/>
              <a:gd name="connsiteY5" fmla="*/ 266700 h 2478295"/>
              <a:gd name="connsiteX6" fmla="*/ 2401463 w 3303934"/>
              <a:gd name="connsiteY6" fmla="*/ 76200 h 2478295"/>
              <a:gd name="connsiteX7" fmla="*/ 2782463 w 3303934"/>
              <a:gd name="connsiteY7" fmla="*/ 0 h 2478295"/>
              <a:gd name="connsiteX8" fmla="*/ 3023763 w 3303934"/>
              <a:gd name="connsiteY8" fmla="*/ 76200 h 2478295"/>
              <a:gd name="connsiteX9" fmla="*/ 3201563 w 3303934"/>
              <a:gd name="connsiteY9" fmla="*/ 228600 h 2478295"/>
              <a:gd name="connsiteX10" fmla="*/ 3303163 w 3303934"/>
              <a:gd name="connsiteY10" fmla="*/ 495300 h 2478295"/>
              <a:gd name="connsiteX11" fmla="*/ 3239663 w 3303934"/>
              <a:gd name="connsiteY11" fmla="*/ 812800 h 2478295"/>
              <a:gd name="connsiteX12" fmla="*/ 3087263 w 3303934"/>
              <a:gd name="connsiteY12" fmla="*/ 1092200 h 2478295"/>
              <a:gd name="connsiteX13" fmla="*/ 2845963 w 3303934"/>
              <a:gd name="connsiteY13" fmla="*/ 1333500 h 2478295"/>
              <a:gd name="connsiteX14" fmla="*/ 2591963 w 3303934"/>
              <a:gd name="connsiteY14" fmla="*/ 1524000 h 2478295"/>
              <a:gd name="connsiteX15" fmla="*/ 2299863 w 3303934"/>
              <a:gd name="connsiteY15" fmla="*/ 1714500 h 2478295"/>
              <a:gd name="connsiteX16" fmla="*/ 2045863 w 3303934"/>
              <a:gd name="connsiteY16" fmla="*/ 1841500 h 2478295"/>
              <a:gd name="connsiteX17" fmla="*/ 1652163 w 3303934"/>
              <a:gd name="connsiteY17" fmla="*/ 2019300 h 2478295"/>
              <a:gd name="connsiteX18" fmla="*/ 1309263 w 3303934"/>
              <a:gd name="connsiteY18" fmla="*/ 2146300 h 2478295"/>
              <a:gd name="connsiteX19" fmla="*/ 979063 w 3303934"/>
              <a:gd name="connsiteY19" fmla="*/ 2260600 h 2478295"/>
              <a:gd name="connsiteX20" fmla="*/ 598063 w 3303934"/>
              <a:gd name="connsiteY20" fmla="*/ 2362200 h 2478295"/>
              <a:gd name="connsiteX21" fmla="*/ 1163 w 3303934"/>
              <a:gd name="connsiteY21" fmla="*/ 2451100 h 24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03934" h="2478295">
                <a:moveTo>
                  <a:pt x="1163" y="2451100"/>
                </a:moveTo>
                <a:cubicBezTo>
                  <a:pt x="-22120" y="2364317"/>
                  <a:pt x="310196" y="2023533"/>
                  <a:pt x="458363" y="1841500"/>
                </a:cubicBezTo>
                <a:cubicBezTo>
                  <a:pt x="606530" y="1659467"/>
                  <a:pt x="741996" y="1517650"/>
                  <a:pt x="890163" y="1358900"/>
                </a:cubicBezTo>
                <a:cubicBezTo>
                  <a:pt x="1038330" y="1200150"/>
                  <a:pt x="1197080" y="1037167"/>
                  <a:pt x="1347363" y="889000"/>
                </a:cubicBezTo>
                <a:cubicBezTo>
                  <a:pt x="1497646" y="740833"/>
                  <a:pt x="1671213" y="573617"/>
                  <a:pt x="1791863" y="469900"/>
                </a:cubicBezTo>
                <a:cubicBezTo>
                  <a:pt x="1912513" y="366183"/>
                  <a:pt x="1969663" y="332317"/>
                  <a:pt x="2071263" y="266700"/>
                </a:cubicBezTo>
                <a:cubicBezTo>
                  <a:pt x="2172863" y="201083"/>
                  <a:pt x="2282930" y="120650"/>
                  <a:pt x="2401463" y="76200"/>
                </a:cubicBezTo>
                <a:cubicBezTo>
                  <a:pt x="2519996" y="31750"/>
                  <a:pt x="2678746" y="0"/>
                  <a:pt x="2782463" y="0"/>
                </a:cubicBezTo>
                <a:cubicBezTo>
                  <a:pt x="2886180" y="0"/>
                  <a:pt x="2953913" y="38100"/>
                  <a:pt x="3023763" y="76200"/>
                </a:cubicBezTo>
                <a:cubicBezTo>
                  <a:pt x="3093613" y="114300"/>
                  <a:pt x="3154996" y="158750"/>
                  <a:pt x="3201563" y="228600"/>
                </a:cubicBezTo>
                <a:cubicBezTo>
                  <a:pt x="3248130" y="298450"/>
                  <a:pt x="3296813" y="397933"/>
                  <a:pt x="3303163" y="495300"/>
                </a:cubicBezTo>
                <a:cubicBezTo>
                  <a:pt x="3309513" y="592667"/>
                  <a:pt x="3275646" y="713317"/>
                  <a:pt x="3239663" y="812800"/>
                </a:cubicBezTo>
                <a:cubicBezTo>
                  <a:pt x="3203680" y="912283"/>
                  <a:pt x="3152880" y="1005417"/>
                  <a:pt x="3087263" y="1092200"/>
                </a:cubicBezTo>
                <a:cubicBezTo>
                  <a:pt x="3021646" y="1178983"/>
                  <a:pt x="2928513" y="1261533"/>
                  <a:pt x="2845963" y="1333500"/>
                </a:cubicBezTo>
                <a:cubicBezTo>
                  <a:pt x="2763413" y="1405467"/>
                  <a:pt x="2682980" y="1460500"/>
                  <a:pt x="2591963" y="1524000"/>
                </a:cubicBezTo>
                <a:cubicBezTo>
                  <a:pt x="2500946" y="1587500"/>
                  <a:pt x="2390880" y="1661583"/>
                  <a:pt x="2299863" y="1714500"/>
                </a:cubicBezTo>
                <a:cubicBezTo>
                  <a:pt x="2208846" y="1767417"/>
                  <a:pt x="2153813" y="1790700"/>
                  <a:pt x="2045863" y="1841500"/>
                </a:cubicBezTo>
                <a:cubicBezTo>
                  <a:pt x="1937913" y="1892300"/>
                  <a:pt x="1774930" y="1968500"/>
                  <a:pt x="1652163" y="2019300"/>
                </a:cubicBezTo>
                <a:cubicBezTo>
                  <a:pt x="1529396" y="2070100"/>
                  <a:pt x="1421446" y="2106083"/>
                  <a:pt x="1309263" y="2146300"/>
                </a:cubicBezTo>
                <a:cubicBezTo>
                  <a:pt x="1197080" y="2186517"/>
                  <a:pt x="1097596" y="2224617"/>
                  <a:pt x="979063" y="2260600"/>
                </a:cubicBezTo>
                <a:cubicBezTo>
                  <a:pt x="860530" y="2296583"/>
                  <a:pt x="765280" y="2332567"/>
                  <a:pt x="598063" y="2362200"/>
                </a:cubicBezTo>
                <a:cubicBezTo>
                  <a:pt x="430846" y="2391833"/>
                  <a:pt x="24446" y="2537883"/>
                  <a:pt x="1163" y="245110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137269" y="3005192"/>
            <a:ext cx="3201210" cy="2338414"/>
          </a:xfrm>
          <a:custGeom>
            <a:avLst/>
            <a:gdLst>
              <a:gd name="connsiteX0" fmla="*/ 1250582 w 3201209"/>
              <a:gd name="connsiteY0" fmla="*/ 2336800 h 2338415"/>
              <a:gd name="connsiteX1" fmla="*/ 1656982 w 3201209"/>
              <a:gd name="connsiteY1" fmla="*/ 2222500 h 2338415"/>
              <a:gd name="connsiteX2" fmla="*/ 1917332 w 3201209"/>
              <a:gd name="connsiteY2" fmla="*/ 2108200 h 2338415"/>
              <a:gd name="connsiteX3" fmla="*/ 2234832 w 3201209"/>
              <a:gd name="connsiteY3" fmla="*/ 1943100 h 2338415"/>
              <a:gd name="connsiteX4" fmla="*/ 2558682 w 3201209"/>
              <a:gd name="connsiteY4" fmla="*/ 1727200 h 2338415"/>
              <a:gd name="connsiteX5" fmla="*/ 2742832 w 3201209"/>
              <a:gd name="connsiteY5" fmla="*/ 1555750 h 2338415"/>
              <a:gd name="connsiteX6" fmla="*/ 2933332 w 3201209"/>
              <a:gd name="connsiteY6" fmla="*/ 1339850 h 2338415"/>
              <a:gd name="connsiteX7" fmla="*/ 3098432 w 3201209"/>
              <a:gd name="connsiteY7" fmla="*/ 1060450 h 2338415"/>
              <a:gd name="connsiteX8" fmla="*/ 3200032 w 3201209"/>
              <a:gd name="connsiteY8" fmla="*/ 679450 h 2338415"/>
              <a:gd name="connsiteX9" fmla="*/ 3142882 w 3201209"/>
              <a:gd name="connsiteY9" fmla="*/ 393700 h 2338415"/>
              <a:gd name="connsiteX10" fmla="*/ 2984132 w 3201209"/>
              <a:gd name="connsiteY10" fmla="*/ 209550 h 2338415"/>
              <a:gd name="connsiteX11" fmla="*/ 2749182 w 3201209"/>
              <a:gd name="connsiteY11" fmla="*/ 82550 h 2338415"/>
              <a:gd name="connsiteX12" fmla="*/ 2507882 w 3201209"/>
              <a:gd name="connsiteY12" fmla="*/ 19050 h 2338415"/>
              <a:gd name="connsiteX13" fmla="*/ 2260232 w 3201209"/>
              <a:gd name="connsiteY13" fmla="*/ 0 h 2338415"/>
              <a:gd name="connsiteX14" fmla="*/ 2012582 w 3201209"/>
              <a:gd name="connsiteY14" fmla="*/ 19050 h 2338415"/>
              <a:gd name="connsiteX15" fmla="*/ 1580782 w 3201209"/>
              <a:gd name="connsiteY15" fmla="*/ 63500 h 2338415"/>
              <a:gd name="connsiteX16" fmla="*/ 1231532 w 3201209"/>
              <a:gd name="connsiteY16" fmla="*/ 152400 h 2338415"/>
              <a:gd name="connsiteX17" fmla="*/ 812432 w 3201209"/>
              <a:gd name="connsiteY17" fmla="*/ 260350 h 2338415"/>
              <a:gd name="connsiteX18" fmla="*/ 323482 w 3201209"/>
              <a:gd name="connsiteY18" fmla="*/ 501650 h 2338415"/>
              <a:gd name="connsiteX19" fmla="*/ 120282 w 3201209"/>
              <a:gd name="connsiteY19" fmla="*/ 711200 h 2338415"/>
              <a:gd name="connsiteX20" fmla="*/ 12332 w 3201209"/>
              <a:gd name="connsiteY20" fmla="*/ 990600 h 2338415"/>
              <a:gd name="connsiteX21" fmla="*/ 12332 w 3201209"/>
              <a:gd name="connsiteY21" fmla="*/ 1238250 h 2338415"/>
              <a:gd name="connsiteX22" fmla="*/ 101232 w 3201209"/>
              <a:gd name="connsiteY22" fmla="*/ 1504950 h 2338415"/>
              <a:gd name="connsiteX23" fmla="*/ 228232 w 3201209"/>
              <a:gd name="connsiteY23" fmla="*/ 1695450 h 2338415"/>
              <a:gd name="connsiteX24" fmla="*/ 367932 w 3201209"/>
              <a:gd name="connsiteY24" fmla="*/ 1860550 h 2338415"/>
              <a:gd name="connsiteX25" fmla="*/ 564782 w 3201209"/>
              <a:gd name="connsiteY25" fmla="*/ 2025650 h 2338415"/>
              <a:gd name="connsiteX26" fmla="*/ 742582 w 3201209"/>
              <a:gd name="connsiteY26" fmla="*/ 2133600 h 2338415"/>
              <a:gd name="connsiteX27" fmla="*/ 1250582 w 3201209"/>
              <a:gd name="connsiteY27" fmla="*/ 2336800 h 233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01209" h="2338415">
                <a:moveTo>
                  <a:pt x="1250582" y="2336800"/>
                </a:moveTo>
                <a:cubicBezTo>
                  <a:pt x="1402982" y="2351617"/>
                  <a:pt x="1545857" y="2260600"/>
                  <a:pt x="1656982" y="2222500"/>
                </a:cubicBezTo>
                <a:cubicBezTo>
                  <a:pt x="1768107" y="2184400"/>
                  <a:pt x="1821024" y="2154767"/>
                  <a:pt x="1917332" y="2108200"/>
                </a:cubicBezTo>
                <a:cubicBezTo>
                  <a:pt x="2013640" y="2061633"/>
                  <a:pt x="2127940" y="2006600"/>
                  <a:pt x="2234832" y="1943100"/>
                </a:cubicBezTo>
                <a:cubicBezTo>
                  <a:pt x="2341724" y="1879600"/>
                  <a:pt x="2474015" y="1791758"/>
                  <a:pt x="2558682" y="1727200"/>
                </a:cubicBezTo>
                <a:cubicBezTo>
                  <a:pt x="2643349" y="1662642"/>
                  <a:pt x="2680390" y="1620308"/>
                  <a:pt x="2742832" y="1555750"/>
                </a:cubicBezTo>
                <a:cubicBezTo>
                  <a:pt x="2805274" y="1491192"/>
                  <a:pt x="2874065" y="1422400"/>
                  <a:pt x="2933332" y="1339850"/>
                </a:cubicBezTo>
                <a:cubicBezTo>
                  <a:pt x="2992599" y="1257300"/>
                  <a:pt x="3053982" y="1170516"/>
                  <a:pt x="3098432" y="1060450"/>
                </a:cubicBezTo>
                <a:cubicBezTo>
                  <a:pt x="3142882" y="950384"/>
                  <a:pt x="3192624" y="790575"/>
                  <a:pt x="3200032" y="679450"/>
                </a:cubicBezTo>
                <a:cubicBezTo>
                  <a:pt x="3207440" y="568325"/>
                  <a:pt x="3178865" y="472017"/>
                  <a:pt x="3142882" y="393700"/>
                </a:cubicBezTo>
                <a:cubicBezTo>
                  <a:pt x="3106899" y="315383"/>
                  <a:pt x="3049749" y="261408"/>
                  <a:pt x="2984132" y="209550"/>
                </a:cubicBezTo>
                <a:cubicBezTo>
                  <a:pt x="2918515" y="157692"/>
                  <a:pt x="2828557" y="114300"/>
                  <a:pt x="2749182" y="82550"/>
                </a:cubicBezTo>
                <a:cubicBezTo>
                  <a:pt x="2669807" y="50800"/>
                  <a:pt x="2589374" y="32808"/>
                  <a:pt x="2507882" y="19050"/>
                </a:cubicBezTo>
                <a:cubicBezTo>
                  <a:pt x="2426390" y="5292"/>
                  <a:pt x="2342782" y="0"/>
                  <a:pt x="2260232" y="0"/>
                </a:cubicBezTo>
                <a:cubicBezTo>
                  <a:pt x="2177682" y="0"/>
                  <a:pt x="2012582" y="19050"/>
                  <a:pt x="2012582" y="19050"/>
                </a:cubicBezTo>
                <a:cubicBezTo>
                  <a:pt x="1899340" y="29633"/>
                  <a:pt x="1710957" y="41275"/>
                  <a:pt x="1580782" y="63500"/>
                </a:cubicBezTo>
                <a:cubicBezTo>
                  <a:pt x="1450607" y="85725"/>
                  <a:pt x="1231532" y="152400"/>
                  <a:pt x="1231532" y="152400"/>
                </a:cubicBezTo>
                <a:cubicBezTo>
                  <a:pt x="1103474" y="185208"/>
                  <a:pt x="963774" y="202142"/>
                  <a:pt x="812432" y="260350"/>
                </a:cubicBezTo>
                <a:cubicBezTo>
                  <a:pt x="661090" y="318558"/>
                  <a:pt x="438840" y="426508"/>
                  <a:pt x="323482" y="501650"/>
                </a:cubicBezTo>
                <a:cubicBezTo>
                  <a:pt x="208124" y="576792"/>
                  <a:pt x="172140" y="629708"/>
                  <a:pt x="120282" y="711200"/>
                </a:cubicBezTo>
                <a:cubicBezTo>
                  <a:pt x="68424" y="792692"/>
                  <a:pt x="30324" y="902758"/>
                  <a:pt x="12332" y="990600"/>
                </a:cubicBezTo>
                <a:cubicBezTo>
                  <a:pt x="-5660" y="1078442"/>
                  <a:pt x="-2485" y="1152525"/>
                  <a:pt x="12332" y="1238250"/>
                </a:cubicBezTo>
                <a:cubicBezTo>
                  <a:pt x="27149" y="1323975"/>
                  <a:pt x="65249" y="1428750"/>
                  <a:pt x="101232" y="1504950"/>
                </a:cubicBezTo>
                <a:cubicBezTo>
                  <a:pt x="137215" y="1581150"/>
                  <a:pt x="183782" y="1636183"/>
                  <a:pt x="228232" y="1695450"/>
                </a:cubicBezTo>
                <a:cubicBezTo>
                  <a:pt x="272682" y="1754717"/>
                  <a:pt x="311841" y="1805517"/>
                  <a:pt x="367932" y="1860550"/>
                </a:cubicBezTo>
                <a:cubicBezTo>
                  <a:pt x="424023" y="1915583"/>
                  <a:pt x="502340" y="1980142"/>
                  <a:pt x="564782" y="2025650"/>
                </a:cubicBezTo>
                <a:cubicBezTo>
                  <a:pt x="627224" y="2071158"/>
                  <a:pt x="633574" y="2075392"/>
                  <a:pt x="742582" y="2133600"/>
                </a:cubicBezTo>
                <a:cubicBezTo>
                  <a:pt x="851590" y="2191808"/>
                  <a:pt x="1098182" y="2321983"/>
                  <a:pt x="1250582" y="23368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5602512">
            <a:off x="6044635" y="146672"/>
            <a:ext cx="1030646" cy="1096106"/>
          </a:xfrm>
          <a:custGeom>
            <a:avLst/>
            <a:gdLst>
              <a:gd name="connsiteX0" fmla="*/ 1163 w 3303934"/>
              <a:gd name="connsiteY0" fmla="*/ 2451100 h 2478295"/>
              <a:gd name="connsiteX1" fmla="*/ 458363 w 3303934"/>
              <a:gd name="connsiteY1" fmla="*/ 1841500 h 2478295"/>
              <a:gd name="connsiteX2" fmla="*/ 890163 w 3303934"/>
              <a:gd name="connsiteY2" fmla="*/ 1358900 h 2478295"/>
              <a:gd name="connsiteX3" fmla="*/ 1347363 w 3303934"/>
              <a:gd name="connsiteY3" fmla="*/ 889000 h 2478295"/>
              <a:gd name="connsiteX4" fmla="*/ 1791863 w 3303934"/>
              <a:gd name="connsiteY4" fmla="*/ 469900 h 2478295"/>
              <a:gd name="connsiteX5" fmla="*/ 2071263 w 3303934"/>
              <a:gd name="connsiteY5" fmla="*/ 266700 h 2478295"/>
              <a:gd name="connsiteX6" fmla="*/ 2401463 w 3303934"/>
              <a:gd name="connsiteY6" fmla="*/ 76200 h 2478295"/>
              <a:gd name="connsiteX7" fmla="*/ 2782463 w 3303934"/>
              <a:gd name="connsiteY7" fmla="*/ 0 h 2478295"/>
              <a:gd name="connsiteX8" fmla="*/ 3023763 w 3303934"/>
              <a:gd name="connsiteY8" fmla="*/ 76200 h 2478295"/>
              <a:gd name="connsiteX9" fmla="*/ 3201563 w 3303934"/>
              <a:gd name="connsiteY9" fmla="*/ 228600 h 2478295"/>
              <a:gd name="connsiteX10" fmla="*/ 3303163 w 3303934"/>
              <a:gd name="connsiteY10" fmla="*/ 495300 h 2478295"/>
              <a:gd name="connsiteX11" fmla="*/ 3239663 w 3303934"/>
              <a:gd name="connsiteY11" fmla="*/ 812800 h 2478295"/>
              <a:gd name="connsiteX12" fmla="*/ 3087263 w 3303934"/>
              <a:gd name="connsiteY12" fmla="*/ 1092200 h 2478295"/>
              <a:gd name="connsiteX13" fmla="*/ 2845963 w 3303934"/>
              <a:gd name="connsiteY13" fmla="*/ 1333500 h 2478295"/>
              <a:gd name="connsiteX14" fmla="*/ 2591963 w 3303934"/>
              <a:gd name="connsiteY14" fmla="*/ 1524000 h 2478295"/>
              <a:gd name="connsiteX15" fmla="*/ 2299863 w 3303934"/>
              <a:gd name="connsiteY15" fmla="*/ 1714500 h 2478295"/>
              <a:gd name="connsiteX16" fmla="*/ 2045863 w 3303934"/>
              <a:gd name="connsiteY16" fmla="*/ 1841500 h 2478295"/>
              <a:gd name="connsiteX17" fmla="*/ 1652163 w 3303934"/>
              <a:gd name="connsiteY17" fmla="*/ 2019300 h 2478295"/>
              <a:gd name="connsiteX18" fmla="*/ 1309263 w 3303934"/>
              <a:gd name="connsiteY18" fmla="*/ 2146300 h 2478295"/>
              <a:gd name="connsiteX19" fmla="*/ 979063 w 3303934"/>
              <a:gd name="connsiteY19" fmla="*/ 2260600 h 2478295"/>
              <a:gd name="connsiteX20" fmla="*/ 598063 w 3303934"/>
              <a:gd name="connsiteY20" fmla="*/ 2362200 h 2478295"/>
              <a:gd name="connsiteX21" fmla="*/ 1163 w 3303934"/>
              <a:gd name="connsiteY21" fmla="*/ 2451100 h 24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03934" h="2478295">
                <a:moveTo>
                  <a:pt x="1163" y="2451100"/>
                </a:moveTo>
                <a:cubicBezTo>
                  <a:pt x="-22120" y="2364317"/>
                  <a:pt x="310196" y="2023533"/>
                  <a:pt x="458363" y="1841500"/>
                </a:cubicBezTo>
                <a:cubicBezTo>
                  <a:pt x="606530" y="1659467"/>
                  <a:pt x="741996" y="1517650"/>
                  <a:pt x="890163" y="1358900"/>
                </a:cubicBezTo>
                <a:cubicBezTo>
                  <a:pt x="1038330" y="1200150"/>
                  <a:pt x="1197080" y="1037167"/>
                  <a:pt x="1347363" y="889000"/>
                </a:cubicBezTo>
                <a:cubicBezTo>
                  <a:pt x="1497646" y="740833"/>
                  <a:pt x="1671213" y="573617"/>
                  <a:pt x="1791863" y="469900"/>
                </a:cubicBezTo>
                <a:cubicBezTo>
                  <a:pt x="1912513" y="366183"/>
                  <a:pt x="1969663" y="332317"/>
                  <a:pt x="2071263" y="266700"/>
                </a:cubicBezTo>
                <a:cubicBezTo>
                  <a:pt x="2172863" y="201083"/>
                  <a:pt x="2282930" y="120650"/>
                  <a:pt x="2401463" y="76200"/>
                </a:cubicBezTo>
                <a:cubicBezTo>
                  <a:pt x="2519996" y="31750"/>
                  <a:pt x="2678746" y="0"/>
                  <a:pt x="2782463" y="0"/>
                </a:cubicBezTo>
                <a:cubicBezTo>
                  <a:pt x="2886180" y="0"/>
                  <a:pt x="2953913" y="38100"/>
                  <a:pt x="3023763" y="76200"/>
                </a:cubicBezTo>
                <a:cubicBezTo>
                  <a:pt x="3093613" y="114300"/>
                  <a:pt x="3154996" y="158750"/>
                  <a:pt x="3201563" y="228600"/>
                </a:cubicBezTo>
                <a:cubicBezTo>
                  <a:pt x="3248130" y="298450"/>
                  <a:pt x="3296813" y="397933"/>
                  <a:pt x="3303163" y="495300"/>
                </a:cubicBezTo>
                <a:cubicBezTo>
                  <a:pt x="3309513" y="592667"/>
                  <a:pt x="3275646" y="713317"/>
                  <a:pt x="3239663" y="812800"/>
                </a:cubicBezTo>
                <a:cubicBezTo>
                  <a:pt x="3203680" y="912283"/>
                  <a:pt x="3152880" y="1005417"/>
                  <a:pt x="3087263" y="1092200"/>
                </a:cubicBezTo>
                <a:cubicBezTo>
                  <a:pt x="3021646" y="1178983"/>
                  <a:pt x="2928513" y="1261533"/>
                  <a:pt x="2845963" y="1333500"/>
                </a:cubicBezTo>
                <a:cubicBezTo>
                  <a:pt x="2763413" y="1405467"/>
                  <a:pt x="2682980" y="1460500"/>
                  <a:pt x="2591963" y="1524000"/>
                </a:cubicBezTo>
                <a:cubicBezTo>
                  <a:pt x="2500946" y="1587500"/>
                  <a:pt x="2390880" y="1661583"/>
                  <a:pt x="2299863" y="1714500"/>
                </a:cubicBezTo>
                <a:cubicBezTo>
                  <a:pt x="2208846" y="1767417"/>
                  <a:pt x="2153813" y="1790700"/>
                  <a:pt x="2045863" y="1841500"/>
                </a:cubicBezTo>
                <a:cubicBezTo>
                  <a:pt x="1937913" y="1892300"/>
                  <a:pt x="1774930" y="1968500"/>
                  <a:pt x="1652163" y="2019300"/>
                </a:cubicBezTo>
                <a:cubicBezTo>
                  <a:pt x="1529396" y="2070100"/>
                  <a:pt x="1421446" y="2106083"/>
                  <a:pt x="1309263" y="2146300"/>
                </a:cubicBezTo>
                <a:cubicBezTo>
                  <a:pt x="1197080" y="2186517"/>
                  <a:pt x="1097596" y="2224617"/>
                  <a:pt x="979063" y="2260600"/>
                </a:cubicBezTo>
                <a:cubicBezTo>
                  <a:pt x="860530" y="2296583"/>
                  <a:pt x="765280" y="2332567"/>
                  <a:pt x="598063" y="2362200"/>
                </a:cubicBezTo>
                <a:cubicBezTo>
                  <a:pt x="430846" y="2391833"/>
                  <a:pt x="24446" y="2537883"/>
                  <a:pt x="1163" y="2451100"/>
                </a:cubicBezTo>
                <a:close/>
              </a:path>
            </a:pathLst>
          </a:custGeom>
          <a:noFill/>
          <a:ln w="190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42290" y="1606276"/>
            <a:ext cx="9107423" cy="5251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2290" y="3429000"/>
            <a:ext cx="9107423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43508" y="3429000"/>
            <a:ext cx="9107423" cy="0"/>
          </a:xfrm>
          <a:prstGeom prst="line">
            <a:avLst/>
          </a:prstGeom>
          <a:ln w="508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3508" y="5256874"/>
            <a:ext cx="9107423" cy="0"/>
          </a:xfrm>
          <a:prstGeom prst="line">
            <a:avLst/>
          </a:prstGeom>
          <a:ln w="508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3917" y="2444706"/>
            <a:ext cx="1883096" cy="939206"/>
          </a:xfrm>
          <a:prstGeom prst="line">
            <a:avLst/>
          </a:prstGeom>
          <a:ln w="508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257453" y="2215873"/>
            <a:ext cx="1575619" cy="1190584"/>
          </a:xfrm>
          <a:prstGeom prst="line">
            <a:avLst/>
          </a:prstGeom>
          <a:ln w="508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06978" y="1909270"/>
            <a:ext cx="1436666" cy="1285939"/>
          </a:xfrm>
          <a:prstGeom prst="line">
            <a:avLst/>
          </a:prstGeom>
          <a:ln w="508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0747" y="3429004"/>
            <a:ext cx="1814036" cy="1825830"/>
          </a:xfrm>
          <a:prstGeom prst="line">
            <a:avLst/>
          </a:prstGeom>
          <a:ln w="508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096007" y="3426961"/>
            <a:ext cx="1248461" cy="1828995"/>
          </a:xfrm>
          <a:prstGeom prst="line">
            <a:avLst/>
          </a:prstGeom>
          <a:ln w="508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71" y="1572450"/>
            <a:ext cx="681896" cy="3907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805" y="1606275"/>
            <a:ext cx="681896" cy="3907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26" y="1541055"/>
            <a:ext cx="566970" cy="39075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00" y="3865454"/>
            <a:ext cx="601448" cy="65125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75" y="3939986"/>
            <a:ext cx="681896" cy="639758"/>
          </a:xfrm>
          <a:prstGeom prst="rect">
            <a:avLst/>
          </a:prstGeom>
        </p:spPr>
      </p:pic>
      <p:sp>
        <p:nvSpPr>
          <p:cNvPr id="2" name="Flowchart: Connector 1"/>
          <p:cNvSpPr/>
          <p:nvPr/>
        </p:nvSpPr>
        <p:spPr>
          <a:xfrm flipV="1">
            <a:off x="4191613" y="3338818"/>
            <a:ext cx="131674" cy="13167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466851" y="1499193"/>
            <a:ext cx="9267825" cy="4801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2290" y="3429000"/>
            <a:ext cx="9107423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43508" y="3429000"/>
            <a:ext cx="9107423" cy="0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3508" y="5256874"/>
            <a:ext cx="9107423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9" y="1499190"/>
            <a:ext cx="838965" cy="46353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flipH="1">
            <a:off x="4257446" y="2260604"/>
            <a:ext cx="661658" cy="1168399"/>
            <a:chOff x="2578100" y="2095500"/>
            <a:chExt cx="1723362" cy="86389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flipH="1" flipV="1">
            <a:off x="4257450" y="3423982"/>
            <a:ext cx="484088" cy="1832899"/>
            <a:chOff x="2578100" y="2095500"/>
            <a:chExt cx="1723362" cy="86389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H="1">
            <a:off x="4741538" y="4420314"/>
            <a:ext cx="401963" cy="812085"/>
            <a:chOff x="2578100" y="2095500"/>
            <a:chExt cx="1723362" cy="86389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flipH="1">
            <a:off x="5143503" y="3448327"/>
            <a:ext cx="1206499" cy="971989"/>
            <a:chOff x="2578100" y="2095500"/>
            <a:chExt cx="1723362" cy="863897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H="1">
            <a:off x="6349999" y="2581079"/>
            <a:ext cx="2209800" cy="867251"/>
            <a:chOff x="2578100" y="2095500"/>
            <a:chExt cx="1723362" cy="863897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flipH="1" flipV="1">
            <a:off x="6392046" y="3423977"/>
            <a:ext cx="694556" cy="740336"/>
            <a:chOff x="2578100" y="2095500"/>
            <a:chExt cx="1723362" cy="86389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V="1">
            <a:off x="6553200" y="4188663"/>
            <a:ext cx="533400" cy="1082389"/>
            <a:chOff x="2578100" y="2095500"/>
            <a:chExt cx="1723362" cy="86389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flipH="1" flipV="1">
            <a:off x="4741538" y="5281229"/>
            <a:ext cx="859163" cy="1019389"/>
            <a:chOff x="2578100" y="2095500"/>
            <a:chExt cx="1723362" cy="863897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flipV="1">
            <a:off x="6392044" y="5262825"/>
            <a:ext cx="159938" cy="1037790"/>
            <a:chOff x="2578100" y="2095500"/>
            <a:chExt cx="1723362" cy="86389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578100" y="2095500"/>
              <a:ext cx="1723362" cy="86389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9913" y="2489795"/>
              <a:ext cx="941549" cy="469602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lowchart: Connector 63"/>
          <p:cNvSpPr/>
          <p:nvPr/>
        </p:nvSpPr>
        <p:spPr>
          <a:xfrm flipV="1">
            <a:off x="4676312" y="5192724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Flowchart: Connector 64"/>
          <p:cNvSpPr/>
          <p:nvPr/>
        </p:nvSpPr>
        <p:spPr>
          <a:xfrm flipV="1">
            <a:off x="5076444" y="4352792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Flowchart: Connector 65"/>
          <p:cNvSpPr/>
          <p:nvPr/>
        </p:nvSpPr>
        <p:spPr>
          <a:xfrm flipV="1">
            <a:off x="7034702" y="4119786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Flowchart: Connector 66"/>
          <p:cNvSpPr/>
          <p:nvPr/>
        </p:nvSpPr>
        <p:spPr>
          <a:xfrm flipV="1">
            <a:off x="6346491" y="3364206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Flowchart: Connector 67"/>
          <p:cNvSpPr/>
          <p:nvPr/>
        </p:nvSpPr>
        <p:spPr>
          <a:xfrm flipV="1">
            <a:off x="6493618" y="5201038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57450" y="1625606"/>
            <a:ext cx="0" cy="173860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6503" y="1630241"/>
            <a:ext cx="0" cy="173860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256232" y="2062016"/>
            <a:ext cx="2135813" cy="0"/>
          </a:xfrm>
          <a:prstGeom prst="line">
            <a:avLst/>
          </a:prstGeom>
          <a:ln w="25400" cap="rnd">
            <a:solidFill>
              <a:schemeClr val="tx1"/>
            </a:solidFill>
            <a:miter lim="800000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846827" y="3495878"/>
            <a:ext cx="1898" cy="1705163"/>
          </a:xfrm>
          <a:prstGeom prst="line">
            <a:avLst/>
          </a:prstGeom>
          <a:ln w="25400" cap="rnd">
            <a:solidFill>
              <a:schemeClr val="tx1"/>
            </a:solidFill>
            <a:miter lim="800000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37" y="4019690"/>
            <a:ext cx="314134" cy="4482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11856" y="2056991"/>
            <a:ext cx="1145595" cy="1347660"/>
            <a:chOff x="3111852" y="2056991"/>
            <a:chExt cx="1145595" cy="1347659"/>
          </a:xfrm>
        </p:grpSpPr>
        <p:cxnSp>
          <p:nvCxnSpPr>
            <p:cNvPr id="24" name="Straight Connector 23"/>
            <p:cNvCxnSpPr/>
            <p:nvPr/>
          </p:nvCxnSpPr>
          <p:spPr>
            <a:xfrm flipH="1" flipV="1">
              <a:off x="3111852" y="2062015"/>
              <a:ext cx="1145595" cy="1342635"/>
            </a:xfrm>
            <a:prstGeom prst="line">
              <a:avLst/>
            </a:prstGeom>
            <a:ln w="38100" cap="rnd" cmpd="sng">
              <a:solidFill>
                <a:schemeClr val="tx1"/>
              </a:solidFill>
              <a:miter lim="800000"/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3114221" y="2056991"/>
              <a:ext cx="600832" cy="717889"/>
            </a:xfrm>
            <a:prstGeom prst="line">
              <a:avLst/>
            </a:prstGeom>
            <a:ln w="38100" cap="rnd">
              <a:solidFill>
                <a:schemeClr val="tx1"/>
              </a:solidFill>
              <a:miter lim="800000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Connector 62"/>
          <p:cNvSpPr/>
          <p:nvPr/>
        </p:nvSpPr>
        <p:spPr>
          <a:xfrm flipV="1">
            <a:off x="4191006" y="3364206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906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466851" y="1499193"/>
            <a:ext cx="9267825" cy="4801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2290" y="3429000"/>
            <a:ext cx="9107423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43508" y="3429000"/>
            <a:ext cx="9107423" cy="0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3508" y="5256874"/>
            <a:ext cx="9107423" cy="0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09" y="1499190"/>
            <a:ext cx="838965" cy="46353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>
            <a:off x="4257453" y="2311402"/>
            <a:ext cx="703699" cy="1117598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4" idx="3"/>
          </p:cNvCxnSpPr>
          <p:nvPr/>
        </p:nvCxnSpPr>
        <p:spPr>
          <a:xfrm flipH="1" flipV="1">
            <a:off x="4257457" y="3423977"/>
            <a:ext cx="438139" cy="1788034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5" idx="1"/>
            <a:endCxn id="64" idx="4"/>
          </p:cNvCxnSpPr>
          <p:nvPr/>
        </p:nvCxnSpPr>
        <p:spPr>
          <a:xfrm flipH="1">
            <a:off x="4742146" y="4422931"/>
            <a:ext cx="433343" cy="769793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7" idx="2"/>
            <a:endCxn id="65" idx="5"/>
          </p:cNvCxnSpPr>
          <p:nvPr/>
        </p:nvCxnSpPr>
        <p:spPr>
          <a:xfrm flipH="1">
            <a:off x="5268603" y="3430043"/>
            <a:ext cx="1077889" cy="899783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67" idx="5"/>
          </p:cNvCxnSpPr>
          <p:nvPr/>
        </p:nvCxnSpPr>
        <p:spPr>
          <a:xfrm flipH="1">
            <a:off x="6458881" y="2508259"/>
            <a:ext cx="1973385" cy="875228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6" idx="3"/>
            <a:endCxn id="67" idx="7"/>
          </p:cNvCxnSpPr>
          <p:nvPr/>
        </p:nvCxnSpPr>
        <p:spPr>
          <a:xfrm flipH="1" flipV="1">
            <a:off x="6458880" y="3476598"/>
            <a:ext cx="624660" cy="676361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8" idx="4"/>
            <a:endCxn id="66" idx="1"/>
          </p:cNvCxnSpPr>
          <p:nvPr/>
        </p:nvCxnSpPr>
        <p:spPr>
          <a:xfrm flipV="1">
            <a:off x="6559456" y="4246062"/>
            <a:ext cx="524085" cy="954975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64" idx="7"/>
          </p:cNvCxnSpPr>
          <p:nvPr/>
        </p:nvCxnSpPr>
        <p:spPr>
          <a:xfrm flipH="1" flipV="1">
            <a:off x="4788704" y="5305120"/>
            <a:ext cx="866471" cy="1059649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8" idx="1"/>
          </p:cNvCxnSpPr>
          <p:nvPr/>
        </p:nvCxnSpPr>
        <p:spPr>
          <a:xfrm flipV="1">
            <a:off x="6408658" y="5313430"/>
            <a:ext cx="104246" cy="108125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/>
          <p:cNvSpPr/>
          <p:nvPr/>
        </p:nvSpPr>
        <p:spPr>
          <a:xfrm flipV="1">
            <a:off x="4676312" y="5192724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Flowchart: Connector 64"/>
          <p:cNvSpPr/>
          <p:nvPr/>
        </p:nvSpPr>
        <p:spPr>
          <a:xfrm flipV="1">
            <a:off x="5156211" y="4310541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Flowchart: Connector 65"/>
          <p:cNvSpPr/>
          <p:nvPr/>
        </p:nvSpPr>
        <p:spPr>
          <a:xfrm flipV="1">
            <a:off x="7064259" y="4133676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Flowchart: Connector 66"/>
          <p:cNvSpPr/>
          <p:nvPr/>
        </p:nvSpPr>
        <p:spPr>
          <a:xfrm flipV="1">
            <a:off x="6346491" y="3364206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Flowchart: Connector 67"/>
          <p:cNvSpPr/>
          <p:nvPr/>
        </p:nvSpPr>
        <p:spPr>
          <a:xfrm flipV="1">
            <a:off x="6493618" y="5201038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57450" y="1625606"/>
            <a:ext cx="0" cy="173860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6503" y="1630241"/>
            <a:ext cx="0" cy="173860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256232" y="2062016"/>
            <a:ext cx="2135813" cy="0"/>
          </a:xfrm>
          <a:prstGeom prst="line">
            <a:avLst/>
          </a:prstGeom>
          <a:ln w="25400" cap="rnd">
            <a:solidFill>
              <a:schemeClr val="tx1"/>
            </a:solidFill>
            <a:miter lim="800000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846827" y="3495878"/>
            <a:ext cx="1898" cy="1705163"/>
          </a:xfrm>
          <a:prstGeom prst="line">
            <a:avLst/>
          </a:prstGeom>
          <a:ln w="25400" cap="rnd">
            <a:solidFill>
              <a:schemeClr val="tx1"/>
            </a:solidFill>
            <a:miter lim="800000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37" y="4019690"/>
            <a:ext cx="314134" cy="448215"/>
          </a:xfrm>
          <a:prstGeom prst="rect">
            <a:avLst/>
          </a:prstGeom>
        </p:spPr>
      </p:pic>
      <p:cxnSp>
        <p:nvCxnSpPr>
          <p:cNvPr id="51" name="Straight Connector 50"/>
          <p:cNvCxnSpPr>
            <a:stCxn id="63" idx="3"/>
          </p:cNvCxnSpPr>
          <p:nvPr/>
        </p:nvCxnSpPr>
        <p:spPr>
          <a:xfrm flipH="1" flipV="1">
            <a:off x="3114222" y="2056998"/>
            <a:ext cx="1096065" cy="1326491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/>
          <p:cNvSpPr/>
          <p:nvPr/>
        </p:nvSpPr>
        <p:spPr>
          <a:xfrm flipV="1">
            <a:off x="4191006" y="3364206"/>
            <a:ext cx="131674" cy="1316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34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345182" y="3421275"/>
            <a:ext cx="6413074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345180" y="3421276"/>
            <a:ext cx="6408420" cy="7725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45180" y="5249151"/>
            <a:ext cx="6408420" cy="926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7" idx="5"/>
          </p:cNvCxnSpPr>
          <p:nvPr/>
        </p:nvCxnSpPr>
        <p:spPr>
          <a:xfrm flipV="1">
            <a:off x="6166042" y="1508766"/>
            <a:ext cx="1697798" cy="185654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 flipV="1">
            <a:off x="6009941" y="3338528"/>
            <a:ext cx="182880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84" y="4094421"/>
            <a:ext cx="643590" cy="543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87566-5F8B-418B-8EBE-74D34E490B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8" y="3568721"/>
            <a:ext cx="478860" cy="375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8049E-37FB-46D6-BB80-95132ADA70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27" y="2254805"/>
            <a:ext cx="1979344" cy="501053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259586" y="1348740"/>
            <a:ext cx="1777144" cy="201657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CC5B68D-31D2-472D-948D-2284CD24C43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49" y="2288628"/>
            <a:ext cx="2188095" cy="46723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086100" y="1348740"/>
            <a:ext cx="6888480" cy="5356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638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345182" y="3421275"/>
            <a:ext cx="6413074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345180" y="3421276"/>
            <a:ext cx="6408420" cy="7725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45180" y="5249151"/>
            <a:ext cx="6408420" cy="926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86100" y="1348740"/>
            <a:ext cx="6888480" cy="5356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2" name="Straight Connector 41"/>
          <p:cNvCxnSpPr>
            <a:stCxn id="67" idx="7"/>
            <a:endCxn id="18" idx="3"/>
          </p:cNvCxnSpPr>
          <p:nvPr/>
        </p:nvCxnSpPr>
        <p:spPr>
          <a:xfrm>
            <a:off x="6166043" y="3494631"/>
            <a:ext cx="825060" cy="169223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 flipV="1">
            <a:off x="6009941" y="3338528"/>
            <a:ext cx="182880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85" y="4094421"/>
            <a:ext cx="658913" cy="543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681FD-513E-4946-BC60-6AC75CC611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43" y="2874011"/>
            <a:ext cx="494186" cy="375428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18" idx="7"/>
          </p:cNvCxnSpPr>
          <p:nvPr/>
        </p:nvCxnSpPr>
        <p:spPr>
          <a:xfrm>
            <a:off x="7120421" y="5316178"/>
            <a:ext cx="1035848" cy="1309924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BA3FE7-9D8A-4521-85E4-E1F045CC1F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29" y="5360719"/>
            <a:ext cx="478860" cy="3754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7" y="4100249"/>
            <a:ext cx="486619" cy="504641"/>
          </a:xfrm>
          <a:prstGeom prst="rect">
            <a:avLst/>
          </a:prstGeom>
        </p:spPr>
      </p:pic>
      <p:sp>
        <p:nvSpPr>
          <p:cNvPr id="18" name="Flowchart: Connector 17"/>
          <p:cNvSpPr/>
          <p:nvPr/>
        </p:nvSpPr>
        <p:spPr>
          <a:xfrm flipV="1">
            <a:off x="6964320" y="5160079"/>
            <a:ext cx="182880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FCA46-C776-4684-832D-A6DE9FE5C5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1" y="1752931"/>
            <a:ext cx="1979344" cy="501053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259586" y="1348740"/>
            <a:ext cx="1777144" cy="201657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F3F698-EC2C-4915-817C-BF951A47DB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7" y="6004758"/>
            <a:ext cx="2188095" cy="4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345182" y="3421275"/>
            <a:ext cx="6413074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345180" y="3421276"/>
            <a:ext cx="6408420" cy="7725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45180" y="5249151"/>
            <a:ext cx="6408420" cy="926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7" idx="7"/>
            <a:endCxn id="18" idx="3"/>
          </p:cNvCxnSpPr>
          <p:nvPr/>
        </p:nvCxnSpPr>
        <p:spPr>
          <a:xfrm>
            <a:off x="6166043" y="3494631"/>
            <a:ext cx="825060" cy="169223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 flipV="1">
            <a:off x="6009941" y="3338528"/>
            <a:ext cx="182880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81" y="4094419"/>
            <a:ext cx="662745" cy="55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D65B1-0F48-4378-93F3-F98B921785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46" y="2874014"/>
            <a:ext cx="498015" cy="383089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18" idx="5"/>
            <a:endCxn id="23" idx="1"/>
          </p:cNvCxnSpPr>
          <p:nvPr/>
        </p:nvCxnSpPr>
        <p:spPr>
          <a:xfrm flipV="1">
            <a:off x="7120422" y="3498277"/>
            <a:ext cx="906533" cy="1688591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 flipV="1">
            <a:off x="8000168" y="3342173"/>
            <a:ext cx="182880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92431-539E-4951-89C4-AB03953EFE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36" y="5405246"/>
            <a:ext cx="494183" cy="3754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18" y="4168387"/>
            <a:ext cx="486619" cy="504641"/>
          </a:xfrm>
          <a:prstGeom prst="rect">
            <a:avLst/>
          </a:prstGeom>
        </p:spPr>
      </p:pic>
      <p:sp>
        <p:nvSpPr>
          <p:cNvPr id="18" name="Flowchart: Connector 17"/>
          <p:cNvSpPr/>
          <p:nvPr/>
        </p:nvSpPr>
        <p:spPr>
          <a:xfrm flipV="1">
            <a:off x="6964320" y="5160079"/>
            <a:ext cx="182880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Straight Connector 25"/>
          <p:cNvCxnSpPr>
            <a:stCxn id="23" idx="5"/>
          </p:cNvCxnSpPr>
          <p:nvPr/>
        </p:nvCxnSpPr>
        <p:spPr>
          <a:xfrm flipV="1">
            <a:off x="8156272" y="1912621"/>
            <a:ext cx="1505891" cy="1456335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C3C341E-5364-4839-AEA4-EF7588CD0C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43" y="2863414"/>
            <a:ext cx="478860" cy="3754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66" y="4173331"/>
            <a:ext cx="496125" cy="499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A71EC2-73A1-495D-9A5D-0CE37260F30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33" y="2583960"/>
            <a:ext cx="1979344" cy="50460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259586" y="1348740"/>
            <a:ext cx="1777144" cy="2016570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763B633-4265-4D2C-968F-345AC0F38BB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21" y="1917779"/>
            <a:ext cx="2188095" cy="46723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086100" y="1348740"/>
            <a:ext cx="6888480" cy="5356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765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V="1">
            <a:off x="9872474" y="473885"/>
            <a:ext cx="1997501" cy="1506975"/>
          </a:xfrm>
          <a:prstGeom prst="line">
            <a:avLst/>
          </a:prstGeom>
          <a:ln w="38100" cap="rnd">
            <a:solidFill>
              <a:srgbClr val="00B05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68133" y="2066993"/>
            <a:ext cx="7299960" cy="18747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68133" y="2066993"/>
            <a:ext cx="7299960" cy="0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68133" y="3896462"/>
            <a:ext cx="7299960" cy="45266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67" idx="3"/>
          </p:cNvCxnSpPr>
          <p:nvPr/>
        </p:nvCxnSpPr>
        <p:spPr>
          <a:xfrm>
            <a:off x="5412070" y="340445"/>
            <a:ext cx="1895396" cy="1617443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 flipV="1">
            <a:off x="7280681" y="1930434"/>
            <a:ext cx="182880" cy="1874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B4FEDF-FE8A-4AEA-85B7-0EFFDB9822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54" y="1579719"/>
            <a:ext cx="1166284" cy="366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54" y="1360037"/>
            <a:ext cx="528664" cy="644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6C75E-72CE-403E-8352-9D73CFE35DA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81" y="3406554"/>
            <a:ext cx="1206551" cy="375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959" y="3224964"/>
            <a:ext cx="528664" cy="644044"/>
          </a:xfrm>
          <a:prstGeom prst="rect">
            <a:avLst/>
          </a:prstGeom>
        </p:spPr>
      </p:pic>
      <p:sp>
        <p:nvSpPr>
          <p:cNvPr id="39" name="Freeform 38 1"/>
          <p:cNvSpPr/>
          <p:nvPr/>
        </p:nvSpPr>
        <p:spPr>
          <a:xfrm rot="20738984">
            <a:off x="8355208" y="3064502"/>
            <a:ext cx="881104" cy="711484"/>
          </a:xfrm>
          <a:custGeom>
            <a:avLst/>
            <a:gdLst>
              <a:gd name="connsiteX0" fmla="*/ 1163 w 3303934"/>
              <a:gd name="connsiteY0" fmla="*/ 2451100 h 2478295"/>
              <a:gd name="connsiteX1" fmla="*/ 458363 w 3303934"/>
              <a:gd name="connsiteY1" fmla="*/ 1841500 h 2478295"/>
              <a:gd name="connsiteX2" fmla="*/ 890163 w 3303934"/>
              <a:gd name="connsiteY2" fmla="*/ 1358900 h 2478295"/>
              <a:gd name="connsiteX3" fmla="*/ 1347363 w 3303934"/>
              <a:gd name="connsiteY3" fmla="*/ 889000 h 2478295"/>
              <a:gd name="connsiteX4" fmla="*/ 1791863 w 3303934"/>
              <a:gd name="connsiteY4" fmla="*/ 469900 h 2478295"/>
              <a:gd name="connsiteX5" fmla="*/ 2071263 w 3303934"/>
              <a:gd name="connsiteY5" fmla="*/ 266700 h 2478295"/>
              <a:gd name="connsiteX6" fmla="*/ 2401463 w 3303934"/>
              <a:gd name="connsiteY6" fmla="*/ 76200 h 2478295"/>
              <a:gd name="connsiteX7" fmla="*/ 2782463 w 3303934"/>
              <a:gd name="connsiteY7" fmla="*/ 0 h 2478295"/>
              <a:gd name="connsiteX8" fmla="*/ 3023763 w 3303934"/>
              <a:gd name="connsiteY8" fmla="*/ 76200 h 2478295"/>
              <a:gd name="connsiteX9" fmla="*/ 3201563 w 3303934"/>
              <a:gd name="connsiteY9" fmla="*/ 228600 h 2478295"/>
              <a:gd name="connsiteX10" fmla="*/ 3303163 w 3303934"/>
              <a:gd name="connsiteY10" fmla="*/ 495300 h 2478295"/>
              <a:gd name="connsiteX11" fmla="*/ 3239663 w 3303934"/>
              <a:gd name="connsiteY11" fmla="*/ 812800 h 2478295"/>
              <a:gd name="connsiteX12" fmla="*/ 3087263 w 3303934"/>
              <a:gd name="connsiteY12" fmla="*/ 1092200 h 2478295"/>
              <a:gd name="connsiteX13" fmla="*/ 2845963 w 3303934"/>
              <a:gd name="connsiteY13" fmla="*/ 1333500 h 2478295"/>
              <a:gd name="connsiteX14" fmla="*/ 2591963 w 3303934"/>
              <a:gd name="connsiteY14" fmla="*/ 1524000 h 2478295"/>
              <a:gd name="connsiteX15" fmla="*/ 2299863 w 3303934"/>
              <a:gd name="connsiteY15" fmla="*/ 1714500 h 2478295"/>
              <a:gd name="connsiteX16" fmla="*/ 2045863 w 3303934"/>
              <a:gd name="connsiteY16" fmla="*/ 1841500 h 2478295"/>
              <a:gd name="connsiteX17" fmla="*/ 1652163 w 3303934"/>
              <a:gd name="connsiteY17" fmla="*/ 2019300 h 2478295"/>
              <a:gd name="connsiteX18" fmla="*/ 1309263 w 3303934"/>
              <a:gd name="connsiteY18" fmla="*/ 2146300 h 2478295"/>
              <a:gd name="connsiteX19" fmla="*/ 979063 w 3303934"/>
              <a:gd name="connsiteY19" fmla="*/ 2260600 h 2478295"/>
              <a:gd name="connsiteX20" fmla="*/ 598063 w 3303934"/>
              <a:gd name="connsiteY20" fmla="*/ 2362200 h 2478295"/>
              <a:gd name="connsiteX21" fmla="*/ 1163 w 3303934"/>
              <a:gd name="connsiteY21" fmla="*/ 2451100 h 24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03934" h="2478295">
                <a:moveTo>
                  <a:pt x="1163" y="2451100"/>
                </a:moveTo>
                <a:cubicBezTo>
                  <a:pt x="-22120" y="2364317"/>
                  <a:pt x="310196" y="2023533"/>
                  <a:pt x="458363" y="1841500"/>
                </a:cubicBezTo>
                <a:cubicBezTo>
                  <a:pt x="606530" y="1659467"/>
                  <a:pt x="741996" y="1517650"/>
                  <a:pt x="890163" y="1358900"/>
                </a:cubicBezTo>
                <a:cubicBezTo>
                  <a:pt x="1038330" y="1200150"/>
                  <a:pt x="1197080" y="1037167"/>
                  <a:pt x="1347363" y="889000"/>
                </a:cubicBezTo>
                <a:cubicBezTo>
                  <a:pt x="1497646" y="740833"/>
                  <a:pt x="1671213" y="573617"/>
                  <a:pt x="1791863" y="469900"/>
                </a:cubicBezTo>
                <a:cubicBezTo>
                  <a:pt x="1912513" y="366183"/>
                  <a:pt x="1969663" y="332317"/>
                  <a:pt x="2071263" y="266700"/>
                </a:cubicBezTo>
                <a:cubicBezTo>
                  <a:pt x="2172863" y="201083"/>
                  <a:pt x="2282930" y="120650"/>
                  <a:pt x="2401463" y="76200"/>
                </a:cubicBezTo>
                <a:cubicBezTo>
                  <a:pt x="2519996" y="31750"/>
                  <a:pt x="2678746" y="0"/>
                  <a:pt x="2782463" y="0"/>
                </a:cubicBezTo>
                <a:cubicBezTo>
                  <a:pt x="2886180" y="0"/>
                  <a:pt x="2953913" y="38100"/>
                  <a:pt x="3023763" y="76200"/>
                </a:cubicBezTo>
                <a:cubicBezTo>
                  <a:pt x="3093613" y="114300"/>
                  <a:pt x="3154996" y="158750"/>
                  <a:pt x="3201563" y="228600"/>
                </a:cubicBezTo>
                <a:cubicBezTo>
                  <a:pt x="3248130" y="298450"/>
                  <a:pt x="3296813" y="397933"/>
                  <a:pt x="3303163" y="495300"/>
                </a:cubicBezTo>
                <a:cubicBezTo>
                  <a:pt x="3309513" y="592667"/>
                  <a:pt x="3275646" y="713317"/>
                  <a:pt x="3239663" y="812800"/>
                </a:cubicBezTo>
                <a:cubicBezTo>
                  <a:pt x="3203680" y="912283"/>
                  <a:pt x="3152880" y="1005417"/>
                  <a:pt x="3087263" y="1092200"/>
                </a:cubicBezTo>
                <a:cubicBezTo>
                  <a:pt x="3021646" y="1178983"/>
                  <a:pt x="2928513" y="1261533"/>
                  <a:pt x="2845963" y="1333500"/>
                </a:cubicBezTo>
                <a:cubicBezTo>
                  <a:pt x="2763413" y="1405467"/>
                  <a:pt x="2682980" y="1460500"/>
                  <a:pt x="2591963" y="1524000"/>
                </a:cubicBezTo>
                <a:cubicBezTo>
                  <a:pt x="2500946" y="1587500"/>
                  <a:pt x="2390880" y="1661583"/>
                  <a:pt x="2299863" y="1714500"/>
                </a:cubicBezTo>
                <a:cubicBezTo>
                  <a:pt x="2208846" y="1767417"/>
                  <a:pt x="2153813" y="1790700"/>
                  <a:pt x="2045863" y="1841500"/>
                </a:cubicBezTo>
                <a:cubicBezTo>
                  <a:pt x="1937913" y="1892300"/>
                  <a:pt x="1774930" y="1968500"/>
                  <a:pt x="1652163" y="2019300"/>
                </a:cubicBezTo>
                <a:cubicBezTo>
                  <a:pt x="1529396" y="2070100"/>
                  <a:pt x="1421446" y="2106083"/>
                  <a:pt x="1309263" y="2146300"/>
                </a:cubicBezTo>
                <a:cubicBezTo>
                  <a:pt x="1197080" y="2186517"/>
                  <a:pt x="1097596" y="2224617"/>
                  <a:pt x="979063" y="2260600"/>
                </a:cubicBezTo>
                <a:cubicBezTo>
                  <a:pt x="860530" y="2296583"/>
                  <a:pt x="765280" y="2332567"/>
                  <a:pt x="598063" y="2362200"/>
                </a:cubicBezTo>
                <a:cubicBezTo>
                  <a:pt x="430846" y="2391833"/>
                  <a:pt x="24446" y="2537883"/>
                  <a:pt x="1163" y="2451100"/>
                </a:cubicBez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100000">
                <a:schemeClr val="bg1">
                  <a:alpha val="50000"/>
                </a:schemeClr>
              </a:gs>
              <a:gs pos="0">
                <a:scrgbClr r="0" g="0" b="0"/>
              </a:gs>
              <a:gs pos="0">
                <a:schemeClr val="bg1"/>
              </a:gs>
              <a:gs pos="0">
                <a:srgbClr val="FFC000"/>
              </a:gs>
            </a:gsLst>
            <a:lin ang="189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 1"/>
          <p:cNvSpPr/>
          <p:nvPr/>
        </p:nvSpPr>
        <p:spPr>
          <a:xfrm rot="9431249">
            <a:off x="7146328" y="2097387"/>
            <a:ext cx="735866" cy="737273"/>
          </a:xfrm>
          <a:custGeom>
            <a:avLst/>
            <a:gdLst>
              <a:gd name="connsiteX0" fmla="*/ 1250582 w 3201209"/>
              <a:gd name="connsiteY0" fmla="*/ 2336800 h 2338415"/>
              <a:gd name="connsiteX1" fmla="*/ 1656982 w 3201209"/>
              <a:gd name="connsiteY1" fmla="*/ 2222500 h 2338415"/>
              <a:gd name="connsiteX2" fmla="*/ 1917332 w 3201209"/>
              <a:gd name="connsiteY2" fmla="*/ 2108200 h 2338415"/>
              <a:gd name="connsiteX3" fmla="*/ 2234832 w 3201209"/>
              <a:gd name="connsiteY3" fmla="*/ 1943100 h 2338415"/>
              <a:gd name="connsiteX4" fmla="*/ 2558682 w 3201209"/>
              <a:gd name="connsiteY4" fmla="*/ 1727200 h 2338415"/>
              <a:gd name="connsiteX5" fmla="*/ 2742832 w 3201209"/>
              <a:gd name="connsiteY5" fmla="*/ 1555750 h 2338415"/>
              <a:gd name="connsiteX6" fmla="*/ 2933332 w 3201209"/>
              <a:gd name="connsiteY6" fmla="*/ 1339850 h 2338415"/>
              <a:gd name="connsiteX7" fmla="*/ 3098432 w 3201209"/>
              <a:gd name="connsiteY7" fmla="*/ 1060450 h 2338415"/>
              <a:gd name="connsiteX8" fmla="*/ 3200032 w 3201209"/>
              <a:gd name="connsiteY8" fmla="*/ 679450 h 2338415"/>
              <a:gd name="connsiteX9" fmla="*/ 3142882 w 3201209"/>
              <a:gd name="connsiteY9" fmla="*/ 393700 h 2338415"/>
              <a:gd name="connsiteX10" fmla="*/ 2984132 w 3201209"/>
              <a:gd name="connsiteY10" fmla="*/ 209550 h 2338415"/>
              <a:gd name="connsiteX11" fmla="*/ 2749182 w 3201209"/>
              <a:gd name="connsiteY11" fmla="*/ 82550 h 2338415"/>
              <a:gd name="connsiteX12" fmla="*/ 2507882 w 3201209"/>
              <a:gd name="connsiteY12" fmla="*/ 19050 h 2338415"/>
              <a:gd name="connsiteX13" fmla="*/ 2260232 w 3201209"/>
              <a:gd name="connsiteY13" fmla="*/ 0 h 2338415"/>
              <a:gd name="connsiteX14" fmla="*/ 2012582 w 3201209"/>
              <a:gd name="connsiteY14" fmla="*/ 19050 h 2338415"/>
              <a:gd name="connsiteX15" fmla="*/ 1580782 w 3201209"/>
              <a:gd name="connsiteY15" fmla="*/ 63500 h 2338415"/>
              <a:gd name="connsiteX16" fmla="*/ 1231532 w 3201209"/>
              <a:gd name="connsiteY16" fmla="*/ 152400 h 2338415"/>
              <a:gd name="connsiteX17" fmla="*/ 812432 w 3201209"/>
              <a:gd name="connsiteY17" fmla="*/ 260350 h 2338415"/>
              <a:gd name="connsiteX18" fmla="*/ 323482 w 3201209"/>
              <a:gd name="connsiteY18" fmla="*/ 501650 h 2338415"/>
              <a:gd name="connsiteX19" fmla="*/ 120282 w 3201209"/>
              <a:gd name="connsiteY19" fmla="*/ 711200 h 2338415"/>
              <a:gd name="connsiteX20" fmla="*/ 12332 w 3201209"/>
              <a:gd name="connsiteY20" fmla="*/ 990600 h 2338415"/>
              <a:gd name="connsiteX21" fmla="*/ 12332 w 3201209"/>
              <a:gd name="connsiteY21" fmla="*/ 1238250 h 2338415"/>
              <a:gd name="connsiteX22" fmla="*/ 101232 w 3201209"/>
              <a:gd name="connsiteY22" fmla="*/ 1504950 h 2338415"/>
              <a:gd name="connsiteX23" fmla="*/ 228232 w 3201209"/>
              <a:gd name="connsiteY23" fmla="*/ 1695450 h 2338415"/>
              <a:gd name="connsiteX24" fmla="*/ 367932 w 3201209"/>
              <a:gd name="connsiteY24" fmla="*/ 1860550 h 2338415"/>
              <a:gd name="connsiteX25" fmla="*/ 564782 w 3201209"/>
              <a:gd name="connsiteY25" fmla="*/ 2025650 h 2338415"/>
              <a:gd name="connsiteX26" fmla="*/ 742582 w 3201209"/>
              <a:gd name="connsiteY26" fmla="*/ 2133600 h 2338415"/>
              <a:gd name="connsiteX27" fmla="*/ 1250582 w 3201209"/>
              <a:gd name="connsiteY27" fmla="*/ 2336800 h 233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01209" h="2338415">
                <a:moveTo>
                  <a:pt x="1250582" y="2336800"/>
                </a:moveTo>
                <a:cubicBezTo>
                  <a:pt x="1402982" y="2351617"/>
                  <a:pt x="1545857" y="2260600"/>
                  <a:pt x="1656982" y="2222500"/>
                </a:cubicBezTo>
                <a:cubicBezTo>
                  <a:pt x="1768107" y="2184400"/>
                  <a:pt x="1821024" y="2154767"/>
                  <a:pt x="1917332" y="2108200"/>
                </a:cubicBezTo>
                <a:cubicBezTo>
                  <a:pt x="2013640" y="2061633"/>
                  <a:pt x="2127940" y="2006600"/>
                  <a:pt x="2234832" y="1943100"/>
                </a:cubicBezTo>
                <a:cubicBezTo>
                  <a:pt x="2341724" y="1879600"/>
                  <a:pt x="2474015" y="1791758"/>
                  <a:pt x="2558682" y="1727200"/>
                </a:cubicBezTo>
                <a:cubicBezTo>
                  <a:pt x="2643349" y="1662642"/>
                  <a:pt x="2680390" y="1620308"/>
                  <a:pt x="2742832" y="1555750"/>
                </a:cubicBezTo>
                <a:cubicBezTo>
                  <a:pt x="2805274" y="1491192"/>
                  <a:pt x="2874065" y="1422400"/>
                  <a:pt x="2933332" y="1339850"/>
                </a:cubicBezTo>
                <a:cubicBezTo>
                  <a:pt x="2992599" y="1257300"/>
                  <a:pt x="3053982" y="1170516"/>
                  <a:pt x="3098432" y="1060450"/>
                </a:cubicBezTo>
                <a:cubicBezTo>
                  <a:pt x="3142882" y="950384"/>
                  <a:pt x="3192624" y="790575"/>
                  <a:pt x="3200032" y="679450"/>
                </a:cubicBezTo>
                <a:cubicBezTo>
                  <a:pt x="3207440" y="568325"/>
                  <a:pt x="3178865" y="472017"/>
                  <a:pt x="3142882" y="393700"/>
                </a:cubicBezTo>
                <a:cubicBezTo>
                  <a:pt x="3106899" y="315383"/>
                  <a:pt x="3049749" y="261408"/>
                  <a:pt x="2984132" y="209550"/>
                </a:cubicBezTo>
                <a:cubicBezTo>
                  <a:pt x="2918515" y="157692"/>
                  <a:pt x="2828557" y="114300"/>
                  <a:pt x="2749182" y="82550"/>
                </a:cubicBezTo>
                <a:cubicBezTo>
                  <a:pt x="2669807" y="50800"/>
                  <a:pt x="2589374" y="32808"/>
                  <a:pt x="2507882" y="19050"/>
                </a:cubicBezTo>
                <a:cubicBezTo>
                  <a:pt x="2426390" y="5292"/>
                  <a:pt x="2342782" y="0"/>
                  <a:pt x="2260232" y="0"/>
                </a:cubicBezTo>
                <a:cubicBezTo>
                  <a:pt x="2177682" y="0"/>
                  <a:pt x="2012582" y="19050"/>
                  <a:pt x="2012582" y="19050"/>
                </a:cubicBezTo>
                <a:cubicBezTo>
                  <a:pt x="1899340" y="29633"/>
                  <a:pt x="1710957" y="41275"/>
                  <a:pt x="1580782" y="63500"/>
                </a:cubicBezTo>
                <a:cubicBezTo>
                  <a:pt x="1450607" y="85725"/>
                  <a:pt x="1231532" y="152400"/>
                  <a:pt x="1231532" y="152400"/>
                </a:cubicBezTo>
                <a:cubicBezTo>
                  <a:pt x="1103474" y="185208"/>
                  <a:pt x="963774" y="202142"/>
                  <a:pt x="812432" y="260350"/>
                </a:cubicBezTo>
                <a:cubicBezTo>
                  <a:pt x="661090" y="318558"/>
                  <a:pt x="438840" y="426508"/>
                  <a:pt x="323482" y="501650"/>
                </a:cubicBezTo>
                <a:cubicBezTo>
                  <a:pt x="208124" y="576792"/>
                  <a:pt x="172140" y="629708"/>
                  <a:pt x="120282" y="711200"/>
                </a:cubicBezTo>
                <a:cubicBezTo>
                  <a:pt x="68424" y="792692"/>
                  <a:pt x="30324" y="902758"/>
                  <a:pt x="12332" y="990600"/>
                </a:cubicBezTo>
                <a:cubicBezTo>
                  <a:pt x="-5660" y="1078442"/>
                  <a:pt x="-2485" y="1152525"/>
                  <a:pt x="12332" y="1238250"/>
                </a:cubicBezTo>
                <a:cubicBezTo>
                  <a:pt x="27149" y="1323975"/>
                  <a:pt x="65249" y="1428750"/>
                  <a:pt x="101232" y="1504950"/>
                </a:cubicBezTo>
                <a:cubicBezTo>
                  <a:pt x="137215" y="1581150"/>
                  <a:pt x="183782" y="1636183"/>
                  <a:pt x="228232" y="1695450"/>
                </a:cubicBezTo>
                <a:cubicBezTo>
                  <a:pt x="272682" y="1754717"/>
                  <a:pt x="311841" y="1805517"/>
                  <a:pt x="367932" y="1860550"/>
                </a:cubicBezTo>
                <a:cubicBezTo>
                  <a:pt x="424023" y="1915583"/>
                  <a:pt x="502340" y="1980142"/>
                  <a:pt x="564782" y="2025650"/>
                </a:cubicBezTo>
                <a:cubicBezTo>
                  <a:pt x="627224" y="2071158"/>
                  <a:pt x="633574" y="2075392"/>
                  <a:pt x="742582" y="2133600"/>
                </a:cubicBezTo>
                <a:cubicBezTo>
                  <a:pt x="851590" y="2191808"/>
                  <a:pt x="1098182" y="2321983"/>
                  <a:pt x="1250582" y="2336800"/>
                </a:cubicBezTo>
                <a:close/>
              </a:path>
            </a:pathLst>
          </a:custGeom>
          <a:gradFill flip="none" rotWithShape="1">
            <a:gsLst>
              <a:gs pos="53000">
                <a:srgbClr val="F6BE98">
                  <a:alpha val="50000"/>
                </a:srgbClr>
              </a:gs>
              <a:gs pos="0">
                <a:schemeClr val="accent2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67" idx="7"/>
            <a:endCxn id="18" idx="3"/>
          </p:cNvCxnSpPr>
          <p:nvPr/>
        </p:nvCxnSpPr>
        <p:spPr>
          <a:xfrm>
            <a:off x="7436782" y="2090452"/>
            <a:ext cx="905929" cy="1806008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5"/>
            <a:endCxn id="23" idx="1"/>
          </p:cNvCxnSpPr>
          <p:nvPr/>
        </p:nvCxnSpPr>
        <p:spPr>
          <a:xfrm flipV="1">
            <a:off x="8472024" y="2113426"/>
            <a:ext cx="1271134" cy="1783035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 flipV="1">
            <a:off x="8315925" y="3869004"/>
            <a:ext cx="182880" cy="1874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Freeform 48 1"/>
          <p:cNvSpPr/>
          <p:nvPr/>
        </p:nvSpPr>
        <p:spPr>
          <a:xfrm rot="19736841">
            <a:off x="9282882" y="1366522"/>
            <a:ext cx="866985" cy="686618"/>
          </a:xfrm>
          <a:custGeom>
            <a:avLst/>
            <a:gdLst>
              <a:gd name="connsiteX0" fmla="*/ 1250582 w 3201209"/>
              <a:gd name="connsiteY0" fmla="*/ 2336800 h 2338415"/>
              <a:gd name="connsiteX1" fmla="*/ 1656982 w 3201209"/>
              <a:gd name="connsiteY1" fmla="*/ 2222500 h 2338415"/>
              <a:gd name="connsiteX2" fmla="*/ 1917332 w 3201209"/>
              <a:gd name="connsiteY2" fmla="*/ 2108200 h 2338415"/>
              <a:gd name="connsiteX3" fmla="*/ 2234832 w 3201209"/>
              <a:gd name="connsiteY3" fmla="*/ 1943100 h 2338415"/>
              <a:gd name="connsiteX4" fmla="*/ 2558682 w 3201209"/>
              <a:gd name="connsiteY4" fmla="*/ 1727200 h 2338415"/>
              <a:gd name="connsiteX5" fmla="*/ 2742832 w 3201209"/>
              <a:gd name="connsiteY5" fmla="*/ 1555750 h 2338415"/>
              <a:gd name="connsiteX6" fmla="*/ 2933332 w 3201209"/>
              <a:gd name="connsiteY6" fmla="*/ 1339850 h 2338415"/>
              <a:gd name="connsiteX7" fmla="*/ 3098432 w 3201209"/>
              <a:gd name="connsiteY7" fmla="*/ 1060450 h 2338415"/>
              <a:gd name="connsiteX8" fmla="*/ 3200032 w 3201209"/>
              <a:gd name="connsiteY8" fmla="*/ 679450 h 2338415"/>
              <a:gd name="connsiteX9" fmla="*/ 3142882 w 3201209"/>
              <a:gd name="connsiteY9" fmla="*/ 393700 h 2338415"/>
              <a:gd name="connsiteX10" fmla="*/ 2984132 w 3201209"/>
              <a:gd name="connsiteY10" fmla="*/ 209550 h 2338415"/>
              <a:gd name="connsiteX11" fmla="*/ 2749182 w 3201209"/>
              <a:gd name="connsiteY11" fmla="*/ 82550 h 2338415"/>
              <a:gd name="connsiteX12" fmla="*/ 2507882 w 3201209"/>
              <a:gd name="connsiteY12" fmla="*/ 19050 h 2338415"/>
              <a:gd name="connsiteX13" fmla="*/ 2260232 w 3201209"/>
              <a:gd name="connsiteY13" fmla="*/ 0 h 2338415"/>
              <a:gd name="connsiteX14" fmla="*/ 2012582 w 3201209"/>
              <a:gd name="connsiteY14" fmla="*/ 19050 h 2338415"/>
              <a:gd name="connsiteX15" fmla="*/ 1580782 w 3201209"/>
              <a:gd name="connsiteY15" fmla="*/ 63500 h 2338415"/>
              <a:gd name="connsiteX16" fmla="*/ 1231532 w 3201209"/>
              <a:gd name="connsiteY16" fmla="*/ 152400 h 2338415"/>
              <a:gd name="connsiteX17" fmla="*/ 812432 w 3201209"/>
              <a:gd name="connsiteY17" fmla="*/ 260350 h 2338415"/>
              <a:gd name="connsiteX18" fmla="*/ 323482 w 3201209"/>
              <a:gd name="connsiteY18" fmla="*/ 501650 h 2338415"/>
              <a:gd name="connsiteX19" fmla="*/ 120282 w 3201209"/>
              <a:gd name="connsiteY19" fmla="*/ 711200 h 2338415"/>
              <a:gd name="connsiteX20" fmla="*/ 12332 w 3201209"/>
              <a:gd name="connsiteY20" fmla="*/ 990600 h 2338415"/>
              <a:gd name="connsiteX21" fmla="*/ 12332 w 3201209"/>
              <a:gd name="connsiteY21" fmla="*/ 1238250 h 2338415"/>
              <a:gd name="connsiteX22" fmla="*/ 101232 w 3201209"/>
              <a:gd name="connsiteY22" fmla="*/ 1504950 h 2338415"/>
              <a:gd name="connsiteX23" fmla="*/ 228232 w 3201209"/>
              <a:gd name="connsiteY23" fmla="*/ 1695450 h 2338415"/>
              <a:gd name="connsiteX24" fmla="*/ 367932 w 3201209"/>
              <a:gd name="connsiteY24" fmla="*/ 1860550 h 2338415"/>
              <a:gd name="connsiteX25" fmla="*/ 564782 w 3201209"/>
              <a:gd name="connsiteY25" fmla="*/ 2025650 h 2338415"/>
              <a:gd name="connsiteX26" fmla="*/ 742582 w 3201209"/>
              <a:gd name="connsiteY26" fmla="*/ 2133600 h 2338415"/>
              <a:gd name="connsiteX27" fmla="*/ 1250582 w 3201209"/>
              <a:gd name="connsiteY27" fmla="*/ 2336800 h 233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01209" h="2338415">
                <a:moveTo>
                  <a:pt x="1250582" y="2336800"/>
                </a:moveTo>
                <a:cubicBezTo>
                  <a:pt x="1402982" y="2351617"/>
                  <a:pt x="1545857" y="2260600"/>
                  <a:pt x="1656982" y="2222500"/>
                </a:cubicBezTo>
                <a:cubicBezTo>
                  <a:pt x="1768107" y="2184400"/>
                  <a:pt x="1821024" y="2154767"/>
                  <a:pt x="1917332" y="2108200"/>
                </a:cubicBezTo>
                <a:cubicBezTo>
                  <a:pt x="2013640" y="2061633"/>
                  <a:pt x="2127940" y="2006600"/>
                  <a:pt x="2234832" y="1943100"/>
                </a:cubicBezTo>
                <a:cubicBezTo>
                  <a:pt x="2341724" y="1879600"/>
                  <a:pt x="2474015" y="1791758"/>
                  <a:pt x="2558682" y="1727200"/>
                </a:cubicBezTo>
                <a:cubicBezTo>
                  <a:pt x="2643349" y="1662642"/>
                  <a:pt x="2680390" y="1620308"/>
                  <a:pt x="2742832" y="1555750"/>
                </a:cubicBezTo>
                <a:cubicBezTo>
                  <a:pt x="2805274" y="1491192"/>
                  <a:pt x="2874065" y="1422400"/>
                  <a:pt x="2933332" y="1339850"/>
                </a:cubicBezTo>
                <a:cubicBezTo>
                  <a:pt x="2992599" y="1257300"/>
                  <a:pt x="3053982" y="1170516"/>
                  <a:pt x="3098432" y="1060450"/>
                </a:cubicBezTo>
                <a:cubicBezTo>
                  <a:pt x="3142882" y="950384"/>
                  <a:pt x="3192624" y="790575"/>
                  <a:pt x="3200032" y="679450"/>
                </a:cubicBezTo>
                <a:cubicBezTo>
                  <a:pt x="3207440" y="568325"/>
                  <a:pt x="3178865" y="472017"/>
                  <a:pt x="3142882" y="393700"/>
                </a:cubicBezTo>
                <a:cubicBezTo>
                  <a:pt x="3106899" y="315383"/>
                  <a:pt x="3049749" y="261408"/>
                  <a:pt x="2984132" y="209550"/>
                </a:cubicBezTo>
                <a:cubicBezTo>
                  <a:pt x="2918515" y="157692"/>
                  <a:pt x="2828557" y="114300"/>
                  <a:pt x="2749182" y="82550"/>
                </a:cubicBezTo>
                <a:cubicBezTo>
                  <a:pt x="2669807" y="50800"/>
                  <a:pt x="2589374" y="32808"/>
                  <a:pt x="2507882" y="19050"/>
                </a:cubicBezTo>
                <a:cubicBezTo>
                  <a:pt x="2426390" y="5292"/>
                  <a:pt x="2342782" y="0"/>
                  <a:pt x="2260232" y="0"/>
                </a:cubicBezTo>
                <a:cubicBezTo>
                  <a:pt x="2177682" y="0"/>
                  <a:pt x="2012582" y="19050"/>
                  <a:pt x="2012582" y="19050"/>
                </a:cubicBezTo>
                <a:cubicBezTo>
                  <a:pt x="1899340" y="29633"/>
                  <a:pt x="1710957" y="41275"/>
                  <a:pt x="1580782" y="63500"/>
                </a:cubicBezTo>
                <a:cubicBezTo>
                  <a:pt x="1450607" y="85725"/>
                  <a:pt x="1231532" y="152400"/>
                  <a:pt x="1231532" y="152400"/>
                </a:cubicBezTo>
                <a:cubicBezTo>
                  <a:pt x="1103474" y="185208"/>
                  <a:pt x="963774" y="202142"/>
                  <a:pt x="812432" y="260350"/>
                </a:cubicBezTo>
                <a:cubicBezTo>
                  <a:pt x="661090" y="318558"/>
                  <a:pt x="438840" y="426508"/>
                  <a:pt x="323482" y="501650"/>
                </a:cubicBezTo>
                <a:cubicBezTo>
                  <a:pt x="208124" y="576792"/>
                  <a:pt x="172140" y="629708"/>
                  <a:pt x="120282" y="711200"/>
                </a:cubicBezTo>
                <a:cubicBezTo>
                  <a:pt x="68424" y="792692"/>
                  <a:pt x="30324" y="902758"/>
                  <a:pt x="12332" y="990600"/>
                </a:cubicBezTo>
                <a:cubicBezTo>
                  <a:pt x="-5660" y="1078442"/>
                  <a:pt x="-2485" y="1152525"/>
                  <a:pt x="12332" y="1238250"/>
                </a:cubicBezTo>
                <a:cubicBezTo>
                  <a:pt x="27149" y="1323975"/>
                  <a:pt x="65249" y="1428750"/>
                  <a:pt x="101232" y="1504950"/>
                </a:cubicBezTo>
                <a:cubicBezTo>
                  <a:pt x="137215" y="1581150"/>
                  <a:pt x="183782" y="1636183"/>
                  <a:pt x="228232" y="1695450"/>
                </a:cubicBezTo>
                <a:cubicBezTo>
                  <a:pt x="272682" y="1754717"/>
                  <a:pt x="311841" y="1805517"/>
                  <a:pt x="367932" y="1860550"/>
                </a:cubicBezTo>
                <a:cubicBezTo>
                  <a:pt x="424023" y="1915583"/>
                  <a:pt x="502340" y="1980142"/>
                  <a:pt x="564782" y="2025650"/>
                </a:cubicBezTo>
                <a:cubicBezTo>
                  <a:pt x="627224" y="2071158"/>
                  <a:pt x="633574" y="2075392"/>
                  <a:pt x="742582" y="2133600"/>
                </a:cubicBezTo>
                <a:cubicBezTo>
                  <a:pt x="851590" y="2191808"/>
                  <a:pt x="1098182" y="2321983"/>
                  <a:pt x="1250582" y="2336800"/>
                </a:cubicBezTo>
                <a:close/>
              </a:path>
            </a:pathLst>
          </a:custGeom>
          <a:noFill/>
          <a:ln w="25400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108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 flipV="1">
            <a:off x="9716374" y="1953411"/>
            <a:ext cx="182880" cy="187474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63379" y="88718"/>
            <a:ext cx="7312335" cy="4178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1AF20C-D4AC-4CCC-86BD-F2DFA8B96D2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64" y="3197079"/>
            <a:ext cx="363278" cy="349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1488D3-D443-4514-8F77-87A7CBBDADC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572" y="3197079"/>
            <a:ext cx="373028" cy="349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42A5C-9EB4-4824-9038-77CFC9F4CA33}"/>
              </a:ext>
            </a:extLst>
          </p:cNvPr>
          <p:cNvSpPr txBox="1"/>
          <p:nvPr/>
        </p:nvSpPr>
        <p:spPr>
          <a:xfrm>
            <a:off x="154292" y="4064774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24F77E-217B-40B1-9A88-10890E8412D6}"/>
              </a:ext>
            </a:extLst>
          </p:cNvPr>
          <p:cNvSpPr txBox="1"/>
          <p:nvPr/>
        </p:nvSpPr>
        <p:spPr>
          <a:xfrm>
            <a:off x="7953962" y="4064774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C8D1F8-EB3A-4828-AEE0-5AC73800B7CA}"/>
              </a:ext>
            </a:extLst>
          </p:cNvPr>
          <p:cNvCxnSpPr>
            <a:endCxn id="70" idx="3"/>
          </p:cNvCxnSpPr>
          <p:nvPr/>
        </p:nvCxnSpPr>
        <p:spPr>
          <a:xfrm>
            <a:off x="-2211780" y="385078"/>
            <a:ext cx="1876358" cy="1577816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DDC834-DA14-434B-A3EA-9E3282DC9162}"/>
              </a:ext>
            </a:extLst>
          </p:cNvPr>
          <p:cNvSpPr/>
          <p:nvPr/>
        </p:nvSpPr>
        <p:spPr>
          <a:xfrm>
            <a:off x="-2849240" y="139522"/>
            <a:ext cx="7226621" cy="4076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3DDF32-CBFA-4502-9C26-078FE4894CA0}"/>
              </a:ext>
            </a:extLst>
          </p:cNvPr>
          <p:cNvSpPr/>
          <p:nvPr/>
        </p:nvSpPr>
        <p:spPr>
          <a:xfrm>
            <a:off x="-2849240" y="2069329"/>
            <a:ext cx="7226621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ADCBEE-F3E3-43DF-9AB4-3A95F8F06A0F}"/>
              </a:ext>
            </a:extLst>
          </p:cNvPr>
          <p:cNvCxnSpPr/>
          <p:nvPr/>
        </p:nvCxnSpPr>
        <p:spPr>
          <a:xfrm>
            <a:off x="-2849240" y="2069329"/>
            <a:ext cx="7226621" cy="0"/>
          </a:xfrm>
          <a:prstGeom prst="line">
            <a:avLst/>
          </a:prstGeom>
          <a:ln w="1016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F7AE46-D7F4-42B3-9C51-6F02924F6784}"/>
              </a:ext>
            </a:extLst>
          </p:cNvPr>
          <p:cNvCxnSpPr/>
          <p:nvPr/>
        </p:nvCxnSpPr>
        <p:spPr>
          <a:xfrm>
            <a:off x="-2849240" y="3853975"/>
            <a:ext cx="7226621" cy="44156"/>
          </a:xfrm>
          <a:prstGeom prst="line">
            <a:avLst/>
          </a:prstGeom>
          <a:ln w="101600" cap="rnd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FFB9D1D0-638E-4C82-A3C8-DD210195A37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4856" y="355606"/>
            <a:ext cx="2190169" cy="462683"/>
          </a:xfrm>
          <a:prstGeom prst="rect">
            <a:avLst/>
          </a:prstGeom>
        </p:spPr>
      </p:pic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0A2678EE-6D54-4E3C-AA1F-BEAFDE7BBB40}"/>
              </a:ext>
            </a:extLst>
          </p:cNvPr>
          <p:cNvSpPr/>
          <p:nvPr/>
        </p:nvSpPr>
        <p:spPr>
          <a:xfrm flipV="1">
            <a:off x="-361935" y="1936110"/>
            <a:ext cx="181043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EA32EC5-2742-493C-86CC-433F9D086F9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242" y="1597596"/>
            <a:ext cx="1154565" cy="357154"/>
          </a:xfrm>
          <a:prstGeom prst="rect">
            <a:avLst/>
          </a:prstGeom>
        </p:spPr>
      </p:pic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52D7D72E-7682-489F-BD7B-4BE79FC7B360}"/>
              </a:ext>
            </a:extLst>
          </p:cNvPr>
          <p:cNvSpPr/>
          <p:nvPr/>
        </p:nvSpPr>
        <p:spPr>
          <a:xfrm flipV="1">
            <a:off x="2049290" y="1958524"/>
            <a:ext cx="181043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F96D4E41-066F-4081-9D96-C3534BD4F1C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02" y="1379299"/>
            <a:ext cx="523354" cy="6282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7FD4A89-DA6B-40D6-85CA-824BC40EE88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430" y="3171725"/>
            <a:ext cx="359625" cy="341333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58ACBDF-372E-4B87-9B19-C79B4D8352C4}"/>
              </a:ext>
            </a:extLst>
          </p:cNvPr>
          <p:cNvCxnSpPr>
            <a:stCxn id="72" idx="5"/>
          </p:cNvCxnSpPr>
          <p:nvPr/>
        </p:nvCxnSpPr>
        <p:spPr>
          <a:xfrm flipV="1">
            <a:off x="2203820" y="515252"/>
            <a:ext cx="1977435" cy="1470056"/>
          </a:xfrm>
          <a:prstGeom prst="line">
            <a:avLst/>
          </a:prstGeom>
          <a:ln w="38100" cap="rnd">
            <a:solidFill>
              <a:srgbClr val="00B05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009F1A6-7391-41B6-9371-464A5A538CC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47" y="370317"/>
            <a:ext cx="1841809" cy="46268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8C0B169-509C-4E3B-A8E4-8444AA0D32D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498" y="3376273"/>
            <a:ext cx="1194431" cy="36581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A15A4E7-39EA-4A21-B761-7222A326544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31" y="3198922"/>
            <a:ext cx="523354" cy="628268"/>
          </a:xfrm>
          <a:prstGeom prst="rect">
            <a:avLst/>
          </a:prstGeom>
        </p:spPr>
      </p:pic>
      <p:sp>
        <p:nvSpPr>
          <p:cNvPr id="79" name="Freeform 38 2">
            <a:extLst>
              <a:ext uri="{FF2B5EF4-FFF2-40B4-BE49-F238E27FC236}">
                <a16:creationId xmlns:a16="http://schemas.microsoft.com/office/drawing/2014/main" id="{A6460E71-9277-4808-8368-C481232D62CC}"/>
              </a:ext>
            </a:extLst>
          </p:cNvPr>
          <p:cNvSpPr/>
          <p:nvPr/>
        </p:nvSpPr>
        <p:spPr>
          <a:xfrm rot="10036038">
            <a:off x="1303770" y="2202418"/>
            <a:ext cx="872250" cy="694054"/>
          </a:xfrm>
          <a:custGeom>
            <a:avLst/>
            <a:gdLst>
              <a:gd name="connsiteX0" fmla="*/ 1163 w 3303934"/>
              <a:gd name="connsiteY0" fmla="*/ 2451100 h 2478295"/>
              <a:gd name="connsiteX1" fmla="*/ 458363 w 3303934"/>
              <a:gd name="connsiteY1" fmla="*/ 1841500 h 2478295"/>
              <a:gd name="connsiteX2" fmla="*/ 890163 w 3303934"/>
              <a:gd name="connsiteY2" fmla="*/ 1358900 h 2478295"/>
              <a:gd name="connsiteX3" fmla="*/ 1347363 w 3303934"/>
              <a:gd name="connsiteY3" fmla="*/ 889000 h 2478295"/>
              <a:gd name="connsiteX4" fmla="*/ 1791863 w 3303934"/>
              <a:gd name="connsiteY4" fmla="*/ 469900 h 2478295"/>
              <a:gd name="connsiteX5" fmla="*/ 2071263 w 3303934"/>
              <a:gd name="connsiteY5" fmla="*/ 266700 h 2478295"/>
              <a:gd name="connsiteX6" fmla="*/ 2401463 w 3303934"/>
              <a:gd name="connsiteY6" fmla="*/ 76200 h 2478295"/>
              <a:gd name="connsiteX7" fmla="*/ 2782463 w 3303934"/>
              <a:gd name="connsiteY7" fmla="*/ 0 h 2478295"/>
              <a:gd name="connsiteX8" fmla="*/ 3023763 w 3303934"/>
              <a:gd name="connsiteY8" fmla="*/ 76200 h 2478295"/>
              <a:gd name="connsiteX9" fmla="*/ 3201563 w 3303934"/>
              <a:gd name="connsiteY9" fmla="*/ 228600 h 2478295"/>
              <a:gd name="connsiteX10" fmla="*/ 3303163 w 3303934"/>
              <a:gd name="connsiteY10" fmla="*/ 495300 h 2478295"/>
              <a:gd name="connsiteX11" fmla="*/ 3239663 w 3303934"/>
              <a:gd name="connsiteY11" fmla="*/ 812800 h 2478295"/>
              <a:gd name="connsiteX12" fmla="*/ 3087263 w 3303934"/>
              <a:gd name="connsiteY12" fmla="*/ 1092200 h 2478295"/>
              <a:gd name="connsiteX13" fmla="*/ 2845963 w 3303934"/>
              <a:gd name="connsiteY13" fmla="*/ 1333500 h 2478295"/>
              <a:gd name="connsiteX14" fmla="*/ 2591963 w 3303934"/>
              <a:gd name="connsiteY14" fmla="*/ 1524000 h 2478295"/>
              <a:gd name="connsiteX15" fmla="*/ 2299863 w 3303934"/>
              <a:gd name="connsiteY15" fmla="*/ 1714500 h 2478295"/>
              <a:gd name="connsiteX16" fmla="*/ 2045863 w 3303934"/>
              <a:gd name="connsiteY16" fmla="*/ 1841500 h 2478295"/>
              <a:gd name="connsiteX17" fmla="*/ 1652163 w 3303934"/>
              <a:gd name="connsiteY17" fmla="*/ 2019300 h 2478295"/>
              <a:gd name="connsiteX18" fmla="*/ 1309263 w 3303934"/>
              <a:gd name="connsiteY18" fmla="*/ 2146300 h 2478295"/>
              <a:gd name="connsiteX19" fmla="*/ 979063 w 3303934"/>
              <a:gd name="connsiteY19" fmla="*/ 2260600 h 2478295"/>
              <a:gd name="connsiteX20" fmla="*/ 598063 w 3303934"/>
              <a:gd name="connsiteY20" fmla="*/ 2362200 h 2478295"/>
              <a:gd name="connsiteX21" fmla="*/ 1163 w 3303934"/>
              <a:gd name="connsiteY21" fmla="*/ 2451100 h 24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03934" h="2478295">
                <a:moveTo>
                  <a:pt x="1163" y="2451100"/>
                </a:moveTo>
                <a:cubicBezTo>
                  <a:pt x="-22120" y="2364317"/>
                  <a:pt x="310196" y="2023533"/>
                  <a:pt x="458363" y="1841500"/>
                </a:cubicBezTo>
                <a:cubicBezTo>
                  <a:pt x="606530" y="1659467"/>
                  <a:pt x="741996" y="1517650"/>
                  <a:pt x="890163" y="1358900"/>
                </a:cubicBezTo>
                <a:cubicBezTo>
                  <a:pt x="1038330" y="1200150"/>
                  <a:pt x="1197080" y="1037167"/>
                  <a:pt x="1347363" y="889000"/>
                </a:cubicBezTo>
                <a:cubicBezTo>
                  <a:pt x="1497646" y="740833"/>
                  <a:pt x="1671213" y="573617"/>
                  <a:pt x="1791863" y="469900"/>
                </a:cubicBezTo>
                <a:cubicBezTo>
                  <a:pt x="1912513" y="366183"/>
                  <a:pt x="1969663" y="332317"/>
                  <a:pt x="2071263" y="266700"/>
                </a:cubicBezTo>
                <a:cubicBezTo>
                  <a:pt x="2172863" y="201083"/>
                  <a:pt x="2282930" y="120650"/>
                  <a:pt x="2401463" y="76200"/>
                </a:cubicBezTo>
                <a:cubicBezTo>
                  <a:pt x="2519996" y="31750"/>
                  <a:pt x="2678746" y="0"/>
                  <a:pt x="2782463" y="0"/>
                </a:cubicBezTo>
                <a:cubicBezTo>
                  <a:pt x="2886180" y="0"/>
                  <a:pt x="2953913" y="38100"/>
                  <a:pt x="3023763" y="76200"/>
                </a:cubicBezTo>
                <a:cubicBezTo>
                  <a:pt x="3093613" y="114300"/>
                  <a:pt x="3154996" y="158750"/>
                  <a:pt x="3201563" y="228600"/>
                </a:cubicBezTo>
                <a:cubicBezTo>
                  <a:pt x="3248130" y="298450"/>
                  <a:pt x="3296813" y="397933"/>
                  <a:pt x="3303163" y="495300"/>
                </a:cubicBezTo>
                <a:cubicBezTo>
                  <a:pt x="3309513" y="592667"/>
                  <a:pt x="3275646" y="713317"/>
                  <a:pt x="3239663" y="812800"/>
                </a:cubicBezTo>
                <a:cubicBezTo>
                  <a:pt x="3203680" y="912283"/>
                  <a:pt x="3152880" y="1005417"/>
                  <a:pt x="3087263" y="1092200"/>
                </a:cubicBezTo>
                <a:cubicBezTo>
                  <a:pt x="3021646" y="1178983"/>
                  <a:pt x="2928513" y="1261533"/>
                  <a:pt x="2845963" y="1333500"/>
                </a:cubicBezTo>
                <a:cubicBezTo>
                  <a:pt x="2763413" y="1405467"/>
                  <a:pt x="2682980" y="1460500"/>
                  <a:pt x="2591963" y="1524000"/>
                </a:cubicBezTo>
                <a:cubicBezTo>
                  <a:pt x="2500946" y="1587500"/>
                  <a:pt x="2390880" y="1661583"/>
                  <a:pt x="2299863" y="1714500"/>
                </a:cubicBezTo>
                <a:cubicBezTo>
                  <a:pt x="2208846" y="1767417"/>
                  <a:pt x="2153813" y="1790700"/>
                  <a:pt x="2045863" y="1841500"/>
                </a:cubicBezTo>
                <a:cubicBezTo>
                  <a:pt x="1937913" y="1892300"/>
                  <a:pt x="1774930" y="1968500"/>
                  <a:pt x="1652163" y="2019300"/>
                </a:cubicBezTo>
                <a:cubicBezTo>
                  <a:pt x="1529396" y="2070100"/>
                  <a:pt x="1421446" y="2106083"/>
                  <a:pt x="1309263" y="2146300"/>
                </a:cubicBezTo>
                <a:cubicBezTo>
                  <a:pt x="1197080" y="2186517"/>
                  <a:pt x="1097596" y="2224617"/>
                  <a:pt x="979063" y="2260600"/>
                </a:cubicBezTo>
                <a:cubicBezTo>
                  <a:pt x="860530" y="2296583"/>
                  <a:pt x="765280" y="2332567"/>
                  <a:pt x="598063" y="2362200"/>
                </a:cubicBezTo>
                <a:cubicBezTo>
                  <a:pt x="430846" y="2391833"/>
                  <a:pt x="24446" y="2537883"/>
                  <a:pt x="1163" y="2451100"/>
                </a:cubicBezTo>
                <a:close/>
              </a:path>
            </a:pathLst>
          </a:custGeom>
          <a:gradFill flip="none" rotWithShape="1">
            <a:gsLst>
              <a:gs pos="0">
                <a:srgbClr val="92D050"/>
              </a:gs>
              <a:gs pos="100000">
                <a:schemeClr val="bg1">
                  <a:alpha val="50000"/>
                </a:schemeClr>
              </a:gs>
              <a:gs pos="0">
                <a:scrgbClr r="0" g="0" b="0"/>
              </a:gs>
              <a:gs pos="0">
                <a:schemeClr val="bg1"/>
              </a:gs>
              <a:gs pos="0">
                <a:srgbClr val="92D050"/>
              </a:gs>
            </a:gsLst>
            <a:lin ang="189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44 2">
            <a:extLst>
              <a:ext uri="{FF2B5EF4-FFF2-40B4-BE49-F238E27FC236}">
                <a16:creationId xmlns:a16="http://schemas.microsoft.com/office/drawing/2014/main" id="{42A33296-5B66-4766-8F60-39077EDC187F}"/>
              </a:ext>
            </a:extLst>
          </p:cNvPr>
          <p:cNvSpPr/>
          <p:nvPr/>
        </p:nvSpPr>
        <p:spPr>
          <a:xfrm rot="9431249">
            <a:off x="-494940" y="2098979"/>
            <a:ext cx="728475" cy="719209"/>
          </a:xfrm>
          <a:custGeom>
            <a:avLst/>
            <a:gdLst>
              <a:gd name="connsiteX0" fmla="*/ 1250582 w 3201209"/>
              <a:gd name="connsiteY0" fmla="*/ 2336800 h 2338415"/>
              <a:gd name="connsiteX1" fmla="*/ 1656982 w 3201209"/>
              <a:gd name="connsiteY1" fmla="*/ 2222500 h 2338415"/>
              <a:gd name="connsiteX2" fmla="*/ 1917332 w 3201209"/>
              <a:gd name="connsiteY2" fmla="*/ 2108200 h 2338415"/>
              <a:gd name="connsiteX3" fmla="*/ 2234832 w 3201209"/>
              <a:gd name="connsiteY3" fmla="*/ 1943100 h 2338415"/>
              <a:gd name="connsiteX4" fmla="*/ 2558682 w 3201209"/>
              <a:gd name="connsiteY4" fmla="*/ 1727200 h 2338415"/>
              <a:gd name="connsiteX5" fmla="*/ 2742832 w 3201209"/>
              <a:gd name="connsiteY5" fmla="*/ 1555750 h 2338415"/>
              <a:gd name="connsiteX6" fmla="*/ 2933332 w 3201209"/>
              <a:gd name="connsiteY6" fmla="*/ 1339850 h 2338415"/>
              <a:gd name="connsiteX7" fmla="*/ 3098432 w 3201209"/>
              <a:gd name="connsiteY7" fmla="*/ 1060450 h 2338415"/>
              <a:gd name="connsiteX8" fmla="*/ 3200032 w 3201209"/>
              <a:gd name="connsiteY8" fmla="*/ 679450 h 2338415"/>
              <a:gd name="connsiteX9" fmla="*/ 3142882 w 3201209"/>
              <a:gd name="connsiteY9" fmla="*/ 393700 h 2338415"/>
              <a:gd name="connsiteX10" fmla="*/ 2984132 w 3201209"/>
              <a:gd name="connsiteY10" fmla="*/ 209550 h 2338415"/>
              <a:gd name="connsiteX11" fmla="*/ 2749182 w 3201209"/>
              <a:gd name="connsiteY11" fmla="*/ 82550 h 2338415"/>
              <a:gd name="connsiteX12" fmla="*/ 2507882 w 3201209"/>
              <a:gd name="connsiteY12" fmla="*/ 19050 h 2338415"/>
              <a:gd name="connsiteX13" fmla="*/ 2260232 w 3201209"/>
              <a:gd name="connsiteY13" fmla="*/ 0 h 2338415"/>
              <a:gd name="connsiteX14" fmla="*/ 2012582 w 3201209"/>
              <a:gd name="connsiteY14" fmla="*/ 19050 h 2338415"/>
              <a:gd name="connsiteX15" fmla="*/ 1580782 w 3201209"/>
              <a:gd name="connsiteY15" fmla="*/ 63500 h 2338415"/>
              <a:gd name="connsiteX16" fmla="*/ 1231532 w 3201209"/>
              <a:gd name="connsiteY16" fmla="*/ 152400 h 2338415"/>
              <a:gd name="connsiteX17" fmla="*/ 812432 w 3201209"/>
              <a:gd name="connsiteY17" fmla="*/ 260350 h 2338415"/>
              <a:gd name="connsiteX18" fmla="*/ 323482 w 3201209"/>
              <a:gd name="connsiteY18" fmla="*/ 501650 h 2338415"/>
              <a:gd name="connsiteX19" fmla="*/ 120282 w 3201209"/>
              <a:gd name="connsiteY19" fmla="*/ 711200 h 2338415"/>
              <a:gd name="connsiteX20" fmla="*/ 12332 w 3201209"/>
              <a:gd name="connsiteY20" fmla="*/ 990600 h 2338415"/>
              <a:gd name="connsiteX21" fmla="*/ 12332 w 3201209"/>
              <a:gd name="connsiteY21" fmla="*/ 1238250 h 2338415"/>
              <a:gd name="connsiteX22" fmla="*/ 101232 w 3201209"/>
              <a:gd name="connsiteY22" fmla="*/ 1504950 h 2338415"/>
              <a:gd name="connsiteX23" fmla="*/ 228232 w 3201209"/>
              <a:gd name="connsiteY23" fmla="*/ 1695450 h 2338415"/>
              <a:gd name="connsiteX24" fmla="*/ 367932 w 3201209"/>
              <a:gd name="connsiteY24" fmla="*/ 1860550 h 2338415"/>
              <a:gd name="connsiteX25" fmla="*/ 564782 w 3201209"/>
              <a:gd name="connsiteY25" fmla="*/ 2025650 h 2338415"/>
              <a:gd name="connsiteX26" fmla="*/ 742582 w 3201209"/>
              <a:gd name="connsiteY26" fmla="*/ 2133600 h 2338415"/>
              <a:gd name="connsiteX27" fmla="*/ 1250582 w 3201209"/>
              <a:gd name="connsiteY27" fmla="*/ 2336800 h 233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01209" h="2338415">
                <a:moveTo>
                  <a:pt x="1250582" y="2336800"/>
                </a:moveTo>
                <a:cubicBezTo>
                  <a:pt x="1402982" y="2351617"/>
                  <a:pt x="1545857" y="2260600"/>
                  <a:pt x="1656982" y="2222500"/>
                </a:cubicBezTo>
                <a:cubicBezTo>
                  <a:pt x="1768107" y="2184400"/>
                  <a:pt x="1821024" y="2154767"/>
                  <a:pt x="1917332" y="2108200"/>
                </a:cubicBezTo>
                <a:cubicBezTo>
                  <a:pt x="2013640" y="2061633"/>
                  <a:pt x="2127940" y="2006600"/>
                  <a:pt x="2234832" y="1943100"/>
                </a:cubicBezTo>
                <a:cubicBezTo>
                  <a:pt x="2341724" y="1879600"/>
                  <a:pt x="2474015" y="1791758"/>
                  <a:pt x="2558682" y="1727200"/>
                </a:cubicBezTo>
                <a:cubicBezTo>
                  <a:pt x="2643349" y="1662642"/>
                  <a:pt x="2680390" y="1620308"/>
                  <a:pt x="2742832" y="1555750"/>
                </a:cubicBezTo>
                <a:cubicBezTo>
                  <a:pt x="2805274" y="1491192"/>
                  <a:pt x="2874065" y="1422400"/>
                  <a:pt x="2933332" y="1339850"/>
                </a:cubicBezTo>
                <a:cubicBezTo>
                  <a:pt x="2992599" y="1257300"/>
                  <a:pt x="3053982" y="1170516"/>
                  <a:pt x="3098432" y="1060450"/>
                </a:cubicBezTo>
                <a:cubicBezTo>
                  <a:pt x="3142882" y="950384"/>
                  <a:pt x="3192624" y="790575"/>
                  <a:pt x="3200032" y="679450"/>
                </a:cubicBezTo>
                <a:cubicBezTo>
                  <a:pt x="3207440" y="568325"/>
                  <a:pt x="3178865" y="472017"/>
                  <a:pt x="3142882" y="393700"/>
                </a:cubicBezTo>
                <a:cubicBezTo>
                  <a:pt x="3106899" y="315383"/>
                  <a:pt x="3049749" y="261408"/>
                  <a:pt x="2984132" y="209550"/>
                </a:cubicBezTo>
                <a:cubicBezTo>
                  <a:pt x="2918515" y="157692"/>
                  <a:pt x="2828557" y="114300"/>
                  <a:pt x="2749182" y="82550"/>
                </a:cubicBezTo>
                <a:cubicBezTo>
                  <a:pt x="2669807" y="50800"/>
                  <a:pt x="2589374" y="32808"/>
                  <a:pt x="2507882" y="19050"/>
                </a:cubicBezTo>
                <a:cubicBezTo>
                  <a:pt x="2426390" y="5292"/>
                  <a:pt x="2342782" y="0"/>
                  <a:pt x="2260232" y="0"/>
                </a:cubicBezTo>
                <a:cubicBezTo>
                  <a:pt x="2177682" y="0"/>
                  <a:pt x="2012582" y="19050"/>
                  <a:pt x="2012582" y="19050"/>
                </a:cubicBezTo>
                <a:cubicBezTo>
                  <a:pt x="1899340" y="29633"/>
                  <a:pt x="1710957" y="41275"/>
                  <a:pt x="1580782" y="63500"/>
                </a:cubicBezTo>
                <a:cubicBezTo>
                  <a:pt x="1450607" y="85725"/>
                  <a:pt x="1231532" y="152400"/>
                  <a:pt x="1231532" y="152400"/>
                </a:cubicBezTo>
                <a:cubicBezTo>
                  <a:pt x="1103474" y="185208"/>
                  <a:pt x="963774" y="202142"/>
                  <a:pt x="812432" y="260350"/>
                </a:cubicBezTo>
                <a:cubicBezTo>
                  <a:pt x="661090" y="318558"/>
                  <a:pt x="438840" y="426508"/>
                  <a:pt x="323482" y="501650"/>
                </a:cubicBezTo>
                <a:cubicBezTo>
                  <a:pt x="208124" y="576792"/>
                  <a:pt x="172140" y="629708"/>
                  <a:pt x="120282" y="711200"/>
                </a:cubicBezTo>
                <a:cubicBezTo>
                  <a:pt x="68424" y="792692"/>
                  <a:pt x="30324" y="902758"/>
                  <a:pt x="12332" y="990600"/>
                </a:cubicBezTo>
                <a:cubicBezTo>
                  <a:pt x="-5660" y="1078442"/>
                  <a:pt x="-2485" y="1152525"/>
                  <a:pt x="12332" y="1238250"/>
                </a:cubicBezTo>
                <a:cubicBezTo>
                  <a:pt x="27149" y="1323975"/>
                  <a:pt x="65249" y="1428750"/>
                  <a:pt x="101232" y="1504950"/>
                </a:cubicBezTo>
                <a:cubicBezTo>
                  <a:pt x="137215" y="1581150"/>
                  <a:pt x="183782" y="1636183"/>
                  <a:pt x="228232" y="1695450"/>
                </a:cubicBezTo>
                <a:cubicBezTo>
                  <a:pt x="272682" y="1754717"/>
                  <a:pt x="311841" y="1805517"/>
                  <a:pt x="367932" y="1860550"/>
                </a:cubicBezTo>
                <a:cubicBezTo>
                  <a:pt x="424023" y="1915583"/>
                  <a:pt x="502340" y="1980142"/>
                  <a:pt x="564782" y="2025650"/>
                </a:cubicBezTo>
                <a:cubicBezTo>
                  <a:pt x="627224" y="2071158"/>
                  <a:pt x="633574" y="2075392"/>
                  <a:pt x="742582" y="2133600"/>
                </a:cubicBezTo>
                <a:cubicBezTo>
                  <a:pt x="851590" y="2191808"/>
                  <a:pt x="1098182" y="2321983"/>
                  <a:pt x="1250582" y="2336800"/>
                </a:cubicBezTo>
                <a:close/>
              </a:path>
            </a:pathLst>
          </a:custGeom>
          <a:gradFill flip="none" rotWithShape="1">
            <a:gsLst>
              <a:gs pos="53000">
                <a:srgbClr val="F6BE98">
                  <a:alpha val="50000"/>
                </a:srgbClr>
              </a:gs>
              <a:gs pos="0">
                <a:schemeClr val="accent2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72FAEE-A016-4143-8605-49AAB7EA1FD4}"/>
              </a:ext>
            </a:extLst>
          </p:cNvPr>
          <p:cNvCxnSpPr>
            <a:stCxn id="70" idx="7"/>
            <a:endCxn id="83" idx="3"/>
          </p:cNvCxnSpPr>
          <p:nvPr/>
        </p:nvCxnSpPr>
        <p:spPr>
          <a:xfrm>
            <a:off x="-207405" y="2092214"/>
            <a:ext cx="896828" cy="1761761"/>
          </a:xfrm>
          <a:prstGeom prst="line">
            <a:avLst/>
          </a:prstGeom>
          <a:ln w="38100" cap="rnd">
            <a:solidFill>
              <a:srgbClr val="FF000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4018D3-2BD6-454D-8757-D00C78B77B44}"/>
              </a:ext>
            </a:extLst>
          </p:cNvPr>
          <p:cNvCxnSpPr>
            <a:stCxn id="83" idx="5"/>
            <a:endCxn id="72" idx="1"/>
          </p:cNvCxnSpPr>
          <p:nvPr/>
        </p:nvCxnSpPr>
        <p:spPr>
          <a:xfrm flipV="1">
            <a:off x="817443" y="2114624"/>
            <a:ext cx="1258361" cy="1739351"/>
          </a:xfrm>
          <a:prstGeom prst="line">
            <a:avLst/>
          </a:prstGeom>
          <a:ln w="38100" cap="rnd">
            <a:solidFill>
              <a:srgbClr val="00B050"/>
            </a:solidFill>
            <a:miter lim="800000"/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826BBC6E-5E4A-4493-A3AE-3F8EB08E9B20}"/>
              </a:ext>
            </a:extLst>
          </p:cNvPr>
          <p:cNvSpPr/>
          <p:nvPr/>
        </p:nvSpPr>
        <p:spPr>
          <a:xfrm flipV="1">
            <a:off x="662911" y="3827190"/>
            <a:ext cx="181043" cy="18288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29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Freeform 48 2">
            <a:extLst>
              <a:ext uri="{FF2B5EF4-FFF2-40B4-BE49-F238E27FC236}">
                <a16:creationId xmlns:a16="http://schemas.microsoft.com/office/drawing/2014/main" id="{E1F06C1F-034B-4553-84C7-4AA40676B305}"/>
              </a:ext>
            </a:extLst>
          </p:cNvPr>
          <p:cNvSpPr/>
          <p:nvPr/>
        </p:nvSpPr>
        <p:spPr>
          <a:xfrm rot="20366243">
            <a:off x="258277" y="3147654"/>
            <a:ext cx="858278" cy="669795"/>
          </a:xfrm>
          <a:custGeom>
            <a:avLst/>
            <a:gdLst>
              <a:gd name="connsiteX0" fmla="*/ 1250582 w 3201209"/>
              <a:gd name="connsiteY0" fmla="*/ 2336800 h 2338415"/>
              <a:gd name="connsiteX1" fmla="*/ 1656982 w 3201209"/>
              <a:gd name="connsiteY1" fmla="*/ 2222500 h 2338415"/>
              <a:gd name="connsiteX2" fmla="*/ 1917332 w 3201209"/>
              <a:gd name="connsiteY2" fmla="*/ 2108200 h 2338415"/>
              <a:gd name="connsiteX3" fmla="*/ 2234832 w 3201209"/>
              <a:gd name="connsiteY3" fmla="*/ 1943100 h 2338415"/>
              <a:gd name="connsiteX4" fmla="*/ 2558682 w 3201209"/>
              <a:gd name="connsiteY4" fmla="*/ 1727200 h 2338415"/>
              <a:gd name="connsiteX5" fmla="*/ 2742832 w 3201209"/>
              <a:gd name="connsiteY5" fmla="*/ 1555750 h 2338415"/>
              <a:gd name="connsiteX6" fmla="*/ 2933332 w 3201209"/>
              <a:gd name="connsiteY6" fmla="*/ 1339850 h 2338415"/>
              <a:gd name="connsiteX7" fmla="*/ 3098432 w 3201209"/>
              <a:gd name="connsiteY7" fmla="*/ 1060450 h 2338415"/>
              <a:gd name="connsiteX8" fmla="*/ 3200032 w 3201209"/>
              <a:gd name="connsiteY8" fmla="*/ 679450 h 2338415"/>
              <a:gd name="connsiteX9" fmla="*/ 3142882 w 3201209"/>
              <a:gd name="connsiteY9" fmla="*/ 393700 h 2338415"/>
              <a:gd name="connsiteX10" fmla="*/ 2984132 w 3201209"/>
              <a:gd name="connsiteY10" fmla="*/ 209550 h 2338415"/>
              <a:gd name="connsiteX11" fmla="*/ 2749182 w 3201209"/>
              <a:gd name="connsiteY11" fmla="*/ 82550 h 2338415"/>
              <a:gd name="connsiteX12" fmla="*/ 2507882 w 3201209"/>
              <a:gd name="connsiteY12" fmla="*/ 19050 h 2338415"/>
              <a:gd name="connsiteX13" fmla="*/ 2260232 w 3201209"/>
              <a:gd name="connsiteY13" fmla="*/ 0 h 2338415"/>
              <a:gd name="connsiteX14" fmla="*/ 2012582 w 3201209"/>
              <a:gd name="connsiteY14" fmla="*/ 19050 h 2338415"/>
              <a:gd name="connsiteX15" fmla="*/ 1580782 w 3201209"/>
              <a:gd name="connsiteY15" fmla="*/ 63500 h 2338415"/>
              <a:gd name="connsiteX16" fmla="*/ 1231532 w 3201209"/>
              <a:gd name="connsiteY16" fmla="*/ 152400 h 2338415"/>
              <a:gd name="connsiteX17" fmla="*/ 812432 w 3201209"/>
              <a:gd name="connsiteY17" fmla="*/ 260350 h 2338415"/>
              <a:gd name="connsiteX18" fmla="*/ 323482 w 3201209"/>
              <a:gd name="connsiteY18" fmla="*/ 501650 h 2338415"/>
              <a:gd name="connsiteX19" fmla="*/ 120282 w 3201209"/>
              <a:gd name="connsiteY19" fmla="*/ 711200 h 2338415"/>
              <a:gd name="connsiteX20" fmla="*/ 12332 w 3201209"/>
              <a:gd name="connsiteY20" fmla="*/ 990600 h 2338415"/>
              <a:gd name="connsiteX21" fmla="*/ 12332 w 3201209"/>
              <a:gd name="connsiteY21" fmla="*/ 1238250 h 2338415"/>
              <a:gd name="connsiteX22" fmla="*/ 101232 w 3201209"/>
              <a:gd name="connsiteY22" fmla="*/ 1504950 h 2338415"/>
              <a:gd name="connsiteX23" fmla="*/ 228232 w 3201209"/>
              <a:gd name="connsiteY23" fmla="*/ 1695450 h 2338415"/>
              <a:gd name="connsiteX24" fmla="*/ 367932 w 3201209"/>
              <a:gd name="connsiteY24" fmla="*/ 1860550 h 2338415"/>
              <a:gd name="connsiteX25" fmla="*/ 564782 w 3201209"/>
              <a:gd name="connsiteY25" fmla="*/ 2025650 h 2338415"/>
              <a:gd name="connsiteX26" fmla="*/ 742582 w 3201209"/>
              <a:gd name="connsiteY26" fmla="*/ 2133600 h 2338415"/>
              <a:gd name="connsiteX27" fmla="*/ 1250582 w 3201209"/>
              <a:gd name="connsiteY27" fmla="*/ 2336800 h 233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01209" h="2338415">
                <a:moveTo>
                  <a:pt x="1250582" y="2336800"/>
                </a:moveTo>
                <a:cubicBezTo>
                  <a:pt x="1402982" y="2351617"/>
                  <a:pt x="1545857" y="2260600"/>
                  <a:pt x="1656982" y="2222500"/>
                </a:cubicBezTo>
                <a:cubicBezTo>
                  <a:pt x="1768107" y="2184400"/>
                  <a:pt x="1821024" y="2154767"/>
                  <a:pt x="1917332" y="2108200"/>
                </a:cubicBezTo>
                <a:cubicBezTo>
                  <a:pt x="2013640" y="2061633"/>
                  <a:pt x="2127940" y="2006600"/>
                  <a:pt x="2234832" y="1943100"/>
                </a:cubicBezTo>
                <a:cubicBezTo>
                  <a:pt x="2341724" y="1879600"/>
                  <a:pt x="2474015" y="1791758"/>
                  <a:pt x="2558682" y="1727200"/>
                </a:cubicBezTo>
                <a:cubicBezTo>
                  <a:pt x="2643349" y="1662642"/>
                  <a:pt x="2680390" y="1620308"/>
                  <a:pt x="2742832" y="1555750"/>
                </a:cubicBezTo>
                <a:cubicBezTo>
                  <a:pt x="2805274" y="1491192"/>
                  <a:pt x="2874065" y="1422400"/>
                  <a:pt x="2933332" y="1339850"/>
                </a:cubicBezTo>
                <a:cubicBezTo>
                  <a:pt x="2992599" y="1257300"/>
                  <a:pt x="3053982" y="1170516"/>
                  <a:pt x="3098432" y="1060450"/>
                </a:cubicBezTo>
                <a:cubicBezTo>
                  <a:pt x="3142882" y="950384"/>
                  <a:pt x="3192624" y="790575"/>
                  <a:pt x="3200032" y="679450"/>
                </a:cubicBezTo>
                <a:cubicBezTo>
                  <a:pt x="3207440" y="568325"/>
                  <a:pt x="3178865" y="472017"/>
                  <a:pt x="3142882" y="393700"/>
                </a:cubicBezTo>
                <a:cubicBezTo>
                  <a:pt x="3106899" y="315383"/>
                  <a:pt x="3049749" y="261408"/>
                  <a:pt x="2984132" y="209550"/>
                </a:cubicBezTo>
                <a:cubicBezTo>
                  <a:pt x="2918515" y="157692"/>
                  <a:pt x="2828557" y="114300"/>
                  <a:pt x="2749182" y="82550"/>
                </a:cubicBezTo>
                <a:cubicBezTo>
                  <a:pt x="2669807" y="50800"/>
                  <a:pt x="2589374" y="32808"/>
                  <a:pt x="2507882" y="19050"/>
                </a:cubicBezTo>
                <a:cubicBezTo>
                  <a:pt x="2426390" y="5292"/>
                  <a:pt x="2342782" y="0"/>
                  <a:pt x="2260232" y="0"/>
                </a:cubicBezTo>
                <a:cubicBezTo>
                  <a:pt x="2177682" y="0"/>
                  <a:pt x="2012582" y="19050"/>
                  <a:pt x="2012582" y="19050"/>
                </a:cubicBezTo>
                <a:cubicBezTo>
                  <a:pt x="1899340" y="29633"/>
                  <a:pt x="1710957" y="41275"/>
                  <a:pt x="1580782" y="63500"/>
                </a:cubicBezTo>
                <a:cubicBezTo>
                  <a:pt x="1450607" y="85725"/>
                  <a:pt x="1231532" y="152400"/>
                  <a:pt x="1231532" y="152400"/>
                </a:cubicBezTo>
                <a:cubicBezTo>
                  <a:pt x="1103474" y="185208"/>
                  <a:pt x="963774" y="202142"/>
                  <a:pt x="812432" y="260350"/>
                </a:cubicBezTo>
                <a:cubicBezTo>
                  <a:pt x="661090" y="318558"/>
                  <a:pt x="438840" y="426508"/>
                  <a:pt x="323482" y="501650"/>
                </a:cubicBezTo>
                <a:cubicBezTo>
                  <a:pt x="208124" y="576792"/>
                  <a:pt x="172140" y="629708"/>
                  <a:pt x="120282" y="711200"/>
                </a:cubicBezTo>
                <a:cubicBezTo>
                  <a:pt x="68424" y="792692"/>
                  <a:pt x="30324" y="902758"/>
                  <a:pt x="12332" y="990600"/>
                </a:cubicBezTo>
                <a:cubicBezTo>
                  <a:pt x="-5660" y="1078442"/>
                  <a:pt x="-2485" y="1152525"/>
                  <a:pt x="12332" y="1238250"/>
                </a:cubicBezTo>
                <a:cubicBezTo>
                  <a:pt x="27149" y="1323975"/>
                  <a:pt x="65249" y="1428750"/>
                  <a:pt x="101232" y="1504950"/>
                </a:cubicBezTo>
                <a:cubicBezTo>
                  <a:pt x="137215" y="1581150"/>
                  <a:pt x="183782" y="1636183"/>
                  <a:pt x="228232" y="1695450"/>
                </a:cubicBezTo>
                <a:cubicBezTo>
                  <a:pt x="272682" y="1754717"/>
                  <a:pt x="311841" y="1805517"/>
                  <a:pt x="367932" y="1860550"/>
                </a:cubicBezTo>
                <a:cubicBezTo>
                  <a:pt x="424023" y="1915583"/>
                  <a:pt x="502340" y="1980142"/>
                  <a:pt x="564782" y="2025650"/>
                </a:cubicBezTo>
                <a:cubicBezTo>
                  <a:pt x="627224" y="2071158"/>
                  <a:pt x="633574" y="2075392"/>
                  <a:pt x="742582" y="2133600"/>
                </a:cubicBezTo>
                <a:cubicBezTo>
                  <a:pt x="851590" y="2191808"/>
                  <a:pt x="1098182" y="2321983"/>
                  <a:pt x="1250582" y="2336800"/>
                </a:cubicBezTo>
                <a:close/>
              </a:path>
            </a:pathLst>
          </a:custGeom>
          <a:noFill/>
          <a:ln w="25400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108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D0E4AB-62F6-4133-A490-0695031FD56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84" y="3171725"/>
            <a:ext cx="369281" cy="34133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75186F0-6061-4969-96F9-3ECDBDA39401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65" y="355606"/>
            <a:ext cx="2190169" cy="46268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CC2C8C8-9D5F-4C76-81D7-E4A659F2826C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70" y="344652"/>
            <a:ext cx="1841809" cy="4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6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524.1845"/>
  <p:tag name="LATEXADDIN" val="\documentclass{article}&#10;\usepackage{amsmath}&#10;\pagestyle{empty}&#10;\begin{document}&#10;&#10;$\int a dx = g$&#10;&#10;&#10;\end{document}"/>
  <p:tag name="IGUANATEXSIZE" val="20"/>
  <p:tag name="IGUANATEXCURSOR" val="95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bm}&#10;\usepackage{xcolor}&#10;\pagestyle{empty}&#10;\begin{document}&#10;&#10;$h$&#10;&#10;&#10;\end{document}"/>
  <p:tag name="IGUANATEXSIZE" val="20"/>
  <p:tag name="IGUANATEXCURSOR" val="119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827.1466"/>
  <p:tag name="LATEXADDIN" val="\documentclass{article}&#10;\usepackage{amsmath}&#10;\pagestyle{empty}&#10;\begin{document}&#10;&#10;&#10;$\eta=1.5, g=0.8$&#10;&#10;\end{document}"/>
  <p:tag name="IGUANATEXSIZE" val="16"/>
  <p:tag name="IGUANATEXCURSOR" val="98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56.6929"/>
  <p:tag name="LATEXADDIN" val="\documentclass{article}&#10;\usepackage{amsmath}&#10;\pagestyle{empty}&#10;\begin{document}&#10;&#10;$\alpha=0.05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52.9434"/>
  <p:tag name="LATEXADDIN" val="\documentclass{article}&#10;\usepackage{amsmath}&#10;\pagestyle{empty}&#10;\begin{document}&#10;&#10;$\alpha=0.01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56.6929"/>
  <p:tag name="LATEXADDIN" val="\documentclass{article}&#10;\usepackage{amsmath}&#10;\pagestyle{empty}&#10;\begin{document}&#10;&#10;$\alpha=0.02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827.1466"/>
  <p:tag name="LATEXADDIN" val="\documentclass{article}&#10;\usepackage{amsmath}&#10;\pagestyle{empty}&#10;\begin{document}&#10;&#10;&#10;$\eta=1.5, g=0.8$&#10;&#10;\end{document}"/>
  <p:tag name="IGUANATEXSIZE" val="16"/>
  <p:tag name="IGUANATEXCURSOR" val="98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899.1376"/>
  <p:tag name="LATEXADDIN" val="\documentclass{article}&#10;\usepackage{amsmath}&#10;\usepackage{xcolor}&#10;\pagestyle{empty}&#10;\begin{document}&#10;&#10;&#10;$\color{white} \gamma=0.05, \eta=1.0$&#10;&#10;\end{document}"/>
  <p:tag name="IGUANATEXSIZE" val="16"/>
  <p:tag name="IGUANATEXCURSOR" val="138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899.1376"/>
  <p:tag name="LATEXADDIN" val="\documentclass{article}&#10;\usepackage{amsmath}&#10;\usepackage{xcolor}&#10;\pagestyle{empty}&#10;\begin{document}&#10;&#10;&#10;$\color{white} \gamma=0.05, \eta=1.0$&#10;&#10;\end{document}"/>
  <p:tag name="IGUANATEXSIZE" val="16"/>
  <p:tag name="IGUANATEXCURSOR" val="138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56.6929"/>
  <p:tag name="LATEXADDIN" val="\documentclass{article}&#10;\usepackage{amsmath}&#10;\pagestyle{empty}&#10;\begin{document}&#10;&#10;$\alpha=0.02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52.9434"/>
  <p:tag name="LATEXADDIN" val="\documentclass{article}&#10;\usepackage{amsmath}&#10;\pagestyle{empty}&#10;\begin{document}&#10;&#10;$\alpha=0.01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52.9434"/>
  <p:tag name="LATEXADDIN" val="\documentclass{article}&#10;\usepackage{amsmath}&#10;\pagestyle{empty}&#10;\begin{document}&#10;&#10;$\alpha=0.01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5.9843"/>
  <p:tag name="LATEXADDIN" val="\documentclass{article}&#10;\usepackage{amsmath}&#10;\usepackage{bm}&#10;\usepackage{xcolor}&#10;\pagestyle{empty}&#10;\begin{document}&#10;&#10;$\Omega_1$&#10;&#10;&#10;\end{document}"/>
  <p:tag name="IGUANATEXSIZE" val="20"/>
  <p:tag name="IGUANATEXCURSOR" val="126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56.6929"/>
  <p:tag name="LATEXADDIN" val="\documentclass{article}&#10;\usepackage{amsmath}&#10;\pagestyle{empty}&#10;\begin{document}&#10;&#10;$\alpha=0.02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827.1466"/>
  <p:tag name="LATEXADDIN" val="\documentclass{article}&#10;\usepackage{amsmath}&#10;\pagestyle{empty}&#10;\begin{document}&#10;&#10;&#10;$\eta=1.5, g=0.8$&#10;&#10;\end{document}"/>
  <p:tag name="IGUANATEXSIZE" val="16"/>
  <p:tag name="IGUANATEXCURSOR" val="98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18.9351"/>
  <p:tag name="LATEXADDIN" val="\documentclass{article}&#10;\usepackage{amsmath}&#10;\pagestyle{empty}&#10;\begin{document}&#10;&#10;$\alpha=0.005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827.1466"/>
  <p:tag name="LATEXADDIN" val="\documentclass{article}&#10;\usepackage{amsmath}&#10;\pagestyle{empty}&#10;\begin{document}&#10;&#10;&#10;$\eta=1.5, g=0.8$&#10;&#10;\end{document}"/>
  <p:tag name="IGUANATEXSIZE" val="16"/>
  <p:tag name="IGUANATEXCURSOR" val="98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56.6929"/>
  <p:tag name="LATEXADDIN" val="\documentclass{article}&#10;\usepackage{amsmath}&#10;\pagestyle{empty}&#10;\begin{document}&#10;&#10;$\alpha=0.05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93.4008"/>
  <p:tag name="LATEXADDIN" val="\documentclass{article}&#10;\usepackage{amsmath}&#10;\usepackage{xcolor}&#10;\pagestyle{empty}&#10;\begin{document}&#10;&#10;&#10;$\eta=1.65, g=0$&#10;&#10;\end{document}"/>
  <p:tag name="IGUANATEXSIZE" val="16"/>
  <p:tag name="IGUANATEXCURSOR" val="10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56.6929"/>
  <p:tag name="LATEXADDIN" val="\documentclass{article}&#10;\usepackage{amsmath}&#10;\pagestyle{empty}&#10;\begin{document}&#10;&#10;$\alpha=0.02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52.9434"/>
  <p:tag name="LATEXADDIN" val="\documentclass{article}&#10;\usepackage{amsmath}&#10;\pagestyle{empty}&#10;\begin{document}&#10;&#10;$\alpha=0.01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899.1376"/>
  <p:tag name="LATEXADDIN" val="\documentclass{article}&#10;\usepackage{amsmath}&#10;\usepackage{xcolor}&#10;\pagestyle{empty}&#10;\begin{document}&#10;&#10;&#10;$\gamma=0.05, \eta=1.0$&#10;&#10;\end{document}"/>
  <p:tag name="IGUANATEXSIZE" val="16"/>
  <p:tag name="IGUANATEXCURSOR" val="10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bm}&#10;\usepackage{xcolor}&#10;\pagestyle{empty}&#10;\begin{document}&#10;&#10;$z_1$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417.6978"/>
  <p:tag name="LATEXADDIN" val="\documentclass{article}&#10;\usepackage{amsmath}&#10;\usepackage{bm}&#10;\usepackage{xcolor}&#10;\pagestyle{empty}&#10;\begin{document}&#10;&#10;$d_1=\bm{\omega}_o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98.6877"/>
  <p:tag name="LATEXADDIN" val="\documentclass{article}&#10;\usepackage{amsmath}&#10;\usepackage{bm}&#10;\usepackage{xcolor}&#10;\pagestyle{empty}&#10;\begin{document}&#10;&#10;$d_0=-\bm{\omega}_i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8.9839"/>
  <p:tag name="LATEXADDIN" val="\documentclass{article}&#10;\usepackage{amsmath}&#10;\usepackage{bm}&#10;\usepackage{xcolor}&#10;\pagestyle{empty}&#10;\begin{document}&#10;&#10;$\Omega_2$&#10;&#10;&#10;\end{document}"/>
  <p:tag name="IGUANATEXSIZE" val="20"/>
  <p:tag name="IGUANATEXCURSOR" val="126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bm}&#10;\usepackage{xcolor}&#10;\pagestyle{empty}&#10;\begin{document}&#10;&#10;$z_2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bm}&#10;\usepackage{xcolor}&#10;\pagestyle{empty}&#10;\begin{document}&#10;&#10;$z_1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bm}&#10;\usepackage{xcolor}&#10;\pagestyle{empty}&#10;\begin{document}&#10;&#10;$d_1$&#10;&#10;&#10;\end{document}"/>
  <p:tag name="IGUANATEXSIZE" val="20"/>
  <p:tag name="IGUANATEXCURSOR" val="121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417.6978"/>
  <p:tag name="LATEXADDIN" val="\documentclass{article}&#10;\usepackage{amsmath}&#10;\usepackage{bm}&#10;\usepackage{xcolor}&#10;\pagestyle{empty}&#10;\begin{document}&#10;&#10;$d_2=\bm{\omega}_o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33.4833"/>
  <p:tag name="LATEXADDIN" val="\documentclass{article}&#10;\usepackage{amsmath}&#10;\usepackage{bm}&#10;\usepackage{xcolor}&#10;\pagestyle{empty}&#10;\begin{document}&#10;&#10;$\color{red} \bm{\omega}_\mathrm{o}$&#10;&#10;&#10;\end{document}"/>
  <p:tag name="IGUANATEXSIZE" val="20"/>
  <p:tag name="IGUANATEXCURSOR" val="141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98.6877"/>
  <p:tag name="LATEXADDIN" val="\documentclass{article}&#10;\usepackage{amsmath}&#10;\usepackage{bm}&#10;\usepackage{xcolor}&#10;\pagestyle{empty}&#10;\begin{document}&#10;&#10;$d_0=-\bm{\omega}_i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9.7338"/>
  <p:tag name="LATEXADDIN" val="\documentclass{article}&#10;\usepackage{amsmath}&#10;\usepackage{bm}&#10;\usepackage{xcolor}&#10;\pagestyle{empty}&#10;\begin{document}&#10;&#10;$\Omega_3$&#10;&#10;&#10;\end{document}"/>
  <p:tag name="IGUANATEXSIZE" val="20"/>
  <p:tag name="IGUANATEXCURSOR" val="126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97.48779"/>
  <p:tag name="LATEXADDIN" val="\documentclass{article}&#10;\usepackage{amsmath}&#10;\usepackage{bm}&#10;\usepackage{xcolor}&#10;\pagestyle{empty}&#10;\begin{document}&#10;&#10;$z_3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bm}&#10;\usepackage{xcolor}&#10;\pagestyle{empty}&#10;\begin{document}&#10;&#10;$z_2$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2373"/>
  <p:tag name="LATEXADDIN" val="\documentclass{article}&#10;\usepackage{amsmath}&#10;\usepackage{bm}&#10;\usepackage{xcolor}&#10;\pagestyle{empty}&#10;\begin{document}&#10;&#10;$d_1$&#10;&#10;&#10;\end{document}"/>
  <p:tag name="IGUANATEXSIZE" val="20"/>
  <p:tag name="IGUANATEXCURSOR" val="121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bm}&#10;\usepackage{xcolor}&#10;\pagestyle{empty}&#10;\begin{document}&#10;&#10;$z_1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4.237"/>
  <p:tag name="LATEXADDIN" val="\documentclass{article}&#10;\usepackage{amsmath}&#10;\usepackage{bm}&#10;\usepackage{xcolor}&#10;\pagestyle{empty}&#10;\begin{document}&#10;&#10;$d_2$&#10;&#10;&#10;\end{document}"/>
  <p:tag name="IGUANATEXSIZE" val="20"/>
  <p:tag name="IGUANATEXCURSOR" val="121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17.6978"/>
  <p:tag name="LATEXADDIN" val="\documentclass{article}&#10;\usepackage{amsmath}&#10;\usepackage{bm}&#10;\usepackage{xcolor}&#10;\pagestyle{empty}&#10;\begin{document}&#10;&#10;$d_3=\bm{\omega}_o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98.6877"/>
  <p:tag name="LATEXADDIN" val="\documentclass{article}&#10;\usepackage{amsmath}&#10;\usepackage{bm}&#10;\usepackage{xcolor}&#10;\pagestyle{empty}&#10;\begin{document}&#10;&#10;$d_0=-\bm{\omega}_i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76.7154"/>
  <p:tag name="LATEXADDIN" val="\documentclass{article}&#10;\usepackage{amsmath}&#10;\usepackage{bm}&#10;\usepackage{xcolor}&#10;\pagestyle{empty}&#10;\begin{document}&#10;&#10;$z=1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33.4833"/>
  <p:tag name="LATEXADDIN" val="\documentclass{article}&#10;\usepackage{amsmath}&#10;\usepackage{bm}&#10;\usepackage{xcolor}&#10;\pagestyle{empty}&#10;\begin{document}&#10;&#10;$\color{red} \bm{\omega}_\mathrm{o}$&#10;&#10;&#10;\end{document}"/>
  <p:tag name="IGUANATEXSIZE" val="20"/>
  <p:tag name="IGUANATEXCURSOR" val="141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03.4871"/>
  <p:tag name="LATEXADDIN" val="\documentclass{article}&#10;\usepackage{amsmath}&#10;\usepackage{bm}&#10;\usepackage{xcolor}&#10;\pagestyle{empty}&#10;\begin{document}&#10;&#10;$f_{\uparrow}$&#10;&#10;&#10;\end{document}"/>
  <p:tag name="IGUANATEXSIZE" val="20"/>
  <p:tag name="IGUANATEXCURSOR" val="129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81.9647"/>
  <p:tag name="LATEXADDIN" val="\documentclass{article}&#10;\usepackage{amsmath}&#10;\usepackage{bm}&#10;\usepackage{xcolor}&#10;\pagestyle{empty}&#10;\begin{document}&#10;&#10;$z=0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03.4871"/>
  <p:tag name="LATEXADDIN" val="\documentclass{article}&#10;\usepackage{amsmath}&#10;\usepackage{bm}&#10;\usepackage{xcolor}&#10;\pagestyle{empty}&#10;\begin{document}&#10;&#10;$f_{\downarrow}$&#10;&#10;&#10;\end{document}"/>
  <p:tag name="IGUANATEXSIZE" val="20"/>
  <p:tag name="IGUANATEXCURSOR" val="126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11.7361"/>
  <p:tag name="LATEXADDIN" val="\documentclass{article}&#10;\usepackage{amsmath}&#10;\usepackage{bm}&#10;\usepackage{xcolor}&#10;\pagestyle{empty}&#10;\begin{document}&#10;&#10;$\color{red} \bm{d}_1$&#10;&#10;&#10;\end{document}"/>
  <p:tag name="IGUANATEXSIZE" val="32"/>
  <p:tag name="IGUANATEXCURSOR" val="136"/>
  <p:tag name="TRANSPARENCY" val="True"/>
  <p:tag name="FILENAME" val=""/>
  <p:tag name="INPUTTYPE" val="0"/>
  <p:tag name="LATEXENGINEID" val="0"/>
  <p:tag name="TEMPFOLDER" val="D:\tmp\iguanaTeX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4.7357"/>
  <p:tag name="LATEXADDIN" val="\documentclass{article}&#10;\usepackage{amsmath}&#10;\usepackage{bm}&#10;\usepackage{xcolor}&#10;\pagestyle{empty}&#10;&#10;\definecolor{mygreen}{RGB}{0,176,80}&#10;&#10;\begin{document}&#10;&#10;$\color{red} \bm{d}_2$&#10;&#10;&#10;\end{document}"/>
  <p:tag name="IGUANATEXSIZE" val="32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09.1864"/>
  <p:tag name="LATEXADDIN" val="\documentclass{article}&#10;\usepackage{amsmath}&#10;\usepackage{bm}&#10;\usepackage{xcolor}&#10;\pagestyle{empty}&#10;\begin{document}&#10;&#10;$\color{red} \bm d_0 = - \bm{\omega}_i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76.7154"/>
  <p:tag name="LATEXADDIN" val="\documentclass{article}&#10;\usepackage{amsmath}&#10;\usepackage{bm}&#10;\usepackage{xcolor}&#10;\pagestyle{empty}&#10;\begin{document}&#10;&#10;$z=1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03.4871"/>
  <p:tag name="LATEXADDIN" val="\documentclass{article}&#10;\usepackage{amsmath}&#10;\usepackage{bm}&#10;\usepackage{xcolor}&#10;\pagestyle{empty}&#10;\begin{document}&#10;&#10;$f_{\uparrow}$&#10;&#10;&#10;\end{document}"/>
  <p:tag name="IGUANATEXSIZE" val="20"/>
  <p:tag name="IGUANATEXCURSOR" val="129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11.7361"/>
  <p:tag name="LATEXADDIN" val="\documentclass{article}&#10;\usepackage{amsmath}&#10;\usepackage{bm}&#10;\usepackage{xcolor}&#10;\pagestyle{empty}&#10;\begin{document}&#10;&#10;$\color{red} \bm{d}_1$&#10;&#10;&#10;\end{document}"/>
  <p:tag name="IGUANATEXSIZE" val="32"/>
  <p:tag name="IGUANATEXCURSOR" val="136"/>
  <p:tag name="TRANSPARENCY" val="True"/>
  <p:tag name="FILENAME" val=""/>
  <p:tag name="INPUTTYPE" val="0"/>
  <p:tag name="LATEXENGINEID" val="0"/>
  <p:tag name="TEMPFOLDER" val="D:\tmp\iguanaTeX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28.1964"/>
  <p:tag name="LATEXADDIN" val="\documentclass{article}&#10;\usepackage{amsmath}&#10;\usepackage{bm}&#10;\usepackage{xcolor}&#10;\pagestyle{empty}&#10;&#10;\definecolor{mygreen}{RGB}{0,176,80}&#10;&#10;\begin{document}&#10;&#10;$\color{mygreen} \bm{d}_3 = \bm \omega_o$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10.9861"/>
  <p:tag name="LATEXADDIN" val="\documentclass{article}&#10;\usepackage{amsmath}&#10;\usepackage{bm}&#10;\usepackage{xcolor}&#10;\pagestyle{empty}&#10;\begin{document}&#10;&#10;$\color{red} \bm{\omega}_\mathrm{i}$&#10;&#10;&#10;\end{document}"/>
  <p:tag name="IGUANATEXSIZE" val="20"/>
  <p:tag name="IGUANATEXCURSOR" val="151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81.9647"/>
  <p:tag name="LATEXADDIN" val="\documentclass{article}&#10;\usepackage{amsmath}&#10;\usepackage{bm}&#10;\usepackage{xcolor}&#10;\pagestyle{empty}&#10;\begin{document}&#10;&#10;$z=0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03.4871"/>
  <p:tag name="LATEXADDIN" val="\documentclass{article}&#10;\usepackage{amsmath}&#10;\usepackage{bm}&#10;\usepackage{xcolor}&#10;\pagestyle{empty}&#10;\begin{document}&#10;&#10;$f_{\downarrow}$&#10;&#10;&#10;\end{document}"/>
  <p:tag name="IGUANATEXSIZE" val="20"/>
  <p:tag name="IGUANATEXCURSOR" val="126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4.7357"/>
  <p:tag name="LATEXADDIN" val="\documentclass{article}&#10;\usepackage{amsmath}&#10;\usepackage{bm}&#10;\usepackage{xcolor}&#10;\pagestyle{empty}&#10;&#10;\definecolor{mygreen}{RGB}{0,176,80}&#10;&#10;\begin{document}&#10;&#10;$\color{mygreen} \bm{d}_2$&#10;&#10;&#10;\end{document}"/>
  <p:tag name="IGUANATEXSIZE" val="32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09.1864"/>
  <p:tag name="LATEXADDIN" val="\documentclass{article}&#10;\usepackage{amsmath}&#10;\usepackage{bm}&#10;\usepackage{xcolor}&#10;\pagestyle{empty}&#10;\begin{document}&#10;&#10;$\color{red} \bm d_0 = - \bm{\omega}_i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28.1964"/>
  <p:tag name="LATEXADDIN" val="\documentclass{article}&#10;\usepackage{amsmath}&#10;\usepackage{bm}&#10;\usepackage{xcolor}&#10;\pagestyle{empty}&#10;&#10;\definecolor{mygreen}{RGB}{0,176,80}&#10;&#10;\begin{document}&#10;&#10;$\color{mygreen} \bm{d}_3 = \bm \omega_o$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09.1864"/>
  <p:tag name="LATEXADDIN" val="\documentclass{article}&#10;\usepackage{amsmath}&#10;\usepackage{bm}&#10;\usepackage{xcolor}&#10;\pagestyle{empty}&#10;\begin{document}&#10;&#10;$\color{red} \bm d_0 = - \bm{\omega}_i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11.7361"/>
  <p:tag name="LATEXADDIN" val="\documentclass{article}&#10;\usepackage{amsmath}&#10;\usepackage{bm}&#10;\usepackage{xcolor}&#10;\pagestyle{empty}&#10;\begin{document}&#10;&#10;$\color{red} \bm{d}_1$&#10;&#10;&#10;\end{document}"/>
  <p:tag name="IGUANATEXSIZE" val="32"/>
  <p:tag name="IGUANATEXCURSOR" val="136"/>
  <p:tag name="TRANSPARENCY" val="True"/>
  <p:tag name="FILENAME" val=""/>
  <p:tag name="INPUTTYPE" val="0"/>
  <p:tag name="LATEXENGINEID" val="0"/>
  <p:tag name="TEMPFOLDER" val="D:\tmp\iguanaTeX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524.9344"/>
  <p:tag name="LATEXADDIN" val="\documentclass{article}&#10;\usepackage{amsmath}&#10;\usepackage{bm}&#10;\usepackage{xcolor}&#10;\pagestyle{empty}&#10;&#10;\definecolor{mygreen}{RGB}{0,176,80}&#10;&#10;\begin{document}&#10;&#10;$\color{mygreen} \bm{d}_0' = -\bm \omega_o$&#10;&#10;&#10;\end{document}"/>
  <p:tag name="IGUANATEXSIZE" val="2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1.7361"/>
  <p:tag name="LATEXADDIN" val="\documentclass{article}&#10;\usepackage{amsmath}&#10;\usepackage{bm}&#10;\usepackage{xcolor}&#10;\pagestyle{empty}&#10;&#10;\definecolor{mygreen}{RGB}{0,176,80}&#10;&#10;\begin{document}&#10;&#10;$\color{mygreen} \bm{d}_1'$&#10;&#10;&#10;\end{document}"/>
  <p:tag name="IGUANATEXSIZE" val="32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98.98764"/>
  <p:tag name="LATEXADDIN" val="\documentclass{article}&#10;\usepackage{amsmath}&#10;\usepackage{bm}&#10;\usepackage{xcolor}&#10;\pagestyle{empty}&#10;\begin{document}&#10;&#10;$\color{red} \bar x_i$&#10;&#10;&#10;\end{document}"/>
  <p:tag name="IGUANATEXSIZE" val="32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17.7353"/>
  <p:tag name="LATEXADDIN" val="\documentclass{article}&#10;\usepackage{amsmath}&#10;\usepackage{bm}&#10;\usepackage{xcolor}&#10;\pagestyle{empty}&#10;\begin{document}&#10;&#10;$\color{red} \bm{\omega}'_\mathrm{i}$&#10;&#10;&#10;\end{document}"/>
  <p:tag name="IGUANATEXSIZE" val="20"/>
  <p:tag name="IGUANATEXCURSOR" val="142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bm}&#10;\usepackage{xcolor}&#10;\pagestyle{empty}&#10;\begin{document}&#10;&#10;$\color{red} z_1$&#10;&#10;&#10;\end{document}"/>
  <p:tag name="IGUANATEXSIZE" val="32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bm}&#10;\usepackage{xcolor}&#10;\pagestyle{empty}&#10;\begin{document}&#10;&#10;$\color{red} z_2$&#10;&#10;&#10;\end{document}"/>
  <p:tag name="IGUANATEXSIZE" val="32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3.73827"/>
  <p:tag name="LATEXADDIN" val="\documentclass{article}&#10;\usepackage{amsmath}&#10;\usepackage{bm}&#10;\usepackage{xcolor}&#10;\pagestyle{empty}&#10;&#10;\definecolor{mygreen}{RGB}{0,176,80}&#10;&#10;\begin{document}&#10;&#10;$\color{mygreen} z_1'$&#10;&#10;&#10;\end{document}"/>
  <p:tag name="IGUANATEXSIZE" val="32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6.73788"/>
  <p:tag name="LATEXADDIN" val="\documentclass{article}&#10;\usepackage{amsmath}&#10;\usepackage{bm}&#10;\usepackage{xcolor}&#10;\pagestyle{empty}&#10;&#10;\definecolor{mygreen}{RGB}{0,176,80}&#10;&#10;\begin{document}&#10;&#10;$\color{mygreen} z_2'$&#10;&#10;&#10;\end{document}"/>
  <p:tag name="IGUANATEXSIZE" val="32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14.7357"/>
  <p:tag name="LATEXADDIN" val="\documentclass{article}&#10;\usepackage{amsmath}&#10;\usepackage{bm}&#10;\usepackage{xcolor}&#10;\pagestyle{empty}&#10;&#10;\definecolor{mygreen}{RGB}{0,176,80}&#10;&#10;\begin{document}&#10;&#10;$\color{mygreen} \bar x_o$&#10;&#10;&#10;\end{document}"/>
  <p:tag name="IGUANATEXSIZE" val="32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09.1864"/>
  <p:tag name="LATEXADDIN" val="\documentclass{article}&#10;\usepackage{amsmath}&#10;\usepackage{bm}&#10;\usepackage{xcolor}&#10;\pagestyle{empty}&#10;\begin{document}&#10;&#10;$\color{red} \bm d_0 = - \bm{\omega}_i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11.7361"/>
  <p:tag name="LATEXADDIN" val="\documentclass{article}&#10;\usepackage{amsmath}&#10;\usepackage{bm}&#10;\usepackage{xcolor}&#10;\pagestyle{empty}&#10;\begin{document}&#10;&#10;$\color{red} \bm{d}_1$&#10;&#10;&#10;\end{document}"/>
  <p:tag name="IGUANATEXSIZE" val="32"/>
  <p:tag name="IGUANATEXCURSOR" val="136"/>
  <p:tag name="TRANSPARENCY" val="True"/>
  <p:tag name="FILENAME" val=""/>
  <p:tag name="INPUTTYPE" val="0"/>
  <p:tag name="LATEXENGINEID" val="0"/>
  <p:tag name="TEMPFOLDER" val="D:\tmp\iguanaTeX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524.9344"/>
  <p:tag name="LATEXADDIN" val="\documentclass{article}&#10;\usepackage{amsmath}&#10;\usepackage{bm}&#10;\usepackage{xcolor}&#10;\pagestyle{empty}&#10;&#10;\definecolor{mygreen}{RGB}{0,176,80}&#10;&#10;\begin{document}&#10;&#10;$\color{mygreen} \bm{d}_0' = -\bm \omega_o$&#10;&#10;&#10;\end{document}"/>
  <p:tag name="IGUANATEXSIZE" val="2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1.7361"/>
  <p:tag name="LATEXADDIN" val="\documentclass{article}&#10;\usepackage{amsmath}&#10;\usepackage{bm}&#10;\usepackage{xcolor}&#10;\pagestyle{empty}&#10;&#10;\definecolor{mygreen}{RGB}{0,176,80}&#10;&#10;\begin{document}&#10;&#10;$\color{mygreen} \bm{d}_1'$&#10;&#10;&#10;\end{document}"/>
  <p:tag name="IGUANATEXSIZE" val="32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98.98764"/>
  <p:tag name="LATEXADDIN" val="\documentclass{article}&#10;\usepackage{amsmath}&#10;\usepackage{bm}&#10;\usepackage{xcolor}&#10;\pagestyle{empty}&#10;\begin{document}&#10;&#10;$\color{red} \bar x_i$&#10;&#10;&#10;\end{document}"/>
  <p:tag name="IGUANATEXSIZE" val="32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3.4833"/>
  <p:tag name="LATEXADDIN" val="\documentclass{article}&#10;\usepackage{amsmath}&#10;\usepackage{bm}&#10;\usepackage{xcolor}&#10;\pagestyle{empty}&#10;\begin{document}&#10;&#10;$\color{red} \bm{\omega}'_\mathrm{o}$&#10;&#10;&#10;\end{document}"/>
  <p:tag name="IGUANATEXSIZE" val="20"/>
  <p:tag name="IGUANATEXCURSOR" val="142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bm}&#10;\usepackage{xcolor}&#10;\pagestyle{empty}&#10;\begin{document}&#10;&#10;$\color{red} z_1$&#10;&#10;&#10;\end{document}"/>
  <p:tag name="IGUANATEXSIZE" val="32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bm}&#10;\usepackage{xcolor}&#10;\pagestyle{empty}&#10;\begin{document}&#10;&#10;$\color{red} z_2$&#10;&#10;&#10;\end{document}"/>
  <p:tag name="IGUANATEXSIZE" val="32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3.73827"/>
  <p:tag name="LATEXADDIN" val="\documentclass{article}&#10;\usepackage{amsmath}&#10;\usepackage{bm}&#10;\usepackage{xcolor}&#10;\pagestyle{empty}&#10;&#10;\definecolor{mygreen}{RGB}{0,176,80}&#10;&#10;\begin{document}&#10;&#10;$\color{mygreen} z_1'$&#10;&#10;&#10;\end{document}"/>
  <p:tag name="IGUANATEXSIZE" val="32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6.73788"/>
  <p:tag name="LATEXADDIN" val="\documentclass{article}&#10;\usepackage{amsmath}&#10;\usepackage{bm}&#10;\usepackage{xcolor}&#10;\pagestyle{empty}&#10;&#10;\definecolor{mygreen}{RGB}{0,176,80}&#10;&#10;\begin{document}&#10;&#10;$\color{mygreen} z_2'$&#10;&#10;&#10;\end{document}"/>
  <p:tag name="IGUANATEXSIZE" val="32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14.7357"/>
  <p:tag name="LATEXADDIN" val="\documentclass{article}&#10;\usepackage{amsmath}&#10;\usepackage{bm}&#10;\usepackage{xcolor}&#10;\pagestyle{empty}&#10;&#10;\definecolor{mygreen}{RGB}{0,176,80}&#10;&#10;\begin{document}&#10;&#10;$\color{mygreen} \bar x_o$&#10;&#10;&#10;\end{document}"/>
  <p:tag name="IGUANATEXSIZE" val="32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09.1864"/>
  <p:tag name="LATEXADDIN" val="\documentclass{article}&#10;\usepackage{amsmath}&#10;\usepackage{bm}&#10;\usepackage{xcolor}&#10;\pagestyle{empty}&#10;\begin{document}&#10;&#10;$\color{red} \bm d_0 = - \bm{\omega}_i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11.7361"/>
  <p:tag name="LATEXADDIN" val="\documentclass{article}&#10;\usepackage{amsmath}&#10;\usepackage{bm}&#10;\usepackage{xcolor}&#10;\pagestyle{empty}&#10;\begin{document}&#10;&#10;$\color{red} \bm{d}_1$&#10;&#10;&#10;\end{document}"/>
  <p:tag name="IGUANATEXSIZE" val="32"/>
  <p:tag name="IGUANATEXCURSOR" val="136"/>
  <p:tag name="TRANSPARENCY" val="True"/>
  <p:tag name="FILENAME" val=""/>
  <p:tag name="INPUTTYPE" val="0"/>
  <p:tag name="LATEXENGINEID" val="0"/>
  <p:tag name="TEMPFOLDER" val="D:\tmp\iguanaTeX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524.9344"/>
  <p:tag name="LATEXADDIN" val="\documentclass{article}&#10;\usepackage{amsmath}&#10;\usepackage{bm}&#10;\usepackage{xcolor}&#10;\pagestyle{empty}&#10;&#10;\definecolor{mygreen}{RGB}{0,176,80}&#10;&#10;\begin{document}&#10;&#10;$\color{mygreen} \bm{d}_0' = -\bm \omega_o$&#10;&#10;&#10;\end{document}"/>
  <p:tag name="IGUANATEXSIZE" val="2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1.7361"/>
  <p:tag name="LATEXADDIN" val="\documentclass{article}&#10;\usepackage{amsmath}&#10;\usepackage{bm}&#10;\usepackage{xcolor}&#10;\pagestyle{empty}&#10;&#10;\definecolor{mygreen}{RGB}{0,176,80}&#10;&#10;\begin{document}&#10;&#10;$\color{mygreen} \bm{d}_1'$&#10;&#10;&#10;\end{document}"/>
  <p:tag name="IGUANATEXSIZE" val="32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98.98764"/>
  <p:tag name="LATEXADDIN" val="\documentclass{article}&#10;\usepackage{amsmath}&#10;\usepackage{bm}&#10;\usepackage{xcolor}&#10;\pagestyle{empty}&#10;\begin{document}&#10;&#10;$\color{red} \bar x_i$&#10;&#10;&#10;\end{document}"/>
  <p:tag name="IGUANATEXSIZE" val="32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4.2294"/>
  <p:tag name="LATEXADDIN" val="\documentclass{article}&#10;\usepackage{amsmath}&#10;\usepackage{bm}&#10;\usepackage{xcolor}&#10;\pagestyle{empty}&#10;\begin{document}&#10;&#10;$\Delta x$&#10;&#10;&#10;\end{document}"/>
  <p:tag name="IGUANATEXSIZE" val="20"/>
  <p:tag name="IGUANATEXCURSOR" val="126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bm}&#10;\usepackage{xcolor}&#10;\pagestyle{empty}&#10;\begin{document}&#10;&#10;$\color{red} z_1$&#10;&#10;&#10;\end{document}"/>
  <p:tag name="IGUANATEXSIZE" val="32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bm}&#10;\usepackage{xcolor}&#10;\pagestyle{empty}&#10;\begin{document}&#10;&#10;$\color{red} z_2$&#10;&#10;&#10;\end{document}"/>
  <p:tag name="IGUANATEXSIZE" val="32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3.73827"/>
  <p:tag name="LATEXADDIN" val="\documentclass{article}&#10;\usepackage{amsmath}&#10;\usepackage{bm}&#10;\usepackage{xcolor}&#10;\pagestyle{empty}&#10;&#10;\definecolor{mygreen}{RGB}{0,176,80}&#10;&#10;\begin{document}&#10;&#10;$\color{mygreen} z_1'$&#10;&#10;&#10;\end{document}"/>
  <p:tag name="IGUANATEXSIZE" val="32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6.73788"/>
  <p:tag name="LATEXADDIN" val="\documentclass{article}&#10;\usepackage{amsmath}&#10;\usepackage{bm}&#10;\usepackage{xcolor}&#10;\pagestyle{empty}&#10;&#10;\definecolor{mygreen}{RGB}{0,176,80}&#10;&#10;\begin{document}&#10;&#10;$\color{mygreen} z_2'$&#10;&#10;&#10;\end{document}"/>
  <p:tag name="IGUANATEXSIZE" val="32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14.7357"/>
  <p:tag name="LATEXADDIN" val="\documentclass{article}&#10;\usepackage{amsmath}&#10;\usepackage{bm}&#10;\usepackage{xcolor}&#10;\pagestyle{empty}&#10;&#10;\definecolor{mygreen}{RGB}{0,176,80}&#10;&#10;\begin{document}&#10;&#10;$\color{mygreen} \bar x_o$&#10;&#10;&#10;\end{document}"/>
  <p:tag name="IGUANATEXSIZE" val="32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274"/>
  <p:tag name="ORIGINALWIDTH" val="633.6708"/>
  <p:tag name="LATEXADDIN" val="\documentclass{article}&#10;\usepackage{amsmath}&#10;\usepackage{bm}&#10;\usepackage{xcolor}&#10;\pagestyle{empty}&#10;\begin{document}&#10;&#10;$\color{blue} \bar y_{2,2}^{(0)} = \bar x_i^+ \bar x_o^*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274"/>
  <p:tag name="ORIGINALWIDTH" val="665.9167"/>
  <p:tag name="LATEXADDIN" val="\documentclass{article}&#10;\usepackage{amsmath}&#10;\usepackage{bm}&#10;\usepackage{xcolor}&#10;\pagestyle{empty}&#10;\begin{document}&#10;&#10;$\color{blue} \bar y_{2,2}^{(1)} = \bar x_i \bar x_o^{+*}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17.7353"/>
  <p:tag name="LATEXADDIN" val="\documentclass{article}&#10;\usepackage{amsmath}&#10;\usepackage{bm}&#10;\usepackage{xcolor}&#10;\pagestyle{empty}&#10;\begin{document}&#10;&#10;$\bm{\omega}_i$&#10;&#10;&#10;\end{document}"/>
  <p:tag name="IGUANATEXSIZE" val="20"/>
  <p:tag name="IGUANATEXCURSOR" val="118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33.4833"/>
  <p:tag name="LATEXADDIN" val="\documentclass{article}&#10;\usepackage{amsmath}&#10;\usepackage{bm}&#10;\usepackage{xcolor}&#10;\pagestyle{empty}&#10;\begin{document}&#10;&#10;$\bm{\omega}_o$&#10;&#10;&#10;\end{document}"/>
  <p:tag name="IGUANATEXSIZE" val="20"/>
  <p:tag name="IGUANATEXCURSOR" val="118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33.4833"/>
  <p:tag name="LATEXADDIN" val="\documentclass{article}&#10;\usepackage{amsmath}&#10;\usepackage{bm}&#10;\usepackage{xcolor}&#10;\pagestyle{empty}&#10;\begin{document}&#10;&#10;$\bm{\omega}_o$&#10;&#10;&#10;\end{document}"/>
  <p:tag name="IGUANATEXSIZE" val="20"/>
  <p:tag name="IGUANATEXCURSOR" val="118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bm}&#10;\usepackage{xcolor}&#10;\pagestyle{empty}&#10;\begin{document}&#10;&#10;$h$&#10;&#10;&#10;\end{document}"/>
  <p:tag name="IGUANATEXSIZE" val="20"/>
  <p:tag name="IGUANATEXCURSOR" val="119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17.7353"/>
  <p:tag name="LATEXADDIN" val="\documentclass{article}&#10;\usepackage{amsmath}&#10;\usepackage{bm}&#10;\usepackage{xcolor}&#10;\pagestyle{empty}&#10;\begin{document}&#10;&#10;$\bm{\omega}'_i$&#10;&#10;&#10;\end{document}"/>
  <p:tag name="IGUANATEXSIZE" val="20"/>
  <p:tag name="IGUANATEXCURSOR" val="132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3.4833"/>
  <p:tag name="LATEXADDIN" val="\documentclass{article}&#10;\usepackage{amsmath}&#10;\usepackage{bm}&#10;\usepackage{xcolor}&#10;\pagestyle{empty}&#10;\begin{document}&#10;&#10;$\bm{\omega}'_o$&#10;&#10;&#10;\end{document}"/>
  <p:tag name="IGUANATEXSIZE" val="20"/>
  <p:tag name="IGUANATEXCURSOR" val="132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518.9351"/>
  <p:tag name="LATEXADDIN" val="\documentclass{article}&#10;\usepackage{amsmath}&#10;\usepackage{bm}&#10;\usepackage{xcolor}&#10;\pagestyle{empty}&#10;\begin{document}&#10;&#10;$p_{\uparrow}(\bm{\omega}_o | \bm{\omega}_i)$&#10;&#10;&#10;\end{document}"/>
  <p:tag name="IGUANATEXSIZE" val="20"/>
  <p:tag name="IGUANATEXCURSOR" val="146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518.9351"/>
  <p:tag name="LATEXADDIN" val="\documentclass{article}&#10;\usepackage{amsmath}&#10;\usepackage{bm}&#10;\usepackage{xcolor}&#10;\pagestyle{empty}&#10;\begin{document}&#10;&#10;$p_{\downarrow}(\bm{\omega}'_o | \bm{\omega}'_i)$&#10;&#10;&#10;\end{document}"/>
  <p:tag name="IGUANATEXSIZE" val="20"/>
  <p:tag name="IGUANATEXCURSOR" val="149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92.2385"/>
  <p:tag name="LATEXADDIN" val="\documentclass{article}&#10;\usepackage{amsmath}&#10;\usepackage{bm}&#10;\usepackage{xcolor}&#10;\pagestyle{empty}&#10;\begin{document}&#10;&#10;$\color{blue} I_1$&#10;&#10;&#10;\end{document}"/>
  <p:tag name="IGUANATEXSIZE" val="20"/>
  <p:tag name="IGUANATEXCURSOR" val="131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58.49268"/>
  <p:tag name="LATEXADDIN" val="\documentclass{article}&#10;\usepackage{amsmath}&#10;\usepackage{bm}&#10;\usepackage{xcolor}&#10;\pagestyle{empty}&#10;\begin{document}&#10;&#10;$\color{red} I$&#10;&#10;&#10;\end{document}"/>
  <p:tag name="IGUANATEXSIZE" val="20"/>
  <p:tag name="IGUANATEXCURSOR" val="130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bm}&#10;\usepackage{xcolor}&#10;\pagestyle{empty}&#10;\begin{document}&#10;&#10;$\color{red} \{ $&#10;&#10;&#10;\end{document}"/>
  <p:tag name="IGUANATEXSIZE" val="20"/>
  <p:tag name="IGUANATEXCURSOR" val="130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usepackage{bm}&#10;\usepackage{xcolor}&#10;\pagestyle{empty}&#10;\begin{document}&#10;&#10;$\color{blue} =$&#10;&#10;&#10;\end{document}"/>
  <p:tag name="IGUANATEXSIZE" val="20"/>
  <p:tag name="IGUANATEXCURSOR" val="132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92.2385"/>
  <p:tag name="LATEXADDIN" val="\documentclass{article}&#10;\usepackage{amsmath}&#10;\usepackage{bm}&#10;\usepackage{xcolor}&#10;\pagestyle{empty}&#10;\begin{document}&#10;&#10;$\color{blue} I_1$&#10;&#10;&#10;\end{document}"/>
  <p:tag name="IGUANATEXSIZE" val="20"/>
  <p:tag name="IGUANATEXCURSOR" val="131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95.23811"/>
  <p:tag name="LATEXADDIN" val="\documentclass{article}&#10;\usepackage{amsmath}&#10;\usepackage{bm}&#10;\usepackage{xcolor}&#10;\pagestyle{empty}&#10;\begin{document}&#10;&#10;$\color{blue} I_2$&#10;&#10;&#10;\end{document}"/>
  <p:tag name="IGUANATEXSIZE" val="20"/>
  <p:tag name="IGUANATEXCURSOR" val="134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4.2294"/>
  <p:tag name="LATEXADDIN" val="\documentclass{article}&#10;\usepackage{amsmath}&#10;\usepackage{bm}&#10;\usepackage{xcolor}&#10;\pagestyle{empty}&#10;\begin{document}&#10;&#10;$\Delta x$&#10;&#10;&#10;\end{document}"/>
  <p:tag name="IGUANATEXSIZE" val="20"/>
  <p:tag name="IGUANATEXCURSOR" val="126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5.98803"/>
  <p:tag name="LATEXADDIN" val="\documentclass{article}&#10;\usepackage{amsmath}&#10;\usepackage{bm}&#10;\usepackage{xcolor}&#10;\pagestyle{empty}&#10;\begin{document}&#10;&#10;$\color{blue} I_3$&#10;&#10;&#10;\end{document}"/>
  <p:tag name="IGUANATEXSIZE" val="20"/>
  <p:tag name="IGUANATEXCURSOR" val="134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95.23811"/>
  <p:tag name="LATEXADDIN" val="\documentclass{article}&#10;\usepackage{amsmath}&#10;\usepackage{bm}&#10;\usepackage{xcolor}&#10;\pagestyle{empty}&#10;\begin{document}&#10;&#10;$\color{blue} I_2$&#10;&#10;&#10;\end{document}"/>
  <p:tag name="IGUANATEXSIZE" val="20"/>
  <p:tag name="IGUANATEXCURSOR" val="134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5.98803"/>
  <p:tag name="LATEXADDIN" val="\documentclass{article}&#10;\usepackage{amsmath}&#10;\usepackage{bm}&#10;\usepackage{xcolor}&#10;\pagestyle{empty}&#10;\begin{document}&#10;&#10;$\color{blue} I_3$&#10;&#10;&#10;\end{document}"/>
  <p:tag name="IGUANATEXSIZE" val="20"/>
  <p:tag name="IGUANATEXCURSOR" val="134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1.2224"/>
  <p:tag name="LATEXADDIN" val="\documentclass{article}&#10;\usepackage{amsmath}&#10;\pagestyle{empty}&#10;\begin{document}&#10;&#10;$h(x)$&#10;&#10;&#10;\end{document}"/>
  <p:tag name="IGUANATEXSIZE" val="25"/>
  <p:tag name="IGUANATEXCURSOR" val="85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30.8961"/>
  <p:tag name="LATEXADDIN" val="\documentclass{article}&#10;\usepackage{amsmath}&#10;\pagestyle{empty}&#10;\begin{document}&#10;&#10;$\sigma_t(x) = k \cdot h(x)$&#10;&#10;&#10;\end{document}"/>
  <p:tag name="IGUANATEXSIZE" val="25"/>
  <p:tag name="IGUANATEXCURSOR" val="104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x$&#10;&#10;&#10;\end{document}"/>
  <p:tag name="IGUANATEXSIZE" val="25"/>
  <p:tag name="IGUANATEXCURSOR" val="8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x$&#10;&#10;&#10;\end{document}"/>
  <p:tag name="IGUANATEXSIZE" val="25"/>
  <p:tag name="IGUANATEXCURSOR" val="8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52.9434"/>
  <p:tag name="LATEXADDIN" val="\documentclass{article}&#10;\usepackage{amsmath}&#10;\pagestyle{empty}&#10;\begin{document}&#10;&#10;$\alpha=0.01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56.6929"/>
  <p:tag name="LATEXADDIN" val="\documentclass{article}&#10;\usepackage{amsmath}&#10;\pagestyle{empty}&#10;\begin{document}&#10;&#10;$\alpha=0.05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18.9351"/>
  <p:tag name="LATEXADDIN" val="\documentclass{article}&#10;\usepackage{amsmath}&#10;\pagestyle{empty}&#10;\begin{document}&#10;&#10;$\alpha=0.005$&#10;&#10;&#10;\end{document}"/>
  <p:tag name="IGUANATEXSIZE" val="20"/>
  <p:tag name="IGUANATEXCURSOR" val="93"/>
  <p:tag name="TRANSPARENCY" val="True"/>
  <p:tag name="FILENAME" val=""/>
  <p:tag name="LATEXENGINEID" val="0"/>
  <p:tag name="TEMPFOLDER" val="E: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1764</TotalTime>
  <Words>180</Words>
  <Application>Microsoft Office PowerPoint</Application>
  <PresentationFormat>Widescreen</PresentationFormat>
  <Paragraphs>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GuoYu</dc:creator>
  <cp:lastModifiedBy>Yu</cp:lastModifiedBy>
  <cp:revision>92</cp:revision>
  <dcterms:created xsi:type="dcterms:W3CDTF">2018-01-20T06:55:53Z</dcterms:created>
  <dcterms:modified xsi:type="dcterms:W3CDTF">2020-09-22T17:54:33Z</dcterms:modified>
</cp:coreProperties>
</file>