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1744-85CF-4513-BD23-10D1F4EAEB1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77F3-0494-4BE0-9D6A-1F376EBA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7" b="2821"/>
          <a:stretch/>
        </p:blipFill>
        <p:spPr>
          <a:xfrm>
            <a:off x="1559171" y="2382128"/>
            <a:ext cx="3657599" cy="361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b="17778"/>
          <a:stretch/>
        </p:blipFill>
        <p:spPr>
          <a:xfrm>
            <a:off x="3812346" y="253215"/>
            <a:ext cx="3474720" cy="225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62"/>
          <a:stretch/>
        </p:blipFill>
        <p:spPr>
          <a:xfrm>
            <a:off x="9381" y="253215"/>
            <a:ext cx="3657599" cy="2236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8666" y="98474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Prolonged Barriers to Care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3040" y="98474"/>
            <a:ext cx="1544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Rapid Resumption of Care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70557" y="428703"/>
            <a:ext cx="337624" cy="11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968" y="448397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Begin effect taper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641930" y="428703"/>
            <a:ext cx="337624" cy="11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0742" y="507130"/>
            <a:ext cx="6138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Begin effect taper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Fojo</dc:creator>
  <cp:lastModifiedBy>Todd Fojo</cp:lastModifiedBy>
  <cp:revision>3</cp:revision>
  <dcterms:created xsi:type="dcterms:W3CDTF">2021-12-01T03:38:14Z</dcterms:created>
  <dcterms:modified xsi:type="dcterms:W3CDTF">2021-12-01T03:43:17Z</dcterms:modified>
</cp:coreProperties>
</file>