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6" r:id="rId2"/>
    <p:sldId id="264" r:id="rId3"/>
    <p:sldId id="267" r:id="rId4"/>
    <p:sldId id="269" r:id="rId5"/>
    <p:sldId id="268" r:id="rId6"/>
    <p:sldId id="265" r:id="rId7"/>
    <p:sldId id="256" r:id="rId8"/>
    <p:sldId id="257" r:id="rId9"/>
    <p:sldId id="263" r:id="rId10"/>
    <p:sldId id="259" r:id="rId11"/>
    <p:sldId id="258" r:id="rId12"/>
    <p:sldId id="260" r:id="rId13"/>
    <p:sldId id="262"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37707-9A56-514A-9D3C-FF766DDC6D60}" v="1" dt="2025-02-07T14:49:32.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3"/>
    <p:restoredTop sz="81849"/>
  </p:normalViewPr>
  <p:slideViewPr>
    <p:cSldViewPr snapToGrid="0">
      <p:cViewPr varScale="1">
        <p:scale>
          <a:sx n="98" d="100"/>
          <a:sy n="98" d="100"/>
        </p:scale>
        <p:origin x="125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ldChg>
    </pc:docChg>
  </pc:docChgLst>
  <pc:docChgLst>
    <pc:chgData name="Parastu Kasaie" userId="1e6f2ad9-07d6-4e69-b2cb-e8eac35e5cb9" providerId="ADAL" clId="{D9D37707-9A56-514A-9D3C-FF766DDC6D60}"/>
    <pc:docChg chg="addSld modSld">
      <pc:chgData name="Parastu Kasaie" userId="1e6f2ad9-07d6-4e69-b2cb-e8eac35e5cb9" providerId="ADAL" clId="{D9D37707-9A56-514A-9D3C-FF766DDC6D60}" dt="2025-02-07T14:49:32.864" v="1"/>
      <pc:docMkLst>
        <pc:docMk/>
      </pc:docMkLst>
      <pc:sldChg chg="addSp modSp new">
        <pc:chgData name="Parastu Kasaie" userId="1e6f2ad9-07d6-4e69-b2cb-e8eac35e5cb9" providerId="ADAL" clId="{D9D37707-9A56-514A-9D3C-FF766DDC6D60}" dt="2025-02-07T14:49:32.864" v="1"/>
        <pc:sldMkLst>
          <pc:docMk/>
          <pc:sldMk cId="1392443875" sldId="269"/>
        </pc:sldMkLst>
        <pc:spChg chg="add mod">
          <ac:chgData name="Parastu Kasaie" userId="1e6f2ad9-07d6-4e69-b2cb-e8eac35e5cb9" providerId="ADAL" clId="{D9D37707-9A56-514A-9D3C-FF766DDC6D60}" dt="2025-02-07T14:49:32.864" v="1"/>
          <ac:spMkLst>
            <pc:docMk/>
            <pc:sldMk cId="1392443875" sldId="269"/>
            <ac:spMk id="4" creationId="{790128AE-478B-8ACE-D297-666E056F7CC5}"/>
          </ac:spMkLst>
        </pc:spChg>
        <pc:spChg chg="add mod">
          <ac:chgData name="Parastu Kasaie" userId="1e6f2ad9-07d6-4e69-b2cb-e8eac35e5cb9" providerId="ADAL" clId="{D9D37707-9A56-514A-9D3C-FF766DDC6D60}" dt="2025-02-07T14:49:32.864" v="1"/>
          <ac:spMkLst>
            <pc:docMk/>
            <pc:sldMk cId="1392443875" sldId="269"/>
            <ac:spMk id="7" creationId="{7DBDE871-6FDB-4DC6-F971-1A79F40DF400}"/>
          </ac:spMkLst>
        </pc:spChg>
        <pc:spChg chg="mod">
          <ac:chgData name="Parastu Kasaie" userId="1e6f2ad9-07d6-4e69-b2cb-e8eac35e5cb9" providerId="ADAL" clId="{D9D37707-9A56-514A-9D3C-FF766DDC6D60}" dt="2025-02-07T14:49:32.864" v="1"/>
          <ac:spMkLst>
            <pc:docMk/>
            <pc:sldMk cId="1392443875" sldId="269"/>
            <ac:spMk id="13" creationId="{5BC62F75-B397-06D4-63BB-E6A488A0DFA0}"/>
          </ac:spMkLst>
        </pc:spChg>
        <pc:spChg chg="mod">
          <ac:chgData name="Parastu Kasaie" userId="1e6f2ad9-07d6-4e69-b2cb-e8eac35e5cb9" providerId="ADAL" clId="{D9D37707-9A56-514A-9D3C-FF766DDC6D60}" dt="2025-02-07T14:49:32.864" v="1"/>
          <ac:spMkLst>
            <pc:docMk/>
            <pc:sldMk cId="1392443875" sldId="269"/>
            <ac:spMk id="15" creationId="{50A87126-2046-7934-A328-CDE0C5F17FD2}"/>
          </ac:spMkLst>
        </pc:spChg>
        <pc:spChg chg="mod">
          <ac:chgData name="Parastu Kasaie" userId="1e6f2ad9-07d6-4e69-b2cb-e8eac35e5cb9" providerId="ADAL" clId="{D9D37707-9A56-514A-9D3C-FF766DDC6D60}" dt="2025-02-07T14:49:32.864" v="1"/>
          <ac:spMkLst>
            <pc:docMk/>
            <pc:sldMk cId="1392443875" sldId="269"/>
            <ac:spMk id="17" creationId="{35D0C0B3-6688-1BF2-EF8B-D96E35A56582}"/>
          </ac:spMkLst>
        </pc:spChg>
        <pc:spChg chg="add mod">
          <ac:chgData name="Parastu Kasaie" userId="1e6f2ad9-07d6-4e69-b2cb-e8eac35e5cb9" providerId="ADAL" clId="{D9D37707-9A56-514A-9D3C-FF766DDC6D60}" dt="2025-02-07T14:49:32.864" v="1"/>
          <ac:spMkLst>
            <pc:docMk/>
            <pc:sldMk cId="1392443875" sldId="269"/>
            <ac:spMk id="20" creationId="{1CF0E110-64C9-1A2F-FF24-792AC2138D12}"/>
          </ac:spMkLst>
        </pc:spChg>
        <pc:spChg chg="add mod">
          <ac:chgData name="Parastu Kasaie" userId="1e6f2ad9-07d6-4e69-b2cb-e8eac35e5cb9" providerId="ADAL" clId="{D9D37707-9A56-514A-9D3C-FF766DDC6D60}" dt="2025-02-07T14:49:32.864" v="1"/>
          <ac:spMkLst>
            <pc:docMk/>
            <pc:sldMk cId="1392443875" sldId="269"/>
            <ac:spMk id="24" creationId="{B5F0C2A1-992E-D9F8-9DFB-C7C53FB9AC91}"/>
          </ac:spMkLst>
        </pc:spChg>
        <pc:spChg chg="add mod">
          <ac:chgData name="Parastu Kasaie" userId="1e6f2ad9-07d6-4e69-b2cb-e8eac35e5cb9" providerId="ADAL" clId="{D9D37707-9A56-514A-9D3C-FF766DDC6D60}" dt="2025-02-07T14:49:32.864" v="1"/>
          <ac:spMkLst>
            <pc:docMk/>
            <pc:sldMk cId="1392443875" sldId="269"/>
            <ac:spMk id="27" creationId="{AB676CAB-E8C8-79A5-B450-33529A8EBCB1}"/>
          </ac:spMkLst>
        </pc:spChg>
        <pc:spChg chg="add mod">
          <ac:chgData name="Parastu Kasaie" userId="1e6f2ad9-07d6-4e69-b2cb-e8eac35e5cb9" providerId="ADAL" clId="{D9D37707-9A56-514A-9D3C-FF766DDC6D60}" dt="2025-02-07T14:49:32.864" v="1"/>
          <ac:spMkLst>
            <pc:docMk/>
            <pc:sldMk cId="1392443875" sldId="269"/>
            <ac:spMk id="28" creationId="{E53DF528-94F1-CB12-07C1-246357C7DE84}"/>
          </ac:spMkLst>
        </pc:spChg>
        <pc:spChg chg="add mod">
          <ac:chgData name="Parastu Kasaie" userId="1e6f2ad9-07d6-4e69-b2cb-e8eac35e5cb9" providerId="ADAL" clId="{D9D37707-9A56-514A-9D3C-FF766DDC6D60}" dt="2025-02-07T14:49:32.864" v="1"/>
          <ac:spMkLst>
            <pc:docMk/>
            <pc:sldMk cId="1392443875" sldId="269"/>
            <ac:spMk id="29" creationId="{CB8274A7-3ACC-74EA-8F22-8FFFA1A79239}"/>
          </ac:spMkLst>
        </pc:spChg>
      </pc:sldChg>
    </pc:docChg>
  </pc:docChgLst>
  <pc:docChgLst>
    <pc:chgData name="Parastu Kasaie" userId="1e6f2ad9-07d6-4e69-b2cb-e8eac35e5cb9" providerId="ADAL" clId="{BC65F091-BD9C-8D45-8968-C4ABBADED754}"/>
    <pc:docChg chg="undo custSel addSld modSld sldOrd">
      <pc:chgData name="Parastu Kasaie" userId="1e6f2ad9-07d6-4e69-b2cb-e8eac35e5cb9" providerId="ADAL" clId="{BC65F091-BD9C-8D45-8968-C4ABBADED754}" dt="2025-01-23T22:20:16.629" v="1830" actId="313"/>
      <pc:docMkLst>
        <pc:docMk/>
      </pc:docMkLst>
      <pc:sldChg chg="addSp delSp modSp mod">
        <pc:chgData name="Parastu Kasaie" userId="1e6f2ad9-07d6-4e69-b2cb-e8eac35e5cb9" providerId="ADAL" clId="{BC65F091-BD9C-8D45-8968-C4ABBADED754}" dt="2025-01-17T18:34:52.903" v="47" actId="20577"/>
        <pc:sldMkLst>
          <pc:docMk/>
          <pc:sldMk cId="1306503906" sldId="264"/>
        </pc:sldMkLst>
        <pc:spChg chg="add mod">
          <ac:chgData name="Parastu Kasaie" userId="1e6f2ad9-07d6-4e69-b2cb-e8eac35e5cb9" providerId="ADAL" clId="{BC65F091-BD9C-8D45-8968-C4ABBADED754}" dt="2025-01-10T16:53:51.939" v="0"/>
          <ac:spMkLst>
            <pc:docMk/>
            <pc:sldMk cId="1306503906" sldId="264"/>
            <ac:spMk id="6" creationId="{3C347EF4-15E5-344D-8779-796AA2FB2776}"/>
          </ac:spMkLst>
        </pc:spChg>
        <pc:spChg chg="add mod">
          <ac:chgData name="Parastu Kasaie" userId="1e6f2ad9-07d6-4e69-b2cb-e8eac35e5cb9" providerId="ADAL" clId="{BC65F091-BD9C-8D45-8968-C4ABBADED754}" dt="2025-01-10T16:53:51.939" v="0"/>
          <ac:spMkLst>
            <pc:docMk/>
            <pc:sldMk cId="1306503906" sldId="264"/>
            <ac:spMk id="10" creationId="{7BF809AD-811D-B70A-D645-7E4B204581CD}"/>
          </ac:spMkLst>
        </pc:spChg>
        <pc:spChg chg="add mod">
          <ac:chgData name="Parastu Kasaie" userId="1e6f2ad9-07d6-4e69-b2cb-e8eac35e5cb9" providerId="ADAL" clId="{BC65F091-BD9C-8D45-8968-C4ABBADED754}" dt="2025-01-10T16:53:51.939" v="0"/>
          <ac:spMkLst>
            <pc:docMk/>
            <pc:sldMk cId="1306503906" sldId="264"/>
            <ac:spMk id="13" creationId="{EEF65EE1-C706-3575-2D7E-9C7C52A2306E}"/>
          </ac:spMkLst>
        </pc:spChg>
        <pc:spChg chg="add mod">
          <ac:chgData name="Parastu Kasaie" userId="1e6f2ad9-07d6-4e69-b2cb-e8eac35e5cb9" providerId="ADAL" clId="{BC65F091-BD9C-8D45-8968-C4ABBADED754}" dt="2025-01-10T16:53:51.939" v="0"/>
          <ac:spMkLst>
            <pc:docMk/>
            <pc:sldMk cId="1306503906" sldId="264"/>
            <ac:spMk id="20" creationId="{15EC2875-3D21-9B31-64B7-69299D30ADD8}"/>
          </ac:spMkLst>
        </pc:spChg>
        <pc:spChg chg="add mod">
          <ac:chgData name="Parastu Kasaie" userId="1e6f2ad9-07d6-4e69-b2cb-e8eac35e5cb9" providerId="ADAL" clId="{BC65F091-BD9C-8D45-8968-C4ABBADED754}" dt="2025-01-10T16:53:51.939" v="0"/>
          <ac:spMkLst>
            <pc:docMk/>
            <pc:sldMk cId="1306503906" sldId="264"/>
            <ac:spMk id="22" creationId="{45746D2A-B79D-2098-6DF3-D83F3650C92D}"/>
          </ac:spMkLst>
        </pc:spChg>
        <pc:spChg chg="add mod">
          <ac:chgData name="Parastu Kasaie" userId="1e6f2ad9-07d6-4e69-b2cb-e8eac35e5cb9" providerId="ADAL" clId="{BC65F091-BD9C-8D45-8968-C4ABBADED754}" dt="2025-01-10T16:53:51.939" v="0"/>
          <ac:spMkLst>
            <pc:docMk/>
            <pc:sldMk cId="1306503906" sldId="264"/>
            <ac:spMk id="26" creationId="{174AD969-0C8C-1BF2-AA8B-4E9C199BA925}"/>
          </ac:spMkLst>
        </pc:spChg>
        <pc:spChg chg="mod">
          <ac:chgData name="Parastu Kasaie" userId="1e6f2ad9-07d6-4e69-b2cb-e8eac35e5cb9" providerId="ADAL" clId="{BC65F091-BD9C-8D45-8968-C4ABBADED754}" dt="2025-01-10T16:55:56.746" v="26" actId="1076"/>
          <ac:spMkLst>
            <pc:docMk/>
            <pc:sldMk cId="1306503906" sldId="264"/>
            <ac:spMk id="27" creationId="{47D7CC36-606E-1F19-BEC9-6D0EA007CF3C}"/>
          </ac:spMkLst>
        </pc:spChg>
        <pc:spChg chg="mod">
          <ac:chgData name="Parastu Kasaie" userId="1e6f2ad9-07d6-4e69-b2cb-e8eac35e5cb9" providerId="ADAL" clId="{BC65F091-BD9C-8D45-8968-C4ABBADED754}" dt="2025-01-10T16:55:56.746" v="26" actId="1076"/>
          <ac:spMkLst>
            <pc:docMk/>
            <pc:sldMk cId="1306503906" sldId="264"/>
            <ac:spMk id="28" creationId="{6AAB2C73-2F7F-8E1B-AE82-338579EDF306}"/>
          </ac:spMkLst>
        </pc:spChg>
        <pc:spChg chg="mod">
          <ac:chgData name="Parastu Kasaie" userId="1e6f2ad9-07d6-4e69-b2cb-e8eac35e5cb9" providerId="ADAL" clId="{BC65F091-BD9C-8D45-8968-C4ABBADED754}" dt="2025-01-10T16:55:56.746" v="26" actId="1076"/>
          <ac:spMkLst>
            <pc:docMk/>
            <pc:sldMk cId="1306503906" sldId="264"/>
            <ac:spMk id="29" creationId="{1CFCECE1-A307-DE45-AEB8-618FC0A0E7F8}"/>
          </ac:spMkLst>
        </pc:spChg>
        <pc:spChg chg="mod">
          <ac:chgData name="Parastu Kasaie" userId="1e6f2ad9-07d6-4e69-b2cb-e8eac35e5cb9" providerId="ADAL" clId="{BC65F091-BD9C-8D45-8968-C4ABBADED754}" dt="2025-01-10T16:55:56.746" v="26" actId="1076"/>
          <ac:spMkLst>
            <pc:docMk/>
            <pc:sldMk cId="1306503906" sldId="264"/>
            <ac:spMk id="30" creationId="{82E0A8AB-C436-77C2-F194-199DB7C7739D}"/>
          </ac:spMkLst>
        </pc:spChg>
        <pc:spChg chg="mod">
          <ac:chgData name="Parastu Kasaie" userId="1e6f2ad9-07d6-4e69-b2cb-e8eac35e5cb9" providerId="ADAL" clId="{BC65F091-BD9C-8D45-8968-C4ABBADED754}" dt="2025-01-10T16:55:56.746" v="26" actId="1076"/>
          <ac:spMkLst>
            <pc:docMk/>
            <pc:sldMk cId="1306503906" sldId="264"/>
            <ac:spMk id="34" creationId="{B78F8082-B7D0-2E05-E5BD-44166683165D}"/>
          </ac:spMkLst>
        </pc:spChg>
        <pc:spChg chg="mod">
          <ac:chgData name="Parastu Kasaie" userId="1e6f2ad9-07d6-4e69-b2cb-e8eac35e5cb9" providerId="ADAL" clId="{BC65F091-BD9C-8D45-8968-C4ABBADED754}" dt="2025-01-10T16:55:56.746" v="26" actId="1076"/>
          <ac:spMkLst>
            <pc:docMk/>
            <pc:sldMk cId="1306503906" sldId="264"/>
            <ac:spMk id="35" creationId="{522BB5D7-91FA-1500-A45A-BCB794AAA4D3}"/>
          </ac:spMkLst>
        </pc:spChg>
        <pc:spChg chg="mod">
          <ac:chgData name="Parastu Kasaie" userId="1e6f2ad9-07d6-4e69-b2cb-e8eac35e5cb9" providerId="ADAL" clId="{BC65F091-BD9C-8D45-8968-C4ABBADED754}" dt="2025-01-10T16:55:56.746" v="26" actId="1076"/>
          <ac:spMkLst>
            <pc:docMk/>
            <pc:sldMk cId="1306503906" sldId="264"/>
            <ac:spMk id="36" creationId="{D46CB95E-F330-EB80-AA46-C58E972C1EA2}"/>
          </ac:spMkLst>
        </pc:spChg>
        <pc:spChg chg="mod">
          <ac:chgData name="Parastu Kasaie" userId="1e6f2ad9-07d6-4e69-b2cb-e8eac35e5cb9" providerId="ADAL" clId="{BC65F091-BD9C-8D45-8968-C4ABBADED754}" dt="2025-01-10T16:55:56.746" v="26" actId="1076"/>
          <ac:spMkLst>
            <pc:docMk/>
            <pc:sldMk cId="1306503906" sldId="264"/>
            <ac:spMk id="39" creationId="{F7AA4A70-A0BB-A023-C9E4-D624F02FF0CB}"/>
          </ac:spMkLst>
        </pc:spChg>
        <pc:spChg chg="mod">
          <ac:chgData name="Parastu Kasaie" userId="1e6f2ad9-07d6-4e69-b2cb-e8eac35e5cb9" providerId="ADAL" clId="{BC65F091-BD9C-8D45-8968-C4ABBADED754}" dt="2025-01-10T16:55:56.746" v="26" actId="1076"/>
          <ac:spMkLst>
            <pc:docMk/>
            <pc:sldMk cId="1306503906" sldId="264"/>
            <ac:spMk id="41" creationId="{78939326-54A2-DC31-4623-ECCB1B3CFF4F}"/>
          </ac:spMkLst>
        </pc:spChg>
        <pc:spChg chg="add mod">
          <ac:chgData name="Parastu Kasaie" userId="1e6f2ad9-07d6-4e69-b2cb-e8eac35e5cb9" providerId="ADAL" clId="{BC65F091-BD9C-8D45-8968-C4ABBADED754}" dt="2025-01-10T16:53:51.939" v="0"/>
          <ac:spMkLst>
            <pc:docMk/>
            <pc:sldMk cId="1306503906" sldId="264"/>
            <ac:spMk id="42" creationId="{F370AD35-960B-F478-3BA6-17BFCEEBF476}"/>
          </ac:spMkLst>
        </pc:spChg>
        <pc:spChg chg="add mod">
          <ac:chgData name="Parastu Kasaie" userId="1e6f2ad9-07d6-4e69-b2cb-e8eac35e5cb9" providerId="ADAL" clId="{BC65F091-BD9C-8D45-8968-C4ABBADED754}" dt="2025-01-10T16:53:51.939" v="0"/>
          <ac:spMkLst>
            <pc:docMk/>
            <pc:sldMk cId="1306503906" sldId="264"/>
            <ac:spMk id="44" creationId="{E98971E0-E6AC-9427-6D86-2110DEC725B7}"/>
          </ac:spMkLst>
        </pc:spChg>
        <pc:spChg chg="add mod">
          <ac:chgData name="Parastu Kasaie" userId="1e6f2ad9-07d6-4e69-b2cb-e8eac35e5cb9" providerId="ADAL" clId="{BC65F091-BD9C-8D45-8968-C4ABBADED754}" dt="2025-01-10T16:53:51.939" v="0"/>
          <ac:spMkLst>
            <pc:docMk/>
            <pc:sldMk cId="1306503906" sldId="264"/>
            <ac:spMk id="46" creationId="{D484882B-2342-832C-BFDD-15944BFE9061}"/>
          </ac:spMkLst>
        </pc:spChg>
        <pc:spChg chg="add mod">
          <ac:chgData name="Parastu Kasaie" userId="1e6f2ad9-07d6-4e69-b2cb-e8eac35e5cb9" providerId="ADAL" clId="{BC65F091-BD9C-8D45-8968-C4ABBADED754}" dt="2025-01-10T16:54:16.948" v="3" actId="1076"/>
          <ac:spMkLst>
            <pc:docMk/>
            <pc:sldMk cId="1306503906" sldId="264"/>
            <ac:spMk id="47" creationId="{84FCC870-E217-6799-C68F-C7C280965491}"/>
          </ac:spMkLst>
        </pc:spChg>
        <pc:spChg chg="mod">
          <ac:chgData name="Parastu Kasaie" userId="1e6f2ad9-07d6-4e69-b2cb-e8eac35e5cb9" providerId="ADAL" clId="{BC65F091-BD9C-8D45-8968-C4ABBADED754}" dt="2025-01-10T16:55:56.746" v="26" actId="1076"/>
          <ac:spMkLst>
            <pc:docMk/>
            <pc:sldMk cId="1306503906" sldId="264"/>
            <ac:spMk id="48" creationId="{1BEEF22F-E1D3-B8EA-E1EA-BB05ED1DFCFB}"/>
          </ac:spMkLst>
        </pc:spChg>
        <pc:spChg chg="add mod">
          <ac:chgData name="Parastu Kasaie" userId="1e6f2ad9-07d6-4e69-b2cb-e8eac35e5cb9" providerId="ADAL" clId="{BC65F091-BD9C-8D45-8968-C4ABBADED754}" dt="2025-01-17T18:34:52.903" v="47" actId="20577"/>
          <ac:spMkLst>
            <pc:docMk/>
            <pc:sldMk cId="1306503906" sldId="264"/>
            <ac:spMk id="49" creationId="{D5708A01-C0D3-99DB-85D5-569C116F92B9}"/>
          </ac:spMkLst>
        </pc:spChg>
      </pc:sldChg>
      <pc:sldChg chg="addSp delSp modSp new mod">
        <pc:chgData name="Parastu Kasaie" userId="1e6f2ad9-07d6-4e69-b2cb-e8eac35e5cb9" providerId="ADAL" clId="{BC65F091-BD9C-8D45-8968-C4ABBADED754}" dt="2025-01-17T20:01:19.129" v="492" actId="20577"/>
        <pc:sldMkLst>
          <pc:docMk/>
          <pc:sldMk cId="2394394389" sldId="265"/>
        </pc:sldMkLst>
        <pc:spChg chg="add mod">
          <ac:chgData name="Parastu Kasaie" userId="1e6f2ad9-07d6-4e69-b2cb-e8eac35e5cb9" providerId="ADAL" clId="{BC65F091-BD9C-8D45-8968-C4ABBADED754}" dt="2025-01-17T19:55:35.808" v="183" actId="1076"/>
          <ac:spMkLst>
            <pc:docMk/>
            <pc:sldMk cId="2394394389" sldId="265"/>
            <ac:spMk id="11" creationId="{B81F9289-55E6-3EA5-17D0-9B19BD78F814}"/>
          </ac:spMkLst>
        </pc:spChg>
        <pc:spChg chg="add mod">
          <ac:chgData name="Parastu Kasaie" userId="1e6f2ad9-07d6-4e69-b2cb-e8eac35e5cb9" providerId="ADAL" clId="{BC65F091-BD9C-8D45-8968-C4ABBADED754}" dt="2025-01-17T19:55:35.808" v="183" actId="1076"/>
          <ac:spMkLst>
            <pc:docMk/>
            <pc:sldMk cId="2394394389" sldId="265"/>
            <ac:spMk id="14" creationId="{B433714E-FD73-551F-469A-676392B2AE73}"/>
          </ac:spMkLst>
        </pc:spChg>
        <pc:spChg chg="add mod">
          <ac:chgData name="Parastu Kasaie" userId="1e6f2ad9-07d6-4e69-b2cb-e8eac35e5cb9" providerId="ADAL" clId="{BC65F091-BD9C-8D45-8968-C4ABBADED754}" dt="2025-01-17T19:55:35.808" v="183" actId="1076"/>
          <ac:spMkLst>
            <pc:docMk/>
            <pc:sldMk cId="2394394389" sldId="265"/>
            <ac:spMk id="15" creationId="{0AAFB432-320E-0BCE-3091-ABD153549FF4}"/>
          </ac:spMkLst>
        </pc:spChg>
        <pc:spChg chg="add mod">
          <ac:chgData name="Parastu Kasaie" userId="1e6f2ad9-07d6-4e69-b2cb-e8eac35e5cb9" providerId="ADAL" clId="{BC65F091-BD9C-8D45-8968-C4ABBADED754}" dt="2025-01-17T19:55:35.808" v="183" actId="1076"/>
          <ac:spMkLst>
            <pc:docMk/>
            <pc:sldMk cId="2394394389" sldId="265"/>
            <ac:spMk id="16" creationId="{B249B3E6-99CB-A993-9DAB-098ED102F7DB}"/>
          </ac:spMkLst>
        </pc:spChg>
        <pc:spChg chg="add mod">
          <ac:chgData name="Parastu Kasaie" userId="1e6f2ad9-07d6-4e69-b2cb-e8eac35e5cb9" providerId="ADAL" clId="{BC65F091-BD9C-8D45-8968-C4ABBADED754}" dt="2025-01-17T19:55:35.808" v="183" actId="1076"/>
          <ac:spMkLst>
            <pc:docMk/>
            <pc:sldMk cId="2394394389" sldId="265"/>
            <ac:spMk id="17" creationId="{4499282F-5A0C-2ED9-A5BB-78E55922F7A8}"/>
          </ac:spMkLst>
        </pc:spChg>
        <pc:spChg chg="add mod">
          <ac:chgData name="Parastu Kasaie" userId="1e6f2ad9-07d6-4e69-b2cb-e8eac35e5cb9" providerId="ADAL" clId="{BC65F091-BD9C-8D45-8968-C4ABBADED754}" dt="2025-01-17T19:55:35.808" v="183" actId="1076"/>
          <ac:spMkLst>
            <pc:docMk/>
            <pc:sldMk cId="2394394389" sldId="265"/>
            <ac:spMk id="18" creationId="{242BF9EF-1FFE-14FF-E44A-473192407234}"/>
          </ac:spMkLst>
        </pc:spChg>
        <pc:spChg chg="add mod">
          <ac:chgData name="Parastu Kasaie" userId="1e6f2ad9-07d6-4e69-b2cb-e8eac35e5cb9" providerId="ADAL" clId="{BC65F091-BD9C-8D45-8968-C4ABBADED754}" dt="2025-01-17T19:55:35.808" v="183" actId="1076"/>
          <ac:spMkLst>
            <pc:docMk/>
            <pc:sldMk cId="2394394389" sldId="265"/>
            <ac:spMk id="19" creationId="{C1F65478-DD11-249D-25B5-AC9D25441781}"/>
          </ac:spMkLst>
        </pc:spChg>
        <pc:spChg chg="add mod">
          <ac:chgData name="Parastu Kasaie" userId="1e6f2ad9-07d6-4e69-b2cb-e8eac35e5cb9" providerId="ADAL" clId="{BC65F091-BD9C-8D45-8968-C4ABBADED754}" dt="2025-01-17T19:55:38.286" v="185" actId="1076"/>
          <ac:spMkLst>
            <pc:docMk/>
            <pc:sldMk cId="2394394389" sldId="265"/>
            <ac:spMk id="24" creationId="{947D68FF-CD16-D649-E39D-119C77F0F9A6}"/>
          </ac:spMkLst>
        </pc:spChg>
        <pc:spChg chg="add mod">
          <ac:chgData name="Parastu Kasaie" userId="1e6f2ad9-07d6-4e69-b2cb-e8eac35e5cb9" providerId="ADAL" clId="{BC65F091-BD9C-8D45-8968-C4ABBADED754}" dt="2025-01-17T19:56:04.341" v="189" actId="1076"/>
          <ac:spMkLst>
            <pc:docMk/>
            <pc:sldMk cId="2394394389" sldId="265"/>
            <ac:spMk id="25" creationId="{EBE8BA20-6E77-01C3-E267-8D47FE883B02}"/>
          </ac:spMkLst>
        </pc:spChg>
        <pc:spChg chg="add mod">
          <ac:chgData name="Parastu Kasaie" userId="1e6f2ad9-07d6-4e69-b2cb-e8eac35e5cb9" providerId="ADAL" clId="{BC65F091-BD9C-8D45-8968-C4ABBADED754}" dt="2025-01-17T20:01:16.165" v="489" actId="20577"/>
          <ac:spMkLst>
            <pc:docMk/>
            <pc:sldMk cId="2394394389" sldId="265"/>
            <ac:spMk id="28" creationId="{432D7E20-CCE4-152C-04FB-C3F7FD85A714}"/>
          </ac:spMkLst>
        </pc:spChg>
        <pc:spChg chg="add">
          <ac:chgData name="Parastu Kasaie" userId="1e6f2ad9-07d6-4e69-b2cb-e8eac35e5cb9" providerId="ADAL" clId="{BC65F091-BD9C-8D45-8968-C4ABBADED754}" dt="2025-01-17T19:56:00.965" v="188" actId="11529"/>
          <ac:spMkLst>
            <pc:docMk/>
            <pc:sldMk cId="2394394389" sldId="265"/>
            <ac:spMk id="29" creationId="{7AF9D15F-09BE-3626-E773-6364AFB71EE9}"/>
          </ac:spMkLst>
        </pc:spChg>
        <pc:spChg chg="add mod">
          <ac:chgData name="Parastu Kasaie" userId="1e6f2ad9-07d6-4e69-b2cb-e8eac35e5cb9" providerId="ADAL" clId="{BC65F091-BD9C-8D45-8968-C4ABBADED754}" dt="2025-01-17T19:56:22.075" v="199" actId="1076"/>
          <ac:spMkLst>
            <pc:docMk/>
            <pc:sldMk cId="2394394389" sldId="265"/>
            <ac:spMk id="31" creationId="{E7361221-C6FA-E7C0-E540-07712EC055A4}"/>
          </ac:spMkLst>
        </pc:spChg>
        <pc:spChg chg="add mod">
          <ac:chgData name="Parastu Kasaie" userId="1e6f2ad9-07d6-4e69-b2cb-e8eac35e5cb9" providerId="ADAL" clId="{BC65F091-BD9C-8D45-8968-C4ABBADED754}" dt="2025-01-17T19:56:29.254" v="202" actId="20577"/>
          <ac:spMkLst>
            <pc:docMk/>
            <pc:sldMk cId="2394394389" sldId="265"/>
            <ac:spMk id="32" creationId="{9BF23213-0BC0-946E-1C97-AA3BFE859464}"/>
          </ac:spMkLst>
        </pc:spChg>
        <pc:spChg chg="add mod">
          <ac:chgData name="Parastu Kasaie" userId="1e6f2ad9-07d6-4e69-b2cb-e8eac35e5cb9" providerId="ADAL" clId="{BC65F091-BD9C-8D45-8968-C4ABBADED754}" dt="2025-01-17T19:56:38.402" v="208" actId="1076"/>
          <ac:spMkLst>
            <pc:docMk/>
            <pc:sldMk cId="2394394389" sldId="265"/>
            <ac:spMk id="33" creationId="{690DC7E3-2043-9588-3278-2F085DBBCD1B}"/>
          </ac:spMkLst>
        </pc:spChg>
        <pc:spChg chg="add mod">
          <ac:chgData name="Parastu Kasaie" userId="1e6f2ad9-07d6-4e69-b2cb-e8eac35e5cb9" providerId="ADAL" clId="{BC65F091-BD9C-8D45-8968-C4ABBADED754}" dt="2025-01-17T19:57:43.263" v="232" actId="14100"/>
          <ac:spMkLst>
            <pc:docMk/>
            <pc:sldMk cId="2394394389" sldId="265"/>
            <ac:spMk id="41" creationId="{3D053946-FF79-C996-C7E6-00DD290F84E7}"/>
          </ac:spMkLst>
        </pc:spChg>
        <pc:spChg chg="add mod">
          <ac:chgData name="Parastu Kasaie" userId="1e6f2ad9-07d6-4e69-b2cb-e8eac35e5cb9" providerId="ADAL" clId="{BC65F091-BD9C-8D45-8968-C4ABBADED754}" dt="2025-01-17T19:58:29.192" v="246" actId="207"/>
          <ac:spMkLst>
            <pc:docMk/>
            <pc:sldMk cId="2394394389" sldId="265"/>
            <ac:spMk id="49" creationId="{C57B9DAE-4ED5-3538-17E5-DAE75A5714D0}"/>
          </ac:spMkLst>
        </pc:spChg>
        <pc:spChg chg="add mod">
          <ac:chgData name="Parastu Kasaie" userId="1e6f2ad9-07d6-4e69-b2cb-e8eac35e5cb9" providerId="ADAL" clId="{BC65F091-BD9C-8D45-8968-C4ABBADED754}" dt="2025-01-17T19:58:46.278" v="275" actId="207"/>
          <ac:spMkLst>
            <pc:docMk/>
            <pc:sldMk cId="2394394389" sldId="265"/>
            <ac:spMk id="50" creationId="{8693EF93-3FD1-82A4-9A6A-1D89FC19555A}"/>
          </ac:spMkLst>
        </pc:spChg>
        <pc:spChg chg="add mod">
          <ac:chgData name="Parastu Kasaie" userId="1e6f2ad9-07d6-4e69-b2cb-e8eac35e5cb9" providerId="ADAL" clId="{BC65F091-BD9C-8D45-8968-C4ABBADED754}" dt="2025-01-17T19:59:28.234" v="280" actId="1076"/>
          <ac:spMkLst>
            <pc:docMk/>
            <pc:sldMk cId="2394394389" sldId="265"/>
            <ac:spMk id="58" creationId="{5BCD6933-4E0B-C43A-797D-ADE125A2A2DE}"/>
          </ac:spMkLst>
        </pc:spChg>
        <pc:spChg chg="add mod">
          <ac:chgData name="Parastu Kasaie" userId="1e6f2ad9-07d6-4e69-b2cb-e8eac35e5cb9" providerId="ADAL" clId="{BC65F091-BD9C-8D45-8968-C4ABBADED754}" dt="2025-01-17T19:59:28.234" v="280" actId="1076"/>
          <ac:spMkLst>
            <pc:docMk/>
            <pc:sldMk cId="2394394389" sldId="265"/>
            <ac:spMk id="59" creationId="{457F8CE5-DA28-B219-1CFA-4741E73B13F0}"/>
          </ac:spMkLst>
        </pc:spChg>
        <pc:spChg chg="add mod">
          <ac:chgData name="Parastu Kasaie" userId="1e6f2ad9-07d6-4e69-b2cb-e8eac35e5cb9" providerId="ADAL" clId="{BC65F091-BD9C-8D45-8968-C4ABBADED754}" dt="2025-01-17T19:59:28.234" v="280" actId="1076"/>
          <ac:spMkLst>
            <pc:docMk/>
            <pc:sldMk cId="2394394389" sldId="265"/>
            <ac:spMk id="60" creationId="{9E765CDD-ACE6-F3FB-353A-E861A82FE28C}"/>
          </ac:spMkLst>
        </pc:spChg>
        <pc:spChg chg="add mod">
          <ac:chgData name="Parastu Kasaie" userId="1e6f2ad9-07d6-4e69-b2cb-e8eac35e5cb9" providerId="ADAL" clId="{BC65F091-BD9C-8D45-8968-C4ABBADED754}" dt="2025-01-17T20:01:07.996" v="485" actId="207"/>
          <ac:spMkLst>
            <pc:docMk/>
            <pc:sldMk cId="2394394389" sldId="265"/>
            <ac:spMk id="66" creationId="{D0ABE0EB-5C43-228C-C4D2-DFB764D60D52}"/>
          </ac:spMkLst>
        </pc:spChg>
        <pc:spChg chg="add mod">
          <ac:chgData name="Parastu Kasaie" userId="1e6f2ad9-07d6-4e69-b2cb-e8eac35e5cb9" providerId="ADAL" clId="{BC65F091-BD9C-8D45-8968-C4ABBADED754}" dt="2025-01-17T19:59:36.646" v="283" actId="14100"/>
          <ac:spMkLst>
            <pc:docMk/>
            <pc:sldMk cId="2394394389" sldId="265"/>
            <ac:spMk id="68" creationId="{F1EA41BA-6E1E-586C-5407-4B05399CD052}"/>
          </ac:spMkLst>
        </pc:spChg>
        <pc:spChg chg="add mod">
          <ac:chgData name="Parastu Kasaie" userId="1e6f2ad9-07d6-4e69-b2cb-e8eac35e5cb9" providerId="ADAL" clId="{BC65F091-BD9C-8D45-8968-C4ABBADED754}" dt="2025-01-17T20:01:19.129" v="492" actId="20577"/>
          <ac:spMkLst>
            <pc:docMk/>
            <pc:sldMk cId="2394394389" sldId="265"/>
            <ac:spMk id="69" creationId="{269C6B8C-831C-663D-A712-64D5072A5DA7}"/>
          </ac:spMkLst>
        </pc:spChg>
        <pc:cxnChg chg="add mod">
          <ac:chgData name="Parastu Kasaie" userId="1e6f2ad9-07d6-4e69-b2cb-e8eac35e5cb9" providerId="ADAL" clId="{BC65F091-BD9C-8D45-8968-C4ABBADED754}" dt="2025-01-17T19:55:35.808" v="183" actId="1076"/>
          <ac:cxnSpMkLst>
            <pc:docMk/>
            <pc:sldMk cId="2394394389" sldId="265"/>
            <ac:cxnSpMk id="5" creationId="{9B4EE457-D2A0-0B23-3745-1D286CD6131F}"/>
          </ac:cxnSpMkLst>
        </pc:cxnChg>
        <pc:cxnChg chg="add mod">
          <ac:chgData name="Parastu Kasaie" userId="1e6f2ad9-07d6-4e69-b2cb-e8eac35e5cb9" providerId="ADAL" clId="{BC65F091-BD9C-8D45-8968-C4ABBADED754}" dt="2025-01-17T19:55:35.808" v="183" actId="1076"/>
          <ac:cxnSpMkLst>
            <pc:docMk/>
            <pc:sldMk cId="2394394389" sldId="265"/>
            <ac:cxnSpMk id="6" creationId="{DE1FC783-B161-CD42-6DD2-99CEF6279248}"/>
          </ac:cxnSpMkLst>
        </pc:cxnChg>
        <pc:cxnChg chg="add mod">
          <ac:chgData name="Parastu Kasaie" userId="1e6f2ad9-07d6-4e69-b2cb-e8eac35e5cb9" providerId="ADAL" clId="{BC65F091-BD9C-8D45-8968-C4ABBADED754}" dt="2025-01-17T19:56:17.361" v="193" actId="14100"/>
          <ac:cxnSpMkLst>
            <pc:docMk/>
            <pc:sldMk cId="2394394389" sldId="265"/>
            <ac:cxnSpMk id="21" creationId="{D3E61AA8-FBDA-942E-9BC1-03AD19C96655}"/>
          </ac:cxnSpMkLst>
        </pc:cxnChg>
        <pc:cxnChg chg="add mod">
          <ac:chgData name="Parastu Kasaie" userId="1e6f2ad9-07d6-4e69-b2cb-e8eac35e5cb9" providerId="ADAL" clId="{BC65F091-BD9C-8D45-8968-C4ABBADED754}" dt="2025-01-17T19:56:53.309" v="211" actId="692"/>
          <ac:cxnSpMkLst>
            <pc:docMk/>
            <pc:sldMk cId="2394394389" sldId="265"/>
            <ac:cxnSpMk id="35" creationId="{2765D74F-4EE3-8522-1166-C7A53FC02C25}"/>
          </ac:cxnSpMkLst>
        </pc:cxnChg>
        <pc:cxnChg chg="add mod">
          <ac:chgData name="Parastu Kasaie" userId="1e6f2ad9-07d6-4e69-b2cb-e8eac35e5cb9" providerId="ADAL" clId="{BC65F091-BD9C-8D45-8968-C4ABBADED754}" dt="2025-01-17T19:57:56.801" v="237" actId="692"/>
          <ac:cxnSpMkLst>
            <pc:docMk/>
            <pc:sldMk cId="2394394389" sldId="265"/>
            <ac:cxnSpMk id="36" creationId="{8DF4D48F-1D80-FF44-DDD3-ABA55C0DF661}"/>
          </ac:cxnSpMkLst>
        </pc:cxnChg>
        <pc:cxnChg chg="add mod">
          <ac:chgData name="Parastu Kasaie" userId="1e6f2ad9-07d6-4e69-b2cb-e8eac35e5cb9" providerId="ADAL" clId="{BC65F091-BD9C-8D45-8968-C4ABBADED754}" dt="2025-01-17T19:57:40.795" v="231" actId="692"/>
          <ac:cxnSpMkLst>
            <pc:docMk/>
            <pc:sldMk cId="2394394389" sldId="265"/>
            <ac:cxnSpMk id="40" creationId="{EC293307-0EB3-1960-B3CD-B170AFA80E83}"/>
          </ac:cxnSpMkLst>
        </pc:cxnChg>
        <pc:cxnChg chg="add mod">
          <ac:chgData name="Parastu Kasaie" userId="1e6f2ad9-07d6-4e69-b2cb-e8eac35e5cb9" providerId="ADAL" clId="{BC65F091-BD9C-8D45-8968-C4ABBADED754}" dt="2025-01-17T19:57:56.801" v="237" actId="692"/>
          <ac:cxnSpMkLst>
            <pc:docMk/>
            <pc:sldMk cId="2394394389" sldId="265"/>
            <ac:cxnSpMk id="42" creationId="{DCB5DBC7-B1E9-7BF9-0EF0-E0CA3766AD30}"/>
          </ac:cxnSpMkLst>
        </pc:cxnChg>
        <pc:cxnChg chg="mod">
          <ac:chgData name="Parastu Kasaie" userId="1e6f2ad9-07d6-4e69-b2cb-e8eac35e5cb9" providerId="ADAL" clId="{BC65F091-BD9C-8D45-8968-C4ABBADED754}" dt="2025-01-17T19:59:30.144" v="281" actId="478"/>
          <ac:cxnSpMkLst>
            <pc:docMk/>
            <pc:sldMk cId="2394394389" sldId="265"/>
            <ac:cxnSpMk id="61" creationId="{96CD479D-CC9E-ADBD-2A27-9DA32397FEDA}"/>
          </ac:cxnSpMkLst>
        </pc:cxnChg>
      </pc:sldChg>
      <pc:sldChg chg="addSp delSp modSp new mod ord">
        <pc:chgData name="Parastu Kasaie" userId="1e6f2ad9-07d6-4e69-b2cb-e8eac35e5cb9" providerId="ADAL" clId="{BC65F091-BD9C-8D45-8968-C4ABBADED754}" dt="2025-01-23T14:06:52.106" v="666" actId="20577"/>
        <pc:sldMkLst>
          <pc:docMk/>
          <pc:sldMk cId="3078204324" sldId="266"/>
        </pc:sldMkLst>
        <pc:spChg chg="add mod">
          <ac:chgData name="Parastu Kasaie" userId="1e6f2ad9-07d6-4e69-b2cb-e8eac35e5cb9" providerId="ADAL" clId="{BC65F091-BD9C-8D45-8968-C4ABBADED754}" dt="2025-01-23T14:06:52.106" v="666" actId="20577"/>
          <ac:spMkLst>
            <pc:docMk/>
            <pc:sldMk cId="3078204324" sldId="266"/>
            <ac:spMk id="4" creationId="{80DB6389-FC3C-6457-4415-4AB3419BE025}"/>
          </ac:spMkLst>
        </pc:spChg>
      </pc:sldChg>
      <pc:sldChg chg="addSp delSp modSp new mod">
        <pc:chgData name="Parastu Kasaie" userId="1e6f2ad9-07d6-4e69-b2cb-e8eac35e5cb9" providerId="ADAL" clId="{BC65F091-BD9C-8D45-8968-C4ABBADED754}" dt="2025-01-23T21:39:30.740" v="1160" actId="20577"/>
        <pc:sldMkLst>
          <pc:docMk/>
          <pc:sldMk cId="2394493732" sldId="267"/>
        </pc:sldMkLst>
        <pc:spChg chg="add del mod">
          <ac:chgData name="Parastu Kasaie" userId="1e6f2ad9-07d6-4e69-b2cb-e8eac35e5cb9" providerId="ADAL" clId="{BC65F091-BD9C-8D45-8968-C4ABBADED754}" dt="2025-01-23T21:37:43.902" v="1000" actId="1076"/>
          <ac:spMkLst>
            <pc:docMk/>
            <pc:sldMk cId="2394493732" sldId="267"/>
            <ac:spMk id="4" creationId="{1D7B3CB5-0E1C-3D28-BD08-C117F03AFA7D}"/>
          </ac:spMkLst>
        </pc:spChg>
        <pc:spChg chg="mod">
          <ac:chgData name="Parastu Kasaie" userId="1e6f2ad9-07d6-4e69-b2cb-e8eac35e5cb9" providerId="ADAL" clId="{BC65F091-BD9C-8D45-8968-C4ABBADED754}" dt="2025-01-23T21:37:43.902" v="1000" actId="1076"/>
          <ac:spMkLst>
            <pc:docMk/>
            <pc:sldMk cId="2394493732" sldId="267"/>
            <ac:spMk id="5" creationId="{B1E2B0BB-2377-7A15-1EBE-6DA7FD10BFDB}"/>
          </ac:spMkLst>
        </pc:spChg>
        <pc:spChg chg="add mod">
          <ac:chgData name="Parastu Kasaie" userId="1e6f2ad9-07d6-4e69-b2cb-e8eac35e5cb9" providerId="ADAL" clId="{BC65F091-BD9C-8D45-8968-C4ABBADED754}" dt="2025-01-23T21:37:43.902" v="1000" actId="1076"/>
          <ac:spMkLst>
            <pc:docMk/>
            <pc:sldMk cId="2394493732" sldId="267"/>
            <ac:spMk id="7" creationId="{92D0A763-59FE-D77F-9712-22E6B3BC8684}"/>
          </ac:spMkLst>
        </pc:spChg>
        <pc:spChg chg="add mod">
          <ac:chgData name="Parastu Kasaie" userId="1e6f2ad9-07d6-4e69-b2cb-e8eac35e5cb9" providerId="ADAL" clId="{BC65F091-BD9C-8D45-8968-C4ABBADED754}" dt="2025-01-23T21:37:43.902" v="1000" actId="1076"/>
          <ac:spMkLst>
            <pc:docMk/>
            <pc:sldMk cId="2394493732" sldId="267"/>
            <ac:spMk id="9" creationId="{3049A2AC-3452-5F15-BDE5-6C217580130C}"/>
          </ac:spMkLst>
        </pc:spChg>
        <pc:spChg chg="mod">
          <ac:chgData name="Parastu Kasaie" userId="1e6f2ad9-07d6-4e69-b2cb-e8eac35e5cb9" providerId="ADAL" clId="{BC65F091-BD9C-8D45-8968-C4ABBADED754}" dt="2025-01-23T21:37:43.902" v="1000" actId="1076"/>
          <ac:spMkLst>
            <pc:docMk/>
            <pc:sldMk cId="2394493732" sldId="267"/>
            <ac:spMk id="10" creationId="{74232F28-FED4-5EC3-C800-2E65BFB70242}"/>
          </ac:spMkLst>
        </pc:spChg>
        <pc:spChg chg="add mod">
          <ac:chgData name="Parastu Kasaie" userId="1e6f2ad9-07d6-4e69-b2cb-e8eac35e5cb9" providerId="ADAL" clId="{BC65F091-BD9C-8D45-8968-C4ABBADED754}" dt="2025-01-23T21:37:43.902" v="1000" actId="1076"/>
          <ac:spMkLst>
            <pc:docMk/>
            <pc:sldMk cId="2394493732" sldId="267"/>
            <ac:spMk id="13" creationId="{A85C4411-B19B-CE18-F665-2EAF801B9620}"/>
          </ac:spMkLst>
        </pc:spChg>
        <pc:spChg chg="add mod">
          <ac:chgData name="Parastu Kasaie" userId="1e6f2ad9-07d6-4e69-b2cb-e8eac35e5cb9" providerId="ADAL" clId="{BC65F091-BD9C-8D45-8968-C4ABBADED754}" dt="2025-01-23T21:37:43.902" v="1000" actId="1076"/>
          <ac:spMkLst>
            <pc:docMk/>
            <pc:sldMk cId="2394493732" sldId="267"/>
            <ac:spMk id="20" creationId="{18C03F34-128F-BCB8-C396-D58E04513885}"/>
          </ac:spMkLst>
        </pc:spChg>
        <pc:spChg chg="add mod">
          <ac:chgData name="Parastu Kasaie" userId="1e6f2ad9-07d6-4e69-b2cb-e8eac35e5cb9" providerId="ADAL" clId="{BC65F091-BD9C-8D45-8968-C4ABBADED754}" dt="2025-01-23T21:38:15.378" v="1004" actId="1076"/>
          <ac:spMkLst>
            <pc:docMk/>
            <pc:sldMk cId="2394493732" sldId="267"/>
            <ac:spMk id="35" creationId="{A445FF5D-B3AE-B398-534F-43A2B0445FB5}"/>
          </ac:spMkLst>
        </pc:spChg>
        <pc:spChg chg="add mod">
          <ac:chgData name="Parastu Kasaie" userId="1e6f2ad9-07d6-4e69-b2cb-e8eac35e5cb9" providerId="ADAL" clId="{BC65F091-BD9C-8D45-8968-C4ABBADED754}" dt="2025-01-23T21:38:15.378" v="1004" actId="1076"/>
          <ac:spMkLst>
            <pc:docMk/>
            <pc:sldMk cId="2394493732" sldId="267"/>
            <ac:spMk id="46" creationId="{37AAAEA8-3C3B-980D-C1E8-95B827DDE547}"/>
          </ac:spMkLst>
        </pc:spChg>
        <pc:spChg chg="add mod">
          <ac:chgData name="Parastu Kasaie" userId="1e6f2ad9-07d6-4e69-b2cb-e8eac35e5cb9" providerId="ADAL" clId="{BC65F091-BD9C-8D45-8968-C4ABBADED754}" dt="2025-01-23T21:38:19.191" v="1005" actId="1076"/>
          <ac:spMkLst>
            <pc:docMk/>
            <pc:sldMk cId="2394493732" sldId="267"/>
            <ac:spMk id="51" creationId="{72C25FAA-D086-75BA-EB6F-9488599834CC}"/>
          </ac:spMkLst>
        </pc:spChg>
        <pc:spChg chg="add mod">
          <ac:chgData name="Parastu Kasaie" userId="1e6f2ad9-07d6-4e69-b2cb-e8eac35e5cb9" providerId="ADAL" clId="{BC65F091-BD9C-8D45-8968-C4ABBADED754}" dt="2025-01-23T21:38:19.191" v="1005" actId="1076"/>
          <ac:spMkLst>
            <pc:docMk/>
            <pc:sldMk cId="2394493732" sldId="267"/>
            <ac:spMk id="52" creationId="{68CDE3E4-DD3F-4E07-AF3A-64C81F42197B}"/>
          </ac:spMkLst>
        </pc:spChg>
        <pc:spChg chg="add mod">
          <ac:chgData name="Parastu Kasaie" userId="1e6f2ad9-07d6-4e69-b2cb-e8eac35e5cb9" providerId="ADAL" clId="{BC65F091-BD9C-8D45-8968-C4ABBADED754}" dt="2025-01-23T21:38:19.191" v="1005" actId="1076"/>
          <ac:spMkLst>
            <pc:docMk/>
            <pc:sldMk cId="2394493732" sldId="267"/>
            <ac:spMk id="55" creationId="{41B31883-5FD4-E725-3BEE-9538B14B5BC9}"/>
          </ac:spMkLst>
        </pc:spChg>
        <pc:spChg chg="add mod">
          <ac:chgData name="Parastu Kasaie" userId="1e6f2ad9-07d6-4e69-b2cb-e8eac35e5cb9" providerId="ADAL" clId="{BC65F091-BD9C-8D45-8968-C4ABBADED754}" dt="2025-01-23T21:38:19.191" v="1005" actId="1076"/>
          <ac:spMkLst>
            <pc:docMk/>
            <pc:sldMk cId="2394493732" sldId="267"/>
            <ac:spMk id="56" creationId="{9DA2A010-0F08-A6F6-6058-B533F32283A7}"/>
          </ac:spMkLst>
        </pc:spChg>
        <pc:spChg chg="add mod">
          <ac:chgData name="Parastu Kasaie" userId="1e6f2ad9-07d6-4e69-b2cb-e8eac35e5cb9" providerId="ADAL" clId="{BC65F091-BD9C-8D45-8968-C4ABBADED754}" dt="2025-01-23T21:38:15.378" v="1004" actId="1076"/>
          <ac:spMkLst>
            <pc:docMk/>
            <pc:sldMk cId="2394493732" sldId="267"/>
            <ac:spMk id="57" creationId="{803DB2AA-E3E2-5B41-EC59-AB2C456A705E}"/>
          </ac:spMkLst>
        </pc:spChg>
        <pc:spChg chg="add mod">
          <ac:chgData name="Parastu Kasaie" userId="1e6f2ad9-07d6-4e69-b2cb-e8eac35e5cb9" providerId="ADAL" clId="{BC65F091-BD9C-8D45-8968-C4ABBADED754}" dt="2025-01-23T21:38:15.378" v="1004" actId="1076"/>
          <ac:spMkLst>
            <pc:docMk/>
            <pc:sldMk cId="2394493732" sldId="267"/>
            <ac:spMk id="64" creationId="{B6479723-604F-A8D6-D2D1-9B1CBDC79D30}"/>
          </ac:spMkLst>
        </pc:spChg>
        <pc:spChg chg="add mod">
          <ac:chgData name="Parastu Kasaie" userId="1e6f2ad9-07d6-4e69-b2cb-e8eac35e5cb9" providerId="ADAL" clId="{BC65F091-BD9C-8D45-8968-C4ABBADED754}" dt="2025-01-23T21:38:19.191" v="1005" actId="1076"/>
          <ac:spMkLst>
            <pc:docMk/>
            <pc:sldMk cId="2394493732" sldId="267"/>
            <ac:spMk id="65" creationId="{F6C2C89F-A8CB-C3A3-850E-2D920769473D}"/>
          </ac:spMkLst>
        </pc:spChg>
        <pc:spChg chg="add mod">
          <ac:chgData name="Parastu Kasaie" userId="1e6f2ad9-07d6-4e69-b2cb-e8eac35e5cb9" providerId="ADAL" clId="{BC65F091-BD9C-8D45-8968-C4ABBADED754}" dt="2025-01-23T21:37:43.902" v="1000" actId="1076"/>
          <ac:spMkLst>
            <pc:docMk/>
            <pc:sldMk cId="2394493732" sldId="267"/>
            <ac:spMk id="94" creationId="{8C52F20F-D656-54C9-574B-D9E81748D3E6}"/>
          </ac:spMkLst>
        </pc:spChg>
        <pc:spChg chg="add mod">
          <ac:chgData name="Parastu Kasaie" userId="1e6f2ad9-07d6-4e69-b2cb-e8eac35e5cb9" providerId="ADAL" clId="{BC65F091-BD9C-8D45-8968-C4ABBADED754}" dt="2025-01-23T21:38:56.482" v="1052" actId="20577"/>
          <ac:spMkLst>
            <pc:docMk/>
            <pc:sldMk cId="2394493732" sldId="267"/>
            <ac:spMk id="97" creationId="{B41C3AED-5918-F844-E166-E45547862962}"/>
          </ac:spMkLst>
        </pc:spChg>
        <pc:spChg chg="add mod">
          <ac:chgData name="Parastu Kasaie" userId="1e6f2ad9-07d6-4e69-b2cb-e8eac35e5cb9" providerId="ADAL" clId="{BC65F091-BD9C-8D45-8968-C4ABBADED754}" dt="2025-01-23T21:39:12.582" v="1113" actId="113"/>
          <ac:spMkLst>
            <pc:docMk/>
            <pc:sldMk cId="2394493732" sldId="267"/>
            <ac:spMk id="98" creationId="{3A8FE7A9-EBD6-1604-580C-D066650F0EB1}"/>
          </ac:spMkLst>
        </pc:spChg>
        <pc:spChg chg="add mod">
          <ac:chgData name="Parastu Kasaie" userId="1e6f2ad9-07d6-4e69-b2cb-e8eac35e5cb9" providerId="ADAL" clId="{BC65F091-BD9C-8D45-8968-C4ABBADED754}" dt="2025-01-23T21:39:30.740" v="1160" actId="20577"/>
          <ac:spMkLst>
            <pc:docMk/>
            <pc:sldMk cId="2394493732" sldId="267"/>
            <ac:spMk id="115" creationId="{8B0B2604-4DBE-9DA0-F5ED-CF9B63653D64}"/>
          </ac:spMkLst>
        </pc:spChg>
        <pc:cxnChg chg="mod">
          <ac:chgData name="Parastu Kasaie" userId="1e6f2ad9-07d6-4e69-b2cb-e8eac35e5cb9" providerId="ADAL" clId="{BC65F091-BD9C-8D45-8968-C4ABBADED754}" dt="2025-01-23T21:37:40.946" v="999" actId="1076"/>
          <ac:cxnSpMkLst>
            <pc:docMk/>
            <pc:sldMk cId="2394493732" sldId="267"/>
            <ac:cxnSpMk id="8" creationId="{69DF946C-C1D9-78FF-5F56-0FF0A38A6913}"/>
          </ac:cxnSpMkLst>
        </pc:cxnChg>
        <pc:cxnChg chg="mod">
          <ac:chgData name="Parastu Kasaie" userId="1e6f2ad9-07d6-4e69-b2cb-e8eac35e5cb9" providerId="ADAL" clId="{BC65F091-BD9C-8D45-8968-C4ABBADED754}" dt="2025-01-23T21:36:42.888" v="971" actId="1076"/>
          <ac:cxnSpMkLst>
            <pc:docMk/>
            <pc:sldMk cId="2394493732" sldId="267"/>
            <ac:cxnSpMk id="16" creationId="{9A0B473C-A1E9-97F4-7B4B-5CD4ACFD5D75}"/>
          </ac:cxnSpMkLst>
        </pc:cxnChg>
        <pc:cxnChg chg="mod">
          <ac:chgData name="Parastu Kasaie" userId="1e6f2ad9-07d6-4e69-b2cb-e8eac35e5cb9" providerId="ADAL" clId="{BC65F091-BD9C-8D45-8968-C4ABBADED754}" dt="2025-01-23T21:36:42.888" v="971" actId="1076"/>
          <ac:cxnSpMkLst>
            <pc:docMk/>
            <pc:sldMk cId="2394493732" sldId="267"/>
            <ac:cxnSpMk id="17" creationId="{DE5D13CE-3D12-5760-7216-B980F304DFAE}"/>
          </ac:cxnSpMkLst>
        </pc:cxnChg>
        <pc:cxnChg chg="mod">
          <ac:chgData name="Parastu Kasaie" userId="1e6f2ad9-07d6-4e69-b2cb-e8eac35e5cb9" providerId="ADAL" clId="{BC65F091-BD9C-8D45-8968-C4ABBADED754}" dt="2025-01-23T21:36:42.888" v="971" actId="1076"/>
          <ac:cxnSpMkLst>
            <pc:docMk/>
            <pc:sldMk cId="2394493732" sldId="267"/>
            <ac:cxnSpMk id="18" creationId="{280FF633-AC99-E0ED-58F1-255EC3B41B9C}"/>
          </ac:cxnSpMkLst>
        </pc:cxnChg>
        <pc:cxnChg chg="mod">
          <ac:chgData name="Parastu Kasaie" userId="1e6f2ad9-07d6-4e69-b2cb-e8eac35e5cb9" providerId="ADAL" clId="{BC65F091-BD9C-8D45-8968-C4ABBADED754}" dt="2025-01-23T21:36:42.888" v="971" actId="1076"/>
          <ac:cxnSpMkLst>
            <pc:docMk/>
            <pc:sldMk cId="2394493732" sldId="267"/>
            <ac:cxnSpMk id="19" creationId="{260065CA-494A-F5A9-C872-030841511030}"/>
          </ac:cxnSpMkLst>
        </pc:cxnChg>
        <pc:cxnChg chg="add mod">
          <ac:chgData name="Parastu Kasaie" userId="1e6f2ad9-07d6-4e69-b2cb-e8eac35e5cb9" providerId="ADAL" clId="{BC65F091-BD9C-8D45-8968-C4ABBADED754}" dt="2025-01-23T21:38:15.378" v="1004" actId="1076"/>
          <ac:cxnSpMkLst>
            <pc:docMk/>
            <pc:sldMk cId="2394493732" sldId="267"/>
            <ac:cxnSpMk id="43" creationId="{B7C2C3DB-D56D-F2EC-8CFB-1018978D0447}"/>
          </ac:cxnSpMkLst>
        </pc:cxnChg>
        <pc:cxnChg chg="add mod">
          <ac:chgData name="Parastu Kasaie" userId="1e6f2ad9-07d6-4e69-b2cb-e8eac35e5cb9" providerId="ADAL" clId="{BC65F091-BD9C-8D45-8968-C4ABBADED754}" dt="2025-01-23T21:38:19.191" v="1005" actId="1076"/>
          <ac:cxnSpMkLst>
            <pc:docMk/>
            <pc:sldMk cId="2394493732" sldId="267"/>
            <ac:cxnSpMk id="53" creationId="{09DAF09A-2966-2093-E1AA-823DD5491123}"/>
          </ac:cxnSpMkLst>
        </pc:cxnChg>
      </pc:sldChg>
      <pc:sldChg chg="addSp delSp modSp new mod">
        <pc:chgData name="Parastu Kasaie" userId="1e6f2ad9-07d6-4e69-b2cb-e8eac35e5cb9" providerId="ADAL" clId="{BC65F091-BD9C-8D45-8968-C4ABBADED754}" dt="2025-01-23T22:20:16.629" v="1830" actId="313"/>
        <pc:sldMkLst>
          <pc:docMk/>
          <pc:sldMk cId="1435368421" sldId="268"/>
        </pc:sldMkLst>
        <pc:spChg chg="add mod">
          <ac:chgData name="Parastu Kasaie" userId="1e6f2ad9-07d6-4e69-b2cb-e8eac35e5cb9" providerId="ADAL" clId="{BC65F091-BD9C-8D45-8968-C4ABBADED754}" dt="2025-01-23T21:38:06.817" v="1003"/>
          <ac:spMkLst>
            <pc:docMk/>
            <pc:sldMk cId="1435368421" sldId="268"/>
            <ac:spMk id="4" creationId="{6ECDA6AE-3952-8A4D-A97C-D68E9203807D}"/>
          </ac:spMkLst>
        </pc:spChg>
        <pc:spChg chg="add mod">
          <ac:chgData name="Parastu Kasaie" userId="1e6f2ad9-07d6-4e69-b2cb-e8eac35e5cb9" providerId="ADAL" clId="{BC65F091-BD9C-8D45-8968-C4ABBADED754}" dt="2025-01-23T21:38:06.817" v="1003"/>
          <ac:spMkLst>
            <pc:docMk/>
            <pc:sldMk cId="1435368421" sldId="268"/>
            <ac:spMk id="5" creationId="{E423197F-7B9C-BC61-E4DD-C04507180202}"/>
          </ac:spMkLst>
        </pc:spChg>
        <pc:spChg chg="add mod">
          <ac:chgData name="Parastu Kasaie" userId="1e6f2ad9-07d6-4e69-b2cb-e8eac35e5cb9" providerId="ADAL" clId="{BC65F091-BD9C-8D45-8968-C4ABBADED754}" dt="2025-01-23T21:38:06.817" v="1003"/>
          <ac:spMkLst>
            <pc:docMk/>
            <pc:sldMk cId="1435368421" sldId="268"/>
            <ac:spMk id="6" creationId="{DC4FC19A-74B2-05D5-A257-F02C4A8074D7}"/>
          </ac:spMkLst>
        </pc:spChg>
        <pc:spChg chg="add mod">
          <ac:chgData name="Parastu Kasaie" userId="1e6f2ad9-07d6-4e69-b2cb-e8eac35e5cb9" providerId="ADAL" clId="{BC65F091-BD9C-8D45-8968-C4ABBADED754}" dt="2025-01-23T21:38:06.817" v="1003"/>
          <ac:spMkLst>
            <pc:docMk/>
            <pc:sldMk cId="1435368421" sldId="268"/>
            <ac:spMk id="7" creationId="{E0B80D2F-99FE-F917-22A2-94A4AD0CB89F}"/>
          </ac:spMkLst>
        </pc:spChg>
        <pc:spChg chg="add mod">
          <ac:chgData name="Parastu Kasaie" userId="1e6f2ad9-07d6-4e69-b2cb-e8eac35e5cb9" providerId="ADAL" clId="{BC65F091-BD9C-8D45-8968-C4ABBADED754}" dt="2025-01-23T21:38:06.817" v="1003"/>
          <ac:spMkLst>
            <pc:docMk/>
            <pc:sldMk cId="1435368421" sldId="268"/>
            <ac:spMk id="9" creationId="{8884DCF5-B060-BAE1-7154-D635F2CA9A14}"/>
          </ac:spMkLst>
        </pc:spChg>
        <pc:spChg chg="add mod">
          <ac:chgData name="Parastu Kasaie" userId="1e6f2ad9-07d6-4e69-b2cb-e8eac35e5cb9" providerId="ADAL" clId="{BC65F091-BD9C-8D45-8968-C4ABBADED754}" dt="2025-01-23T21:38:06.817" v="1003"/>
          <ac:spMkLst>
            <pc:docMk/>
            <pc:sldMk cId="1435368421" sldId="268"/>
            <ac:spMk id="10" creationId="{EFD7C6C3-275D-6F46-E883-D65F5C22CF65}"/>
          </ac:spMkLst>
        </pc:spChg>
        <pc:spChg chg="add mod">
          <ac:chgData name="Parastu Kasaie" userId="1e6f2ad9-07d6-4e69-b2cb-e8eac35e5cb9" providerId="ADAL" clId="{BC65F091-BD9C-8D45-8968-C4ABBADED754}" dt="2025-01-23T21:38:06.817" v="1003"/>
          <ac:spMkLst>
            <pc:docMk/>
            <pc:sldMk cId="1435368421" sldId="268"/>
            <ac:spMk id="13" creationId="{E4C946F7-1A4E-AB3D-69F0-C41CEEC18478}"/>
          </ac:spMkLst>
        </pc:spChg>
        <pc:spChg chg="add mod">
          <ac:chgData name="Parastu Kasaie" userId="1e6f2ad9-07d6-4e69-b2cb-e8eac35e5cb9" providerId="ADAL" clId="{BC65F091-BD9C-8D45-8968-C4ABBADED754}" dt="2025-01-23T21:38:06.817" v="1003"/>
          <ac:spMkLst>
            <pc:docMk/>
            <pc:sldMk cId="1435368421" sldId="268"/>
            <ac:spMk id="14" creationId="{B8A5B8B1-76E2-5B6E-E49E-A5AB004256A7}"/>
          </ac:spMkLst>
        </pc:spChg>
        <pc:spChg chg="add mod">
          <ac:chgData name="Parastu Kasaie" userId="1e6f2ad9-07d6-4e69-b2cb-e8eac35e5cb9" providerId="ADAL" clId="{BC65F091-BD9C-8D45-8968-C4ABBADED754}" dt="2025-01-23T21:38:06.817" v="1003"/>
          <ac:spMkLst>
            <pc:docMk/>
            <pc:sldMk cId="1435368421" sldId="268"/>
            <ac:spMk id="16" creationId="{46DEF548-CD96-0E0B-A328-A1851FF8C000}"/>
          </ac:spMkLst>
        </pc:spChg>
        <pc:spChg chg="add mod">
          <ac:chgData name="Parastu Kasaie" userId="1e6f2ad9-07d6-4e69-b2cb-e8eac35e5cb9" providerId="ADAL" clId="{BC65F091-BD9C-8D45-8968-C4ABBADED754}" dt="2025-01-23T21:38:06.817" v="1003"/>
          <ac:spMkLst>
            <pc:docMk/>
            <pc:sldMk cId="1435368421" sldId="268"/>
            <ac:spMk id="17" creationId="{FCFBF83A-7863-6AA6-72CC-9A409CC661DC}"/>
          </ac:spMkLst>
        </pc:spChg>
        <pc:spChg chg="add mod">
          <ac:chgData name="Parastu Kasaie" userId="1e6f2ad9-07d6-4e69-b2cb-e8eac35e5cb9" providerId="ADAL" clId="{BC65F091-BD9C-8D45-8968-C4ABBADED754}" dt="2025-01-23T22:20:16.629" v="1830" actId="313"/>
          <ac:spMkLst>
            <pc:docMk/>
            <pc:sldMk cId="1435368421" sldId="268"/>
            <ac:spMk id="20" creationId="{8F5479D2-DE9C-D2AE-FB2E-2AE512E6FD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12</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13</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2/7/25</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2/7/25</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DB6389-FC3C-6457-4415-4AB3419BE025}"/>
              </a:ext>
            </a:extLst>
          </p:cNvPr>
          <p:cNvSpPr txBox="1"/>
          <p:nvPr/>
        </p:nvSpPr>
        <p:spPr>
          <a:xfrm>
            <a:off x="676405" y="150312"/>
            <a:ext cx="21901508" cy="2031325"/>
          </a:xfrm>
          <a:prstGeom prst="rect">
            <a:avLst/>
          </a:prstGeom>
          <a:noFill/>
        </p:spPr>
        <p:txBody>
          <a:bodyPr wrap="none" rtlCol="0">
            <a:spAutoFit/>
          </a:bodyPr>
          <a:lstStyle/>
          <a:p>
            <a:r>
              <a:rPr lang="en-US" dirty="0"/>
              <a:t>Risk of vertical transmission mother to child</a:t>
            </a:r>
          </a:p>
          <a:p>
            <a:r>
              <a:rPr lang="en-US" dirty="0"/>
              <a:t>~gestational age </a:t>
            </a:r>
          </a:p>
          <a:p>
            <a:r>
              <a:rPr lang="en-US" dirty="0"/>
              <a:t>~stage of mother’s syphilis</a:t>
            </a:r>
          </a:p>
          <a:p>
            <a:pPr marL="285750" indent="-285750">
              <a:buFont typeface="Arial" panose="020B0604020202020204" pitchFamily="34" charset="0"/>
              <a:buChar char="•"/>
            </a:pPr>
            <a:r>
              <a:rPr lang="en-US" dirty="0"/>
              <a:t>Primary/Secondary = 60-100%</a:t>
            </a:r>
          </a:p>
          <a:p>
            <a:pPr marL="285750" indent="-285750">
              <a:buFont typeface="Arial" panose="020B0604020202020204" pitchFamily="34" charset="0"/>
              <a:buChar char="•"/>
            </a:pPr>
            <a:r>
              <a:rPr lang="en-US" dirty="0"/>
              <a:t>EL: 40% LL: &lt;8%</a:t>
            </a:r>
          </a:p>
          <a:p>
            <a:endParaRPr lang="en-US" b="0" i="0" u="none" strike="noStrike" dirty="0">
              <a:solidFill>
                <a:srgbClr val="1F1F1F"/>
              </a:solidFill>
              <a:effectLst/>
              <a:latin typeface="ElsevierGulliver"/>
            </a:endParaRPr>
          </a:p>
          <a:p>
            <a:r>
              <a:rPr lang="en-US" b="0" i="0" u="none" strike="noStrike" dirty="0">
                <a:solidFill>
                  <a:srgbClr val="1F1F1F"/>
                </a:solidFill>
                <a:effectLst/>
                <a:latin typeface="ElsevierGulliver"/>
              </a:rPr>
              <a:t>from 1988 to 1998 at Parkland Memorial Hospital, Dallas, Sheffield and colleagues reported vertical transmission rates of 29%, 59%, 50%, and 13% in mothers with primary, secondary, early latent, and late latent infection, </a:t>
            </a:r>
            <a:r>
              <a:rPr lang="en-US" b="0" i="0" u="none" strike="noStrike" dirty="0" err="1">
                <a:solidFill>
                  <a:srgbClr val="1F1F1F"/>
                </a:solidFill>
                <a:effectLst/>
                <a:latin typeface="ElsevierGulliver"/>
              </a:rPr>
              <a:t>respectivel</a:t>
            </a:r>
            <a:endParaRPr lang="en-US" dirty="0"/>
          </a:p>
        </p:txBody>
      </p:sp>
    </p:spTree>
    <p:extLst>
      <p:ext uri="{BB962C8B-B14F-4D97-AF65-F5344CB8AC3E}">
        <p14:creationId xmlns:p14="http://schemas.microsoft.com/office/powerpoint/2010/main" val="307820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2E4D10F-B609-4BDD-CA9A-0E4B58D06CA3}"/>
              </a:ext>
            </a:extLst>
          </p:cNvPr>
          <p:cNvSpPr/>
          <p:nvPr/>
        </p:nvSpPr>
        <p:spPr>
          <a:xfrm>
            <a:off x="-990060" y="1463343"/>
            <a:ext cx="4544731" cy="5179671"/>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486369-72EE-3DE5-D3B8-2DA2205DC06C}"/>
              </a:ext>
            </a:extLst>
          </p:cNvPr>
          <p:cNvSpPr/>
          <p:nvPr/>
        </p:nvSpPr>
        <p:spPr>
          <a:xfrm>
            <a:off x="1556595" y="16424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3C347EF4-15E5-344D-8779-796AA2FB2776}"/>
              </a:ext>
            </a:extLst>
          </p:cNvPr>
          <p:cNvSpPr/>
          <p:nvPr/>
        </p:nvSpPr>
        <p:spPr>
          <a:xfrm>
            <a:off x="1556595" y="34754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A5F4AD24-A7B9-A4A8-1F1F-9C56EF38E61F}"/>
              </a:ext>
            </a:extLst>
          </p:cNvPr>
          <p:cNvSpPr/>
          <p:nvPr/>
        </p:nvSpPr>
        <p:spPr>
          <a:xfrm>
            <a:off x="1556595" y="44226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D8E7DAA1-B5CD-FBFD-6AA3-1D800CA09968}"/>
              </a:ext>
            </a:extLst>
          </p:cNvPr>
          <p:cNvCxnSpPr>
            <a:cxnSpLocks/>
            <a:stCxn id="9" idx="2"/>
            <a:endCxn id="5" idx="0"/>
          </p:cNvCxnSpPr>
          <p:nvPr/>
        </p:nvCxnSpPr>
        <p:spPr>
          <a:xfrm>
            <a:off x="2281765" y="686160"/>
            <a:ext cx="6350" cy="95632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EB3B86D4-E3EE-5A33-E034-6B72F166DB1B}"/>
              </a:ext>
            </a:extLst>
          </p:cNvPr>
          <p:cNvSpPr/>
          <p:nvPr/>
        </p:nvSpPr>
        <p:spPr>
          <a:xfrm>
            <a:off x="1550245" y="-858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BF809AD-811D-B70A-D645-7E4B204581CD}"/>
              </a:ext>
            </a:extLst>
          </p:cNvPr>
          <p:cNvSpPr/>
          <p:nvPr/>
        </p:nvSpPr>
        <p:spPr>
          <a:xfrm>
            <a:off x="1556595" y="57519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F9B9E2CC-5D4B-0934-CEB5-B03245C07FDA}"/>
              </a:ext>
            </a:extLst>
          </p:cNvPr>
          <p:cNvCxnSpPr>
            <a:cxnSpLocks/>
            <a:stCxn id="7" idx="2"/>
            <a:endCxn id="10" idx="0"/>
          </p:cNvCxnSpPr>
          <p:nvPr/>
        </p:nvCxnSpPr>
        <p:spPr>
          <a:xfrm rot="5400000">
            <a:off x="1970856" y="5434677"/>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6EEC2F82-740F-6423-D8AC-8E473179C409}"/>
              </a:ext>
            </a:extLst>
          </p:cNvPr>
          <p:cNvCxnSpPr>
            <a:cxnSpLocks/>
            <a:stCxn id="6" idx="2"/>
            <a:endCxn id="7" idx="0"/>
          </p:cNvCxnSpPr>
          <p:nvPr/>
        </p:nvCxnSpPr>
        <p:spPr>
          <a:xfrm rot="5400000">
            <a:off x="2161871" y="4296427"/>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EEF65EE1-C706-3575-2D7E-9C7C52A2306E}"/>
              </a:ext>
            </a:extLst>
          </p:cNvPr>
          <p:cNvSpPr/>
          <p:nvPr/>
        </p:nvSpPr>
        <p:spPr>
          <a:xfrm>
            <a:off x="1556595" y="255895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641B4B9A-D90D-B3E8-4592-A1870B76B67A}"/>
              </a:ext>
            </a:extLst>
          </p:cNvPr>
          <p:cNvCxnSpPr>
            <a:cxnSpLocks/>
            <a:stCxn id="5" idx="2"/>
            <a:endCxn id="13" idx="0"/>
          </p:cNvCxnSpPr>
          <p:nvPr/>
        </p:nvCxnSpPr>
        <p:spPr>
          <a:xfrm>
            <a:off x="2288115" y="2337227"/>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EE6FBC3C-FC0F-20AE-EFF6-DD3EDA82F945}"/>
              </a:ext>
            </a:extLst>
          </p:cNvPr>
          <p:cNvCxnSpPr>
            <a:cxnSpLocks/>
            <a:stCxn id="13" idx="2"/>
            <a:endCxn id="6" idx="0"/>
          </p:cNvCxnSpPr>
          <p:nvPr/>
        </p:nvCxnSpPr>
        <p:spPr>
          <a:xfrm>
            <a:off x="2288115" y="3253705"/>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A89A912E-9FDA-9B8B-2212-20B9B8B540F5}"/>
              </a:ext>
            </a:extLst>
          </p:cNvPr>
          <p:cNvCxnSpPr>
            <a:cxnSpLocks/>
            <a:stCxn id="5" idx="1"/>
            <a:endCxn id="20" idx="0"/>
          </p:cNvCxnSpPr>
          <p:nvPr/>
        </p:nvCxnSpPr>
        <p:spPr>
          <a:xfrm rot="10800000" flipV="1">
            <a:off x="99907" y="1989853"/>
            <a:ext cx="1456689"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A5FED899-121C-BCD6-FBCB-C733494EA84F}"/>
              </a:ext>
            </a:extLst>
          </p:cNvPr>
          <p:cNvCxnSpPr>
            <a:cxnSpLocks/>
            <a:stCxn id="13" idx="1"/>
            <a:endCxn id="20" idx="0"/>
          </p:cNvCxnSpPr>
          <p:nvPr/>
        </p:nvCxnSpPr>
        <p:spPr>
          <a:xfrm rot="10800000" flipV="1">
            <a:off x="99907" y="2906331"/>
            <a:ext cx="1456689"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1AD182AC-B9DC-416C-FAEB-FC0301AB05A7}"/>
              </a:ext>
            </a:extLst>
          </p:cNvPr>
          <p:cNvCxnSpPr>
            <a:cxnSpLocks/>
            <a:stCxn id="6" idx="1"/>
            <a:endCxn id="20" idx="0"/>
          </p:cNvCxnSpPr>
          <p:nvPr/>
        </p:nvCxnSpPr>
        <p:spPr>
          <a:xfrm rot="10800000" flipV="1">
            <a:off x="99907" y="3822809"/>
            <a:ext cx="1456689"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D391F68F-F199-C01E-A5B0-86764F33F91D}"/>
              </a:ext>
            </a:extLst>
          </p:cNvPr>
          <p:cNvCxnSpPr>
            <a:cxnSpLocks/>
            <a:stCxn id="7" idx="2"/>
            <a:endCxn id="20" idx="0"/>
          </p:cNvCxnSpPr>
          <p:nvPr/>
        </p:nvCxnSpPr>
        <p:spPr>
          <a:xfrm rot="5400000">
            <a:off x="873577" y="4343748"/>
            <a:ext cx="640869" cy="2188209"/>
          </a:xfrm>
          <a:prstGeom prst="bentConnector3">
            <a:avLst>
              <a:gd name="adj1" fmla="val 2823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5EC2875-3D21-9B31-64B7-69299D30ADD8}"/>
              </a:ext>
            </a:extLst>
          </p:cNvPr>
          <p:cNvSpPr/>
          <p:nvPr/>
        </p:nvSpPr>
        <p:spPr>
          <a:xfrm>
            <a:off x="-631614" y="575828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1" name="Elbow Connector 20">
            <a:extLst>
              <a:ext uri="{FF2B5EF4-FFF2-40B4-BE49-F238E27FC236}">
                <a16:creationId xmlns:a16="http://schemas.microsoft.com/office/drawing/2014/main" id="{DC561FC0-7F22-FB61-3E78-5B2B76EF8A99}"/>
              </a:ext>
            </a:extLst>
          </p:cNvPr>
          <p:cNvCxnSpPr>
            <a:cxnSpLocks/>
            <a:stCxn id="4" idx="1"/>
            <a:endCxn id="9" idx="1"/>
          </p:cNvCxnSpPr>
          <p:nvPr/>
        </p:nvCxnSpPr>
        <p:spPr>
          <a:xfrm rot="10800000" flipH="1">
            <a:off x="-990061" y="338787"/>
            <a:ext cx="2540305" cy="3714392"/>
          </a:xfrm>
          <a:prstGeom prst="bentConnector3">
            <a:avLst>
              <a:gd name="adj1" fmla="val -8999"/>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2" name="TextBox 21">
            <a:extLst>
              <a:ext uri="{FF2B5EF4-FFF2-40B4-BE49-F238E27FC236}">
                <a16:creationId xmlns:a16="http://schemas.microsoft.com/office/drawing/2014/main" id="{45746D2A-B79D-2098-6DF3-D83F3650C92D}"/>
              </a:ext>
            </a:extLst>
          </p:cNvPr>
          <p:cNvSpPr txBox="1"/>
          <p:nvPr/>
        </p:nvSpPr>
        <p:spPr>
          <a:xfrm rot="16200000">
            <a:off x="-1986252" y="2120291"/>
            <a:ext cx="1150764" cy="338554"/>
          </a:xfrm>
          <a:prstGeom prst="rect">
            <a:avLst/>
          </a:prstGeom>
          <a:noFill/>
        </p:spPr>
        <p:txBody>
          <a:bodyPr wrap="none" rtlCol="0">
            <a:spAutoFit/>
          </a:bodyPr>
          <a:lstStyle/>
          <a:p>
            <a:r>
              <a:rPr lang="en-US" sz="1600" i="1" dirty="0"/>
              <a:t>Treatment</a:t>
            </a:r>
          </a:p>
        </p:txBody>
      </p:sp>
      <p:cxnSp>
        <p:nvCxnSpPr>
          <p:cNvPr id="23" name="Elbow Connector 22">
            <a:extLst>
              <a:ext uri="{FF2B5EF4-FFF2-40B4-BE49-F238E27FC236}">
                <a16:creationId xmlns:a16="http://schemas.microsoft.com/office/drawing/2014/main" id="{3DB6AAFC-5C25-85FC-DE6B-A0C3A955C473}"/>
              </a:ext>
            </a:extLst>
          </p:cNvPr>
          <p:cNvCxnSpPr>
            <a:cxnSpLocks/>
            <a:stCxn id="6" idx="3"/>
            <a:endCxn id="13" idx="3"/>
          </p:cNvCxnSpPr>
          <p:nvPr/>
        </p:nvCxnSpPr>
        <p:spPr>
          <a:xfrm flipV="1">
            <a:off x="3019635" y="2906332"/>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900316AD-C1DC-B23B-0BDC-B8B55720B16A}"/>
              </a:ext>
            </a:extLst>
          </p:cNvPr>
          <p:cNvSpPr txBox="1"/>
          <p:nvPr/>
        </p:nvSpPr>
        <p:spPr>
          <a:xfrm rot="16200000">
            <a:off x="2937194" y="3166733"/>
            <a:ext cx="896399" cy="338554"/>
          </a:xfrm>
          <a:prstGeom prst="rect">
            <a:avLst/>
          </a:prstGeom>
          <a:noFill/>
        </p:spPr>
        <p:txBody>
          <a:bodyPr wrap="none" rtlCol="0">
            <a:spAutoFit/>
          </a:bodyPr>
          <a:lstStyle/>
          <a:p>
            <a:r>
              <a:rPr lang="en-US" sz="1600" i="1" dirty="0"/>
              <a:t>Relapse</a:t>
            </a:r>
          </a:p>
        </p:txBody>
      </p:sp>
      <p:sp>
        <p:nvSpPr>
          <p:cNvPr id="25" name="TextBox 24">
            <a:extLst>
              <a:ext uri="{FF2B5EF4-FFF2-40B4-BE49-F238E27FC236}">
                <a16:creationId xmlns:a16="http://schemas.microsoft.com/office/drawing/2014/main" id="{88F4F26D-89AF-73D7-5B68-1E858BFFFDCD}"/>
              </a:ext>
            </a:extLst>
          </p:cNvPr>
          <p:cNvSpPr txBox="1"/>
          <p:nvPr/>
        </p:nvSpPr>
        <p:spPr>
          <a:xfrm rot="16200000">
            <a:off x="2594161" y="2757943"/>
            <a:ext cx="2665245" cy="276999"/>
          </a:xfrm>
          <a:prstGeom prst="rect">
            <a:avLst/>
          </a:prstGeom>
          <a:solidFill>
            <a:schemeClr val="accent1">
              <a:lumMod val="60000"/>
              <a:lumOff val="40000"/>
            </a:schemeClr>
          </a:solidFill>
        </p:spPr>
        <p:txBody>
          <a:bodyPr wrap="square" rtlCol="0">
            <a:spAutoFit/>
          </a:bodyPr>
          <a:lstStyle/>
          <a:p>
            <a:r>
              <a:rPr lang="en-US" sz="1200" dirty="0"/>
              <a:t>Infectious for sexual transmission </a:t>
            </a:r>
          </a:p>
        </p:txBody>
      </p:sp>
      <p:sp>
        <p:nvSpPr>
          <p:cNvPr id="26" name="TextBox 25">
            <a:extLst>
              <a:ext uri="{FF2B5EF4-FFF2-40B4-BE49-F238E27FC236}">
                <a16:creationId xmlns:a16="http://schemas.microsoft.com/office/drawing/2014/main" id="{174AD969-0C8C-1BF2-AA8B-4E9C199BA925}"/>
              </a:ext>
            </a:extLst>
          </p:cNvPr>
          <p:cNvSpPr txBox="1"/>
          <p:nvPr/>
        </p:nvSpPr>
        <p:spPr>
          <a:xfrm rot="16200000">
            <a:off x="1877979" y="3914681"/>
            <a:ext cx="4978721" cy="276999"/>
          </a:xfrm>
          <a:prstGeom prst="rect">
            <a:avLst/>
          </a:prstGeom>
          <a:solidFill>
            <a:schemeClr val="accent1">
              <a:lumMod val="60000"/>
              <a:lumOff val="40000"/>
            </a:schemeClr>
          </a:solidFill>
        </p:spPr>
        <p:txBody>
          <a:bodyPr wrap="square" rtlCol="0">
            <a:spAutoFit/>
          </a:bodyPr>
          <a:lstStyle/>
          <a:p>
            <a:pPr algn="ctr"/>
            <a:r>
              <a:rPr lang="en-US" sz="1200" dirty="0"/>
              <a:t>Infectious for vertical transmission </a:t>
            </a:r>
          </a:p>
        </p:txBody>
      </p:sp>
      <p:sp>
        <p:nvSpPr>
          <p:cNvPr id="27" name="Rounded Rectangle 26">
            <a:extLst>
              <a:ext uri="{FF2B5EF4-FFF2-40B4-BE49-F238E27FC236}">
                <a16:creationId xmlns:a16="http://schemas.microsoft.com/office/drawing/2014/main" id="{47D7CC36-606E-1F19-BEC9-6D0EA007CF3C}"/>
              </a:ext>
            </a:extLst>
          </p:cNvPr>
          <p:cNvSpPr/>
          <p:nvPr/>
        </p:nvSpPr>
        <p:spPr>
          <a:xfrm>
            <a:off x="8428274" y="1194333"/>
            <a:ext cx="2946398" cy="3206620"/>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AB2C73-2F7F-8E1B-AE82-338579EDF306}"/>
              </a:ext>
            </a:extLst>
          </p:cNvPr>
          <p:cNvSpPr/>
          <p:nvPr/>
        </p:nvSpPr>
        <p:spPr>
          <a:xfrm>
            <a:off x="8726461" y="1183534"/>
            <a:ext cx="1737868" cy="76045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29" name="Rectangle 28">
            <a:extLst>
              <a:ext uri="{FF2B5EF4-FFF2-40B4-BE49-F238E27FC236}">
                <a16:creationId xmlns:a16="http://schemas.microsoft.com/office/drawing/2014/main" id="{1CFCECE1-A307-DE45-AEB8-618FC0A0E7F8}"/>
              </a:ext>
            </a:extLst>
          </p:cNvPr>
          <p:cNvSpPr/>
          <p:nvPr/>
        </p:nvSpPr>
        <p:spPr>
          <a:xfrm>
            <a:off x="8726460" y="4698178"/>
            <a:ext cx="1737868" cy="750624"/>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30" name="Rectangle 29">
            <a:extLst>
              <a:ext uri="{FF2B5EF4-FFF2-40B4-BE49-F238E27FC236}">
                <a16:creationId xmlns:a16="http://schemas.microsoft.com/office/drawing/2014/main" id="{82E0A8AB-C436-77C2-F194-199DB7C7739D}"/>
              </a:ext>
            </a:extLst>
          </p:cNvPr>
          <p:cNvSpPr/>
          <p:nvPr/>
        </p:nvSpPr>
        <p:spPr>
          <a:xfrm>
            <a:off x="7434497" y="7287"/>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31" name="Straight Arrow Connector 30">
            <a:extLst>
              <a:ext uri="{FF2B5EF4-FFF2-40B4-BE49-F238E27FC236}">
                <a16:creationId xmlns:a16="http://schemas.microsoft.com/office/drawing/2014/main" id="{084CEF52-8EA2-1A34-29AE-1726005DFA2E}"/>
              </a:ext>
            </a:extLst>
          </p:cNvPr>
          <p:cNvCxnSpPr>
            <a:cxnSpLocks/>
            <a:stCxn id="28" idx="2"/>
            <a:endCxn id="39" idx="0"/>
          </p:cNvCxnSpPr>
          <p:nvPr/>
        </p:nvCxnSpPr>
        <p:spPr>
          <a:xfrm>
            <a:off x="9595395" y="1943993"/>
            <a:ext cx="11251" cy="822519"/>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2" name="Elbow Connector 31">
            <a:extLst>
              <a:ext uri="{FF2B5EF4-FFF2-40B4-BE49-F238E27FC236}">
                <a16:creationId xmlns:a16="http://schemas.microsoft.com/office/drawing/2014/main" id="{9A0CE206-CF09-38D8-900E-AFAC3BCC9ECF}"/>
              </a:ext>
            </a:extLst>
          </p:cNvPr>
          <p:cNvCxnSpPr>
            <a:cxnSpLocks/>
            <a:stCxn id="29" idx="2"/>
            <a:endCxn id="36" idx="3"/>
          </p:cNvCxnSpPr>
          <p:nvPr/>
        </p:nvCxnSpPr>
        <p:spPr>
          <a:xfrm rot="5400000" flipH="1" flipV="1">
            <a:off x="8085347" y="1871129"/>
            <a:ext cx="5087719" cy="2067627"/>
          </a:xfrm>
          <a:prstGeom prst="bentConnector4">
            <a:avLst>
              <a:gd name="adj1" fmla="val -4493"/>
              <a:gd name="adj2" fmla="val 11105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707E2AB1-8695-4B9D-6EC5-8E040231BB0B}"/>
              </a:ext>
            </a:extLst>
          </p:cNvPr>
          <p:cNvCxnSpPr>
            <a:cxnSpLocks/>
            <a:stCxn id="39" idx="6"/>
            <a:endCxn id="36" idx="3"/>
          </p:cNvCxnSpPr>
          <p:nvPr/>
        </p:nvCxnSpPr>
        <p:spPr>
          <a:xfrm flipV="1">
            <a:off x="10110341" y="361083"/>
            <a:ext cx="1552680" cy="2862888"/>
          </a:xfrm>
          <a:prstGeom prst="bentConnector3">
            <a:avLst>
              <a:gd name="adj1" fmla="val 11472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4" name="TextBox 33">
            <a:extLst>
              <a:ext uri="{FF2B5EF4-FFF2-40B4-BE49-F238E27FC236}">
                <a16:creationId xmlns:a16="http://schemas.microsoft.com/office/drawing/2014/main" id="{B78F8082-B7D0-2E05-E5BD-44166683165D}"/>
              </a:ext>
            </a:extLst>
          </p:cNvPr>
          <p:cNvSpPr txBox="1"/>
          <p:nvPr/>
        </p:nvSpPr>
        <p:spPr>
          <a:xfrm>
            <a:off x="10274119" y="2930805"/>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35" name="TextBox 34">
            <a:extLst>
              <a:ext uri="{FF2B5EF4-FFF2-40B4-BE49-F238E27FC236}">
                <a16:creationId xmlns:a16="http://schemas.microsoft.com/office/drawing/2014/main" id="{522BB5D7-91FA-1500-A45A-BCB794AAA4D3}"/>
              </a:ext>
            </a:extLst>
          </p:cNvPr>
          <p:cNvSpPr txBox="1"/>
          <p:nvPr/>
        </p:nvSpPr>
        <p:spPr>
          <a:xfrm>
            <a:off x="9595392" y="397865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36" name="Rectangle 35">
            <a:extLst>
              <a:ext uri="{FF2B5EF4-FFF2-40B4-BE49-F238E27FC236}">
                <a16:creationId xmlns:a16="http://schemas.microsoft.com/office/drawing/2014/main" id="{D46CB95E-F330-EB80-AA46-C58E972C1EA2}"/>
              </a:ext>
            </a:extLst>
          </p:cNvPr>
          <p:cNvSpPr/>
          <p:nvPr/>
        </p:nvSpPr>
        <p:spPr>
          <a:xfrm>
            <a:off x="9925153" y="1371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treated</a:t>
            </a:r>
          </a:p>
        </p:txBody>
      </p:sp>
      <p:cxnSp>
        <p:nvCxnSpPr>
          <p:cNvPr id="37" name="Elbow Connector 36">
            <a:extLst>
              <a:ext uri="{FF2B5EF4-FFF2-40B4-BE49-F238E27FC236}">
                <a16:creationId xmlns:a16="http://schemas.microsoft.com/office/drawing/2014/main" id="{1E889669-03AB-7206-C8C4-4E6E8518DBF0}"/>
              </a:ext>
            </a:extLst>
          </p:cNvPr>
          <p:cNvCxnSpPr>
            <a:cxnSpLocks/>
            <a:stCxn id="36" idx="2"/>
            <a:endCxn id="28" idx="0"/>
          </p:cNvCxnSpPr>
          <p:nvPr/>
        </p:nvCxnSpPr>
        <p:spPr>
          <a:xfrm rot="5400000">
            <a:off x="9957202" y="346649"/>
            <a:ext cx="475078" cy="1198692"/>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Elbow Connector 37">
            <a:extLst>
              <a:ext uri="{FF2B5EF4-FFF2-40B4-BE49-F238E27FC236}">
                <a16:creationId xmlns:a16="http://schemas.microsoft.com/office/drawing/2014/main" id="{DAFB5491-42A7-22F2-6AFB-1E157990A658}"/>
              </a:ext>
            </a:extLst>
          </p:cNvPr>
          <p:cNvCxnSpPr>
            <a:cxnSpLocks/>
            <a:stCxn id="30" idx="2"/>
            <a:endCxn id="28" idx="0"/>
          </p:cNvCxnSpPr>
          <p:nvPr/>
        </p:nvCxnSpPr>
        <p:spPr>
          <a:xfrm rot="16200000" flipH="1">
            <a:off x="8708663" y="296801"/>
            <a:ext cx="481501" cy="129196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9" name="Oval 38">
            <a:extLst>
              <a:ext uri="{FF2B5EF4-FFF2-40B4-BE49-F238E27FC236}">
                <a16:creationId xmlns:a16="http://schemas.microsoft.com/office/drawing/2014/main" id="{F7AA4A70-A0BB-A023-C9E4-D624F02FF0CB}"/>
              </a:ext>
            </a:extLst>
          </p:cNvPr>
          <p:cNvSpPr/>
          <p:nvPr/>
        </p:nvSpPr>
        <p:spPr>
          <a:xfrm>
            <a:off x="9102951" y="2766512"/>
            <a:ext cx="1007390" cy="914917"/>
          </a:xfrm>
          <a:prstGeom prst="ellipse">
            <a:avLst/>
          </a:prstGeom>
          <a:solidFill>
            <a:schemeClr val="accent1">
              <a:lumMod val="20000"/>
              <a:lumOff val="80000"/>
            </a:schemeClr>
          </a:solidFill>
          <a:ln>
            <a:solidFill>
              <a:schemeClr val="accent1">
                <a:shade val="15000"/>
                <a:alpha val="91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1F345E4-E70B-3987-418D-70FEB81466CE}"/>
              </a:ext>
            </a:extLst>
          </p:cNvPr>
          <p:cNvCxnSpPr>
            <a:cxnSpLocks/>
            <a:endCxn id="29" idx="0"/>
          </p:cNvCxnSpPr>
          <p:nvPr/>
        </p:nvCxnSpPr>
        <p:spPr>
          <a:xfrm flipH="1">
            <a:off x="9595394" y="3692228"/>
            <a:ext cx="5626" cy="100595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1" name="TextBox 40">
            <a:extLst>
              <a:ext uri="{FF2B5EF4-FFF2-40B4-BE49-F238E27FC236}">
                <a16:creationId xmlns:a16="http://schemas.microsoft.com/office/drawing/2014/main" id="{78939326-54A2-DC31-4623-ECCB1B3CFF4F}"/>
              </a:ext>
            </a:extLst>
          </p:cNvPr>
          <p:cNvSpPr txBox="1"/>
          <p:nvPr/>
        </p:nvSpPr>
        <p:spPr>
          <a:xfrm>
            <a:off x="9660490" y="2007256"/>
            <a:ext cx="3294492" cy="738664"/>
          </a:xfrm>
          <a:prstGeom prst="rect">
            <a:avLst/>
          </a:prstGeom>
          <a:noFill/>
        </p:spPr>
        <p:txBody>
          <a:bodyPr wrap="none" rtlCol="0">
            <a:spAutoFit/>
          </a:bodyPr>
          <a:lstStyle/>
          <a:p>
            <a:pPr marL="285750" indent="-285750">
              <a:buFont typeface="Arial" panose="020B0604020202020204" pitchFamily="34" charset="0"/>
              <a:buChar char="•"/>
            </a:pPr>
            <a:r>
              <a:rPr lang="en-US" sz="1400" i="1" dirty="0"/>
              <a:t>STI Screening</a:t>
            </a:r>
          </a:p>
          <a:p>
            <a:pPr marL="285750" indent="-285750">
              <a:buFont typeface="Arial" panose="020B0604020202020204" pitchFamily="34" charset="0"/>
              <a:buChar char="•"/>
            </a:pPr>
            <a:r>
              <a:rPr lang="en-US" sz="1400" i="1" dirty="0" err="1"/>
              <a:t>Symthomatic</a:t>
            </a:r>
            <a:r>
              <a:rPr lang="en-US" sz="1400" i="1" dirty="0"/>
              <a:t> testing</a:t>
            </a:r>
          </a:p>
          <a:p>
            <a:pPr marL="285750" indent="-285750">
              <a:buFont typeface="Arial" panose="020B0604020202020204" pitchFamily="34" charset="0"/>
              <a:buChar char="•"/>
            </a:pPr>
            <a:r>
              <a:rPr lang="en-US" sz="1400" i="1" dirty="0"/>
              <a:t>Screening among pregnant women </a:t>
            </a:r>
          </a:p>
        </p:txBody>
      </p:sp>
      <p:sp>
        <p:nvSpPr>
          <p:cNvPr id="42" name="TextBox 41">
            <a:extLst>
              <a:ext uri="{FF2B5EF4-FFF2-40B4-BE49-F238E27FC236}">
                <a16:creationId xmlns:a16="http://schemas.microsoft.com/office/drawing/2014/main" id="{F370AD35-960B-F478-3BA6-17BFCEEBF476}"/>
              </a:ext>
            </a:extLst>
          </p:cNvPr>
          <p:cNvSpPr txBox="1"/>
          <p:nvPr/>
        </p:nvSpPr>
        <p:spPr>
          <a:xfrm>
            <a:off x="236829" y="1613142"/>
            <a:ext cx="434734" cy="369332"/>
          </a:xfrm>
          <a:prstGeom prst="rect">
            <a:avLst/>
          </a:prstGeom>
          <a:noFill/>
        </p:spPr>
        <p:txBody>
          <a:bodyPr wrap="none" rtlCol="0">
            <a:spAutoFit/>
          </a:bodyPr>
          <a:lstStyle/>
          <a:p>
            <a:r>
              <a:rPr lang="en-US" i="1" dirty="0"/>
              <a:t>P1</a:t>
            </a:r>
          </a:p>
        </p:txBody>
      </p:sp>
      <p:sp>
        <p:nvSpPr>
          <p:cNvPr id="43" name="TextBox 42">
            <a:extLst>
              <a:ext uri="{FF2B5EF4-FFF2-40B4-BE49-F238E27FC236}">
                <a16:creationId xmlns:a16="http://schemas.microsoft.com/office/drawing/2014/main" id="{0E481F86-3A7F-47FE-7448-A2A79DD588B2}"/>
              </a:ext>
            </a:extLst>
          </p:cNvPr>
          <p:cNvSpPr txBox="1"/>
          <p:nvPr/>
        </p:nvSpPr>
        <p:spPr>
          <a:xfrm>
            <a:off x="238733" y="2573904"/>
            <a:ext cx="515253" cy="369332"/>
          </a:xfrm>
          <a:prstGeom prst="rect">
            <a:avLst/>
          </a:prstGeom>
          <a:noFill/>
        </p:spPr>
        <p:txBody>
          <a:bodyPr wrap="square">
            <a:spAutoFit/>
          </a:bodyPr>
          <a:lstStyle/>
          <a:p>
            <a:r>
              <a:rPr lang="en-US" i="1" dirty="0"/>
              <a:t>P2</a:t>
            </a:r>
          </a:p>
        </p:txBody>
      </p:sp>
      <p:sp>
        <p:nvSpPr>
          <p:cNvPr id="44" name="TextBox 43">
            <a:extLst>
              <a:ext uri="{FF2B5EF4-FFF2-40B4-BE49-F238E27FC236}">
                <a16:creationId xmlns:a16="http://schemas.microsoft.com/office/drawing/2014/main" id="{E98971E0-E6AC-9427-6D86-2110DEC725B7}"/>
              </a:ext>
            </a:extLst>
          </p:cNvPr>
          <p:cNvSpPr txBox="1"/>
          <p:nvPr/>
        </p:nvSpPr>
        <p:spPr>
          <a:xfrm>
            <a:off x="292677" y="3471658"/>
            <a:ext cx="515253" cy="369332"/>
          </a:xfrm>
          <a:prstGeom prst="rect">
            <a:avLst/>
          </a:prstGeom>
          <a:noFill/>
        </p:spPr>
        <p:txBody>
          <a:bodyPr wrap="square">
            <a:spAutoFit/>
          </a:bodyPr>
          <a:lstStyle/>
          <a:p>
            <a:r>
              <a:rPr lang="en-US" i="1" dirty="0"/>
              <a:t>P3</a:t>
            </a:r>
          </a:p>
        </p:txBody>
      </p:sp>
      <p:sp>
        <p:nvSpPr>
          <p:cNvPr id="45" name="TextBox 44">
            <a:extLst>
              <a:ext uri="{FF2B5EF4-FFF2-40B4-BE49-F238E27FC236}">
                <a16:creationId xmlns:a16="http://schemas.microsoft.com/office/drawing/2014/main" id="{36C06829-BF6E-2D70-09A9-579FFDC6B070}"/>
              </a:ext>
            </a:extLst>
          </p:cNvPr>
          <p:cNvSpPr txBox="1"/>
          <p:nvPr/>
        </p:nvSpPr>
        <p:spPr>
          <a:xfrm>
            <a:off x="316173" y="4965546"/>
            <a:ext cx="515253" cy="369332"/>
          </a:xfrm>
          <a:prstGeom prst="rect">
            <a:avLst/>
          </a:prstGeom>
          <a:noFill/>
        </p:spPr>
        <p:txBody>
          <a:bodyPr wrap="square">
            <a:spAutoFit/>
          </a:bodyPr>
          <a:lstStyle/>
          <a:p>
            <a:r>
              <a:rPr lang="en-US" i="1" dirty="0"/>
              <a:t>P4</a:t>
            </a:r>
          </a:p>
        </p:txBody>
      </p:sp>
      <p:sp>
        <p:nvSpPr>
          <p:cNvPr id="46" name="TextBox 45">
            <a:extLst>
              <a:ext uri="{FF2B5EF4-FFF2-40B4-BE49-F238E27FC236}">
                <a16:creationId xmlns:a16="http://schemas.microsoft.com/office/drawing/2014/main" id="{D484882B-2342-832C-BFDD-15944BFE9061}"/>
              </a:ext>
            </a:extLst>
          </p:cNvPr>
          <p:cNvSpPr txBox="1"/>
          <p:nvPr/>
        </p:nvSpPr>
        <p:spPr>
          <a:xfrm>
            <a:off x="2318780" y="5334878"/>
            <a:ext cx="515253" cy="369332"/>
          </a:xfrm>
          <a:prstGeom prst="rect">
            <a:avLst/>
          </a:prstGeom>
          <a:noFill/>
        </p:spPr>
        <p:txBody>
          <a:bodyPr wrap="square">
            <a:spAutoFit/>
          </a:bodyPr>
          <a:lstStyle/>
          <a:p>
            <a:r>
              <a:rPr lang="en-US" i="1" dirty="0"/>
              <a:t>P5</a:t>
            </a:r>
          </a:p>
        </p:txBody>
      </p:sp>
      <p:sp>
        <p:nvSpPr>
          <p:cNvPr id="47" name="TextBox 46">
            <a:extLst>
              <a:ext uri="{FF2B5EF4-FFF2-40B4-BE49-F238E27FC236}">
                <a16:creationId xmlns:a16="http://schemas.microsoft.com/office/drawing/2014/main" id="{84FCC870-E217-6799-C68F-C7C280965491}"/>
              </a:ext>
            </a:extLst>
          </p:cNvPr>
          <p:cNvSpPr txBox="1"/>
          <p:nvPr/>
        </p:nvSpPr>
        <p:spPr>
          <a:xfrm>
            <a:off x="-1241593" y="-743502"/>
            <a:ext cx="1613968" cy="369332"/>
          </a:xfrm>
          <a:prstGeom prst="rect">
            <a:avLst/>
          </a:prstGeom>
          <a:noFill/>
        </p:spPr>
        <p:txBody>
          <a:bodyPr wrap="none" rtlCol="0">
            <a:spAutoFit/>
          </a:bodyPr>
          <a:lstStyle/>
          <a:p>
            <a:r>
              <a:rPr lang="en-US" b="1" dirty="0"/>
              <a:t>FINAL MODEL</a:t>
            </a:r>
          </a:p>
        </p:txBody>
      </p:sp>
      <p:sp>
        <p:nvSpPr>
          <p:cNvPr id="48" name="TextBox 47">
            <a:extLst>
              <a:ext uri="{FF2B5EF4-FFF2-40B4-BE49-F238E27FC236}">
                <a16:creationId xmlns:a16="http://schemas.microsoft.com/office/drawing/2014/main" id="{1BEEF22F-E1D3-B8EA-E1EA-BB05ED1DFCFB}"/>
              </a:ext>
            </a:extLst>
          </p:cNvPr>
          <p:cNvSpPr txBox="1"/>
          <p:nvPr/>
        </p:nvSpPr>
        <p:spPr>
          <a:xfrm>
            <a:off x="9036585" y="3012636"/>
            <a:ext cx="1117614" cy="369332"/>
          </a:xfrm>
          <a:prstGeom prst="rect">
            <a:avLst/>
          </a:prstGeom>
          <a:noFill/>
        </p:spPr>
        <p:txBody>
          <a:bodyPr wrap="none" rtlCol="0">
            <a:spAutoFit/>
          </a:bodyPr>
          <a:lstStyle/>
          <a:p>
            <a:r>
              <a:rPr lang="en-US" i="1" dirty="0"/>
              <a:t>diagnosis</a:t>
            </a:r>
          </a:p>
        </p:txBody>
      </p:sp>
      <p:sp>
        <p:nvSpPr>
          <p:cNvPr id="49" name="TextBox 48">
            <a:extLst>
              <a:ext uri="{FF2B5EF4-FFF2-40B4-BE49-F238E27FC236}">
                <a16:creationId xmlns:a16="http://schemas.microsoft.com/office/drawing/2014/main" id="{D5708A01-C0D3-99DB-85D5-569C116F92B9}"/>
              </a:ext>
            </a:extLst>
          </p:cNvPr>
          <p:cNvSpPr txBox="1"/>
          <p:nvPr/>
        </p:nvSpPr>
        <p:spPr>
          <a:xfrm>
            <a:off x="7592291" y="2216727"/>
            <a:ext cx="1723805" cy="369332"/>
          </a:xfrm>
          <a:prstGeom prst="rect">
            <a:avLst/>
          </a:prstGeom>
          <a:noFill/>
        </p:spPr>
        <p:txBody>
          <a:bodyPr wrap="none" rtlCol="0">
            <a:spAutoFit/>
          </a:bodyPr>
          <a:lstStyle/>
          <a:p>
            <a:r>
              <a:rPr lang="en-US" dirty="0"/>
              <a:t>Contact tracing</a:t>
            </a:r>
          </a:p>
        </p:txBody>
      </p:sp>
    </p:spTree>
    <p:extLst>
      <p:ext uri="{BB962C8B-B14F-4D97-AF65-F5344CB8AC3E}">
        <p14:creationId xmlns:p14="http://schemas.microsoft.com/office/powerpoint/2010/main" val="130650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D7B3CB5-0E1C-3D28-BD08-C117F03AFA7D}"/>
              </a:ext>
            </a:extLst>
          </p:cNvPr>
          <p:cNvSpPr/>
          <p:nvPr/>
        </p:nvSpPr>
        <p:spPr>
          <a:xfrm>
            <a:off x="359337" y="959165"/>
            <a:ext cx="3462022" cy="1996746"/>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1E2B0BB-2377-7A15-1EBE-6DA7FD10BFDB}"/>
              </a:ext>
            </a:extLst>
          </p:cNvPr>
          <p:cNvSpPr/>
          <p:nvPr/>
        </p:nvSpPr>
        <p:spPr>
          <a:xfrm>
            <a:off x="1908980" y="12207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D6B92600-7E7E-C8CE-B100-508D16299D5C}"/>
              </a:ext>
            </a:extLst>
          </p:cNvPr>
          <p:cNvSpPr/>
          <p:nvPr/>
        </p:nvSpPr>
        <p:spPr>
          <a:xfrm>
            <a:off x="1908980" y="30536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92D0A763-59FE-D77F-9712-22E6B3BC8684}"/>
              </a:ext>
            </a:extLst>
          </p:cNvPr>
          <p:cNvSpPr/>
          <p:nvPr/>
        </p:nvSpPr>
        <p:spPr>
          <a:xfrm>
            <a:off x="1908980" y="400093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69DF946C-C1D9-78FF-5F56-0FF0A38A6913}"/>
              </a:ext>
            </a:extLst>
          </p:cNvPr>
          <p:cNvCxnSpPr>
            <a:cxnSpLocks/>
            <a:stCxn id="9" idx="2"/>
            <a:endCxn id="5" idx="0"/>
          </p:cNvCxnSpPr>
          <p:nvPr/>
        </p:nvCxnSpPr>
        <p:spPr>
          <a:xfrm flipH="1">
            <a:off x="2640500" y="797307"/>
            <a:ext cx="6350" cy="42343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3049A2AC-3452-5F15-BDE5-6C217580130C}"/>
              </a:ext>
            </a:extLst>
          </p:cNvPr>
          <p:cNvSpPr/>
          <p:nvPr/>
        </p:nvSpPr>
        <p:spPr>
          <a:xfrm>
            <a:off x="1915330" y="10256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4232F28-FED4-5EC3-C800-2E65BFB70242}"/>
              </a:ext>
            </a:extLst>
          </p:cNvPr>
          <p:cNvSpPr/>
          <p:nvPr/>
        </p:nvSpPr>
        <p:spPr>
          <a:xfrm>
            <a:off x="1908980" y="533019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DFA21921-E58E-8293-6495-FFAE7A7E6B91}"/>
              </a:ext>
            </a:extLst>
          </p:cNvPr>
          <p:cNvCxnSpPr>
            <a:cxnSpLocks/>
            <a:stCxn id="7" idx="2"/>
            <a:endCxn id="10" idx="0"/>
          </p:cNvCxnSpPr>
          <p:nvPr/>
        </p:nvCxnSpPr>
        <p:spPr>
          <a:xfrm rot="5400000">
            <a:off x="2323241" y="5012936"/>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8EE269B6-5FBF-2C4D-D49E-5A8E85761BCF}"/>
              </a:ext>
            </a:extLst>
          </p:cNvPr>
          <p:cNvCxnSpPr>
            <a:cxnSpLocks/>
            <a:stCxn id="6" idx="2"/>
            <a:endCxn id="7" idx="0"/>
          </p:cNvCxnSpPr>
          <p:nvPr/>
        </p:nvCxnSpPr>
        <p:spPr>
          <a:xfrm rot="5400000">
            <a:off x="2514256" y="3874686"/>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A85C4411-B19B-CE18-F665-2EAF801B9620}"/>
              </a:ext>
            </a:extLst>
          </p:cNvPr>
          <p:cNvSpPr/>
          <p:nvPr/>
        </p:nvSpPr>
        <p:spPr>
          <a:xfrm>
            <a:off x="1908980" y="213721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8AD48B49-BBE7-75B6-DC62-57328A73F214}"/>
              </a:ext>
            </a:extLst>
          </p:cNvPr>
          <p:cNvCxnSpPr>
            <a:cxnSpLocks/>
            <a:stCxn id="5" idx="2"/>
            <a:endCxn id="13" idx="0"/>
          </p:cNvCxnSpPr>
          <p:nvPr/>
        </p:nvCxnSpPr>
        <p:spPr>
          <a:xfrm>
            <a:off x="2640500" y="1915486"/>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A93DC8F1-D5A0-E450-BFCF-6DB0ADA9CC9D}"/>
              </a:ext>
            </a:extLst>
          </p:cNvPr>
          <p:cNvCxnSpPr>
            <a:cxnSpLocks/>
            <a:stCxn id="13" idx="2"/>
            <a:endCxn id="6" idx="0"/>
          </p:cNvCxnSpPr>
          <p:nvPr/>
        </p:nvCxnSpPr>
        <p:spPr>
          <a:xfrm>
            <a:off x="2640500" y="2831964"/>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9A0B473C-A1E9-97F4-7B4B-5CD4ACFD5D75}"/>
              </a:ext>
            </a:extLst>
          </p:cNvPr>
          <p:cNvCxnSpPr>
            <a:cxnSpLocks/>
            <a:stCxn id="5" idx="1"/>
            <a:endCxn id="20" idx="0"/>
          </p:cNvCxnSpPr>
          <p:nvPr/>
        </p:nvCxnSpPr>
        <p:spPr>
          <a:xfrm rot="10800000" flipV="1">
            <a:off x="1082580" y="1568112"/>
            <a:ext cx="826401"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DE5D13CE-3D12-5760-7216-B980F304DFAE}"/>
              </a:ext>
            </a:extLst>
          </p:cNvPr>
          <p:cNvCxnSpPr>
            <a:cxnSpLocks/>
            <a:stCxn id="13" idx="1"/>
            <a:endCxn id="20" idx="0"/>
          </p:cNvCxnSpPr>
          <p:nvPr/>
        </p:nvCxnSpPr>
        <p:spPr>
          <a:xfrm rot="10800000" flipV="1">
            <a:off x="1082580" y="2484590"/>
            <a:ext cx="826401"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280FF633-AC99-E0ED-58F1-255EC3B41B9C}"/>
              </a:ext>
            </a:extLst>
          </p:cNvPr>
          <p:cNvCxnSpPr>
            <a:cxnSpLocks/>
            <a:stCxn id="6" idx="1"/>
            <a:endCxn id="20" idx="0"/>
          </p:cNvCxnSpPr>
          <p:nvPr/>
        </p:nvCxnSpPr>
        <p:spPr>
          <a:xfrm rot="10800000" flipV="1">
            <a:off x="1082580" y="3401068"/>
            <a:ext cx="826401"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260065CA-494A-F5A9-C872-030841511030}"/>
              </a:ext>
            </a:extLst>
          </p:cNvPr>
          <p:cNvCxnSpPr>
            <a:cxnSpLocks/>
            <a:stCxn id="7" idx="2"/>
            <a:endCxn id="20" idx="0"/>
          </p:cNvCxnSpPr>
          <p:nvPr/>
        </p:nvCxnSpPr>
        <p:spPr>
          <a:xfrm rot="5400000">
            <a:off x="1541106" y="4237151"/>
            <a:ext cx="640869" cy="155792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8C03F34-128F-BCB8-C396-D58E04513885}"/>
              </a:ext>
            </a:extLst>
          </p:cNvPr>
          <p:cNvSpPr/>
          <p:nvPr/>
        </p:nvSpPr>
        <p:spPr>
          <a:xfrm>
            <a:off x="351059" y="53365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3" name="Elbow Connector 22">
            <a:extLst>
              <a:ext uri="{FF2B5EF4-FFF2-40B4-BE49-F238E27FC236}">
                <a16:creationId xmlns:a16="http://schemas.microsoft.com/office/drawing/2014/main" id="{36294253-1D82-075A-B9D5-623AB11E98CB}"/>
              </a:ext>
            </a:extLst>
          </p:cNvPr>
          <p:cNvCxnSpPr>
            <a:cxnSpLocks/>
            <a:stCxn id="6" idx="3"/>
            <a:endCxn id="13" idx="3"/>
          </p:cNvCxnSpPr>
          <p:nvPr/>
        </p:nvCxnSpPr>
        <p:spPr>
          <a:xfrm flipV="1">
            <a:off x="3372020" y="2484591"/>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5" name="Rectangle 34">
            <a:extLst>
              <a:ext uri="{FF2B5EF4-FFF2-40B4-BE49-F238E27FC236}">
                <a16:creationId xmlns:a16="http://schemas.microsoft.com/office/drawing/2014/main" id="{A445FF5D-B3AE-B398-534F-43A2B0445FB5}"/>
              </a:ext>
            </a:extLst>
          </p:cNvPr>
          <p:cNvSpPr/>
          <p:nvPr/>
        </p:nvSpPr>
        <p:spPr>
          <a:xfrm>
            <a:off x="6405334" y="1331281"/>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B7C2C3DB-D56D-F2EC-8CFB-1018978D0447}"/>
              </a:ext>
            </a:extLst>
          </p:cNvPr>
          <p:cNvCxnSpPr>
            <a:cxnSpLocks/>
          </p:cNvCxnSpPr>
          <p:nvPr/>
        </p:nvCxnSpPr>
        <p:spPr>
          <a:xfrm flipH="1">
            <a:off x="7758332" y="2446878"/>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46" name="TextBox 45">
            <a:extLst>
              <a:ext uri="{FF2B5EF4-FFF2-40B4-BE49-F238E27FC236}">
                <a16:creationId xmlns:a16="http://schemas.microsoft.com/office/drawing/2014/main" id="{37AAAEA8-3C3B-980D-C1E8-95B827DDE547}"/>
              </a:ext>
            </a:extLst>
          </p:cNvPr>
          <p:cNvSpPr txBox="1"/>
          <p:nvPr/>
        </p:nvSpPr>
        <p:spPr>
          <a:xfrm>
            <a:off x="5878266" y="2535694"/>
            <a:ext cx="1880066" cy="646331"/>
          </a:xfrm>
          <a:prstGeom prst="rect">
            <a:avLst/>
          </a:prstGeom>
          <a:noFill/>
        </p:spPr>
        <p:txBody>
          <a:bodyPr wrap="none" rtlCol="0">
            <a:spAutoFit/>
          </a:bodyPr>
          <a:lstStyle/>
          <a:p>
            <a:r>
              <a:rPr lang="en-US" dirty="0"/>
              <a:t>Progression</a:t>
            </a:r>
          </a:p>
          <a:p>
            <a:r>
              <a:rPr lang="en-US" dirty="0"/>
              <a:t>Rate = 1/duration</a:t>
            </a:r>
          </a:p>
        </p:txBody>
      </p:sp>
      <p:sp>
        <p:nvSpPr>
          <p:cNvPr id="51" name="Rectangle 50">
            <a:extLst>
              <a:ext uri="{FF2B5EF4-FFF2-40B4-BE49-F238E27FC236}">
                <a16:creationId xmlns:a16="http://schemas.microsoft.com/office/drawing/2014/main" id="{72C25FAA-D086-75BA-EB6F-9488599834CC}"/>
              </a:ext>
            </a:extLst>
          </p:cNvPr>
          <p:cNvSpPr/>
          <p:nvPr/>
        </p:nvSpPr>
        <p:spPr>
          <a:xfrm>
            <a:off x="6392634" y="4547178"/>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52" name="Right Triangle 51">
            <a:extLst>
              <a:ext uri="{FF2B5EF4-FFF2-40B4-BE49-F238E27FC236}">
                <a16:creationId xmlns:a16="http://schemas.microsoft.com/office/drawing/2014/main" id="{68CDE3E4-DD3F-4E07-AF3A-64C81F42197B}"/>
              </a:ext>
            </a:extLst>
          </p:cNvPr>
          <p:cNvSpPr/>
          <p:nvPr/>
        </p:nvSpPr>
        <p:spPr>
          <a:xfrm>
            <a:off x="6392635" y="4547179"/>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09DAF09A-2966-2093-E1AA-823DD5491123}"/>
              </a:ext>
            </a:extLst>
          </p:cNvPr>
          <p:cNvCxnSpPr>
            <a:cxnSpLocks/>
            <a:stCxn id="52" idx="3"/>
          </p:cNvCxnSpPr>
          <p:nvPr/>
        </p:nvCxnSpPr>
        <p:spPr>
          <a:xfrm flipH="1">
            <a:off x="7745632" y="5662775"/>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55" name="TextBox 54">
            <a:extLst>
              <a:ext uri="{FF2B5EF4-FFF2-40B4-BE49-F238E27FC236}">
                <a16:creationId xmlns:a16="http://schemas.microsoft.com/office/drawing/2014/main" id="{41B31883-5FD4-E725-3BEE-9538B14B5BC9}"/>
              </a:ext>
            </a:extLst>
          </p:cNvPr>
          <p:cNvSpPr txBox="1"/>
          <p:nvPr/>
        </p:nvSpPr>
        <p:spPr>
          <a:xfrm>
            <a:off x="6521426" y="5127196"/>
            <a:ext cx="1496307" cy="369332"/>
          </a:xfrm>
          <a:prstGeom prst="rect">
            <a:avLst/>
          </a:prstGeom>
          <a:noFill/>
        </p:spPr>
        <p:txBody>
          <a:bodyPr wrap="none" rtlCol="0">
            <a:spAutoFit/>
          </a:bodyPr>
          <a:lstStyle/>
          <a:p>
            <a:r>
              <a:rPr lang="en-US" dirty="0"/>
              <a:t>symptomatic</a:t>
            </a:r>
          </a:p>
        </p:txBody>
      </p:sp>
      <p:sp>
        <p:nvSpPr>
          <p:cNvPr id="56" name="TextBox 55">
            <a:extLst>
              <a:ext uri="{FF2B5EF4-FFF2-40B4-BE49-F238E27FC236}">
                <a16:creationId xmlns:a16="http://schemas.microsoft.com/office/drawing/2014/main" id="{9DA2A010-0F08-A6F6-6058-B533F32283A7}"/>
              </a:ext>
            </a:extLst>
          </p:cNvPr>
          <p:cNvSpPr txBox="1"/>
          <p:nvPr/>
        </p:nvSpPr>
        <p:spPr>
          <a:xfrm>
            <a:off x="7462412" y="4649739"/>
            <a:ext cx="1619739" cy="369332"/>
          </a:xfrm>
          <a:prstGeom prst="rect">
            <a:avLst/>
          </a:prstGeom>
          <a:noFill/>
        </p:spPr>
        <p:txBody>
          <a:bodyPr wrap="none" rtlCol="0">
            <a:spAutoFit/>
          </a:bodyPr>
          <a:lstStyle/>
          <a:p>
            <a:r>
              <a:rPr lang="en-US" dirty="0"/>
              <a:t>asymptomatic</a:t>
            </a:r>
          </a:p>
        </p:txBody>
      </p:sp>
      <p:sp>
        <p:nvSpPr>
          <p:cNvPr id="57" name="TextBox 56">
            <a:extLst>
              <a:ext uri="{FF2B5EF4-FFF2-40B4-BE49-F238E27FC236}">
                <a16:creationId xmlns:a16="http://schemas.microsoft.com/office/drawing/2014/main" id="{803DB2AA-E3E2-5B41-EC59-AB2C456A705E}"/>
              </a:ext>
            </a:extLst>
          </p:cNvPr>
          <p:cNvSpPr txBox="1"/>
          <p:nvPr/>
        </p:nvSpPr>
        <p:spPr>
          <a:xfrm>
            <a:off x="6869433" y="1745958"/>
            <a:ext cx="1595950" cy="369332"/>
          </a:xfrm>
          <a:prstGeom prst="rect">
            <a:avLst/>
          </a:prstGeom>
          <a:noFill/>
        </p:spPr>
        <p:txBody>
          <a:bodyPr wrap="none" rtlCol="0">
            <a:spAutoFit/>
          </a:bodyPr>
          <a:lstStyle/>
          <a:p>
            <a:r>
              <a:rPr lang="en-US" dirty="0"/>
              <a:t>Disease Stage</a:t>
            </a:r>
          </a:p>
        </p:txBody>
      </p:sp>
      <p:sp>
        <p:nvSpPr>
          <p:cNvPr id="64" name="TextBox 63">
            <a:extLst>
              <a:ext uri="{FF2B5EF4-FFF2-40B4-BE49-F238E27FC236}">
                <a16:creationId xmlns:a16="http://schemas.microsoft.com/office/drawing/2014/main" id="{B6479723-604F-A8D6-D2D1-9B1CBDC79D30}"/>
              </a:ext>
            </a:extLst>
          </p:cNvPr>
          <p:cNvSpPr txBox="1"/>
          <p:nvPr/>
        </p:nvSpPr>
        <p:spPr>
          <a:xfrm>
            <a:off x="7155603" y="3266798"/>
            <a:ext cx="1311898" cy="369332"/>
          </a:xfrm>
          <a:prstGeom prst="rect">
            <a:avLst/>
          </a:prstGeom>
          <a:noFill/>
        </p:spPr>
        <p:txBody>
          <a:bodyPr wrap="none" rtlCol="0">
            <a:spAutoFit/>
          </a:bodyPr>
          <a:lstStyle/>
          <a:p>
            <a:r>
              <a:rPr lang="en-US" dirty="0"/>
              <a:t>Next Stage </a:t>
            </a:r>
          </a:p>
        </p:txBody>
      </p:sp>
      <p:sp>
        <p:nvSpPr>
          <p:cNvPr id="65" name="TextBox 64">
            <a:extLst>
              <a:ext uri="{FF2B5EF4-FFF2-40B4-BE49-F238E27FC236}">
                <a16:creationId xmlns:a16="http://schemas.microsoft.com/office/drawing/2014/main" id="{F6C2C89F-A8CB-C3A3-850E-2D920769473D}"/>
              </a:ext>
            </a:extLst>
          </p:cNvPr>
          <p:cNvSpPr txBox="1"/>
          <p:nvPr/>
        </p:nvSpPr>
        <p:spPr>
          <a:xfrm>
            <a:off x="7811552" y="5789927"/>
            <a:ext cx="1517338" cy="646331"/>
          </a:xfrm>
          <a:prstGeom prst="rect">
            <a:avLst/>
          </a:prstGeom>
          <a:noFill/>
        </p:spPr>
        <p:txBody>
          <a:bodyPr wrap="none" rtlCol="0">
            <a:spAutoFit/>
          </a:bodyPr>
          <a:lstStyle/>
          <a:p>
            <a:r>
              <a:rPr lang="en-US" dirty="0"/>
              <a:t>Symptomatic</a:t>
            </a:r>
          </a:p>
          <a:p>
            <a:r>
              <a:rPr lang="en-US" dirty="0"/>
              <a:t>testing</a:t>
            </a:r>
          </a:p>
        </p:txBody>
      </p:sp>
      <p:sp>
        <p:nvSpPr>
          <p:cNvPr id="94" name="TextBox 93">
            <a:extLst>
              <a:ext uri="{FF2B5EF4-FFF2-40B4-BE49-F238E27FC236}">
                <a16:creationId xmlns:a16="http://schemas.microsoft.com/office/drawing/2014/main" id="{8C52F20F-D656-54C9-574B-D9E81748D3E6}"/>
              </a:ext>
            </a:extLst>
          </p:cNvPr>
          <p:cNvSpPr txBox="1"/>
          <p:nvPr/>
        </p:nvSpPr>
        <p:spPr>
          <a:xfrm>
            <a:off x="359337" y="938288"/>
            <a:ext cx="1517338" cy="369332"/>
          </a:xfrm>
          <a:prstGeom prst="rect">
            <a:avLst/>
          </a:prstGeom>
          <a:noFill/>
        </p:spPr>
        <p:txBody>
          <a:bodyPr wrap="none" rtlCol="0">
            <a:spAutoFit/>
          </a:bodyPr>
          <a:lstStyle/>
          <a:p>
            <a:r>
              <a:rPr lang="en-US" i="1" dirty="0"/>
              <a:t>Symptomatic</a:t>
            </a:r>
          </a:p>
        </p:txBody>
      </p:sp>
      <p:sp>
        <p:nvSpPr>
          <p:cNvPr id="97" name="TextBox 96">
            <a:extLst>
              <a:ext uri="{FF2B5EF4-FFF2-40B4-BE49-F238E27FC236}">
                <a16:creationId xmlns:a16="http://schemas.microsoft.com/office/drawing/2014/main" id="{B41C3AED-5918-F844-E166-E45547862962}"/>
              </a:ext>
            </a:extLst>
          </p:cNvPr>
          <p:cNvSpPr txBox="1"/>
          <p:nvPr/>
        </p:nvSpPr>
        <p:spPr>
          <a:xfrm>
            <a:off x="5073041" y="200416"/>
            <a:ext cx="4089902" cy="369332"/>
          </a:xfrm>
          <a:prstGeom prst="rect">
            <a:avLst/>
          </a:prstGeom>
          <a:noFill/>
        </p:spPr>
        <p:txBody>
          <a:bodyPr wrap="none" rtlCol="0">
            <a:spAutoFit/>
          </a:bodyPr>
          <a:lstStyle/>
          <a:p>
            <a:r>
              <a:rPr lang="en-US" dirty="0"/>
              <a:t>Types of transitions out of these stages:</a:t>
            </a:r>
          </a:p>
        </p:txBody>
      </p:sp>
      <p:sp>
        <p:nvSpPr>
          <p:cNvPr id="98" name="TextBox 97">
            <a:extLst>
              <a:ext uri="{FF2B5EF4-FFF2-40B4-BE49-F238E27FC236}">
                <a16:creationId xmlns:a16="http://schemas.microsoft.com/office/drawing/2014/main" id="{3A8FE7A9-EBD6-1604-580C-D066650F0EB1}"/>
              </a:ext>
            </a:extLst>
          </p:cNvPr>
          <p:cNvSpPr txBox="1"/>
          <p:nvPr/>
        </p:nvSpPr>
        <p:spPr>
          <a:xfrm>
            <a:off x="5069739" y="914608"/>
            <a:ext cx="5630259" cy="369332"/>
          </a:xfrm>
          <a:prstGeom prst="rect">
            <a:avLst/>
          </a:prstGeom>
          <a:noFill/>
        </p:spPr>
        <p:txBody>
          <a:bodyPr wrap="none" rtlCol="0">
            <a:spAutoFit/>
          </a:bodyPr>
          <a:lstStyle/>
          <a:p>
            <a:r>
              <a:rPr lang="en-US" b="1" dirty="0"/>
              <a:t>1) Progression of untreated disease to the next stage</a:t>
            </a:r>
          </a:p>
        </p:txBody>
      </p:sp>
      <p:sp>
        <p:nvSpPr>
          <p:cNvPr id="115" name="TextBox 114">
            <a:extLst>
              <a:ext uri="{FF2B5EF4-FFF2-40B4-BE49-F238E27FC236}">
                <a16:creationId xmlns:a16="http://schemas.microsoft.com/office/drawing/2014/main" id="{8B0B2604-4DBE-9DA0-F5ED-CF9B63653D64}"/>
              </a:ext>
            </a:extLst>
          </p:cNvPr>
          <p:cNvSpPr txBox="1"/>
          <p:nvPr/>
        </p:nvSpPr>
        <p:spPr>
          <a:xfrm>
            <a:off x="5069739" y="3999864"/>
            <a:ext cx="4826578" cy="369332"/>
          </a:xfrm>
          <a:prstGeom prst="rect">
            <a:avLst/>
          </a:prstGeom>
          <a:noFill/>
        </p:spPr>
        <p:txBody>
          <a:bodyPr wrap="none" rtlCol="0">
            <a:spAutoFit/>
          </a:bodyPr>
          <a:lstStyle/>
          <a:p>
            <a:r>
              <a:rPr lang="en-US" b="1" dirty="0"/>
              <a:t>2) Symptomatic testing through care seeking</a:t>
            </a:r>
          </a:p>
        </p:txBody>
      </p:sp>
    </p:spTree>
    <p:extLst>
      <p:ext uri="{BB962C8B-B14F-4D97-AF65-F5344CB8AC3E}">
        <p14:creationId xmlns:p14="http://schemas.microsoft.com/office/powerpoint/2010/main" val="239449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9684-38C0-F794-6994-985F5224A6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FAA32F-F4CF-3138-9A29-E70AA3622B49}"/>
              </a:ext>
            </a:extLst>
          </p:cNvPr>
          <p:cNvSpPr>
            <a:spLocks noGrp="1"/>
          </p:cNvSpPr>
          <p:nvPr>
            <p:ph idx="1"/>
          </p:nvPr>
        </p:nvSpPr>
        <p:spPr/>
        <p:txBody>
          <a:bodyPr/>
          <a:lstStyle/>
          <a:p>
            <a:endParaRPr lang="en-US"/>
          </a:p>
        </p:txBody>
      </p:sp>
      <p:sp>
        <p:nvSpPr>
          <p:cNvPr id="4" name="Rounded Rectangle 3">
            <a:extLst>
              <a:ext uri="{FF2B5EF4-FFF2-40B4-BE49-F238E27FC236}">
                <a16:creationId xmlns:a16="http://schemas.microsoft.com/office/drawing/2014/main" id="{790128AE-478B-8ACE-D297-666E056F7CC5}"/>
              </a:ext>
            </a:extLst>
          </p:cNvPr>
          <p:cNvSpPr/>
          <p:nvPr/>
        </p:nvSpPr>
        <p:spPr>
          <a:xfrm>
            <a:off x="3039344" y="212004"/>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p:txBody>
      </p:sp>
      <p:sp>
        <p:nvSpPr>
          <p:cNvPr id="5" name="Rounded Rectangle 4">
            <a:extLst>
              <a:ext uri="{FF2B5EF4-FFF2-40B4-BE49-F238E27FC236}">
                <a16:creationId xmlns:a16="http://schemas.microsoft.com/office/drawing/2014/main" id="{567D3822-7D0F-0148-DA44-66FB6EE5883D}"/>
              </a:ext>
            </a:extLst>
          </p:cNvPr>
          <p:cNvSpPr/>
          <p:nvPr/>
        </p:nvSpPr>
        <p:spPr>
          <a:xfrm>
            <a:off x="5273771" y="-726888"/>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Specification</a:t>
            </a:r>
          </a:p>
          <a:p>
            <a:pPr algn="ctr"/>
            <a:r>
              <a:rPr lang="en-US" dirty="0"/>
              <a:t>helper</a:t>
            </a:r>
          </a:p>
        </p:txBody>
      </p:sp>
      <p:sp>
        <p:nvSpPr>
          <p:cNvPr id="6" name="TextBox 5">
            <a:extLst>
              <a:ext uri="{FF2B5EF4-FFF2-40B4-BE49-F238E27FC236}">
                <a16:creationId xmlns:a16="http://schemas.microsoft.com/office/drawing/2014/main" id="{56E2744E-74EE-2249-4B90-F91AEC2F047A}"/>
              </a:ext>
            </a:extLst>
          </p:cNvPr>
          <p:cNvSpPr txBox="1"/>
          <p:nvPr/>
        </p:nvSpPr>
        <p:spPr>
          <a:xfrm>
            <a:off x="6863580" y="-574835"/>
            <a:ext cx="4360104" cy="369332"/>
          </a:xfrm>
          <a:prstGeom prst="rect">
            <a:avLst/>
          </a:prstGeom>
          <a:noFill/>
        </p:spPr>
        <p:txBody>
          <a:bodyPr wrap="none" rtlCol="0">
            <a:spAutoFit/>
          </a:bodyPr>
          <a:lstStyle/>
          <a:p>
            <a:r>
              <a:rPr lang="en-US" dirty="0"/>
              <a:t>Housing the </a:t>
            </a:r>
            <a:r>
              <a:rPr lang="en-US" i="1" u="sng" dirty="0"/>
              <a:t>functional form</a:t>
            </a:r>
            <a:r>
              <a:rPr lang="en-US" i="1" dirty="0"/>
              <a:t>s </a:t>
            </a:r>
            <a:r>
              <a:rPr lang="en-US" dirty="0"/>
              <a:t>for Elements</a:t>
            </a:r>
          </a:p>
        </p:txBody>
      </p:sp>
      <p:sp>
        <p:nvSpPr>
          <p:cNvPr id="7" name="Rounded Rectangle 6">
            <a:extLst>
              <a:ext uri="{FF2B5EF4-FFF2-40B4-BE49-F238E27FC236}">
                <a16:creationId xmlns:a16="http://schemas.microsoft.com/office/drawing/2014/main" id="{7DBDE871-6FDB-4DC6-F971-1A79F40DF400}"/>
              </a:ext>
            </a:extLst>
          </p:cNvPr>
          <p:cNvSpPr/>
          <p:nvPr/>
        </p:nvSpPr>
        <p:spPr>
          <a:xfrm>
            <a:off x="5273770" y="229630"/>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 </a:t>
            </a:r>
          </a:p>
          <a:p>
            <a:pPr algn="ctr"/>
            <a:r>
              <a:rPr lang="en-US" dirty="0"/>
              <a:t>Parameters</a:t>
            </a:r>
          </a:p>
        </p:txBody>
      </p:sp>
      <p:sp>
        <p:nvSpPr>
          <p:cNvPr id="8" name="TextBox 7">
            <a:extLst>
              <a:ext uri="{FF2B5EF4-FFF2-40B4-BE49-F238E27FC236}">
                <a16:creationId xmlns:a16="http://schemas.microsoft.com/office/drawing/2014/main" id="{E02ED014-1EEC-E825-807C-18CE56191DAC}"/>
              </a:ext>
            </a:extLst>
          </p:cNvPr>
          <p:cNvSpPr txBox="1"/>
          <p:nvPr/>
        </p:nvSpPr>
        <p:spPr>
          <a:xfrm>
            <a:off x="6863580" y="390528"/>
            <a:ext cx="5370188" cy="369332"/>
          </a:xfrm>
          <a:prstGeom prst="rect">
            <a:avLst/>
          </a:prstGeom>
          <a:noFill/>
        </p:spPr>
        <p:txBody>
          <a:bodyPr wrap="none" rtlCol="0">
            <a:spAutoFit/>
          </a:bodyPr>
          <a:lstStyle/>
          <a:p>
            <a:r>
              <a:rPr lang="en-US" dirty="0"/>
              <a:t>Housing the </a:t>
            </a:r>
            <a:r>
              <a:rPr lang="en-US" i="1" u="sng" dirty="0"/>
              <a:t>scalar values</a:t>
            </a:r>
            <a:r>
              <a:rPr lang="en-US" dirty="0"/>
              <a:t> for Elements (parameters)</a:t>
            </a:r>
          </a:p>
        </p:txBody>
      </p:sp>
      <p:cxnSp>
        <p:nvCxnSpPr>
          <p:cNvPr id="9" name="Straight Connector 8">
            <a:extLst>
              <a:ext uri="{FF2B5EF4-FFF2-40B4-BE49-F238E27FC236}">
                <a16:creationId xmlns:a16="http://schemas.microsoft.com/office/drawing/2014/main" id="{7BA4E96C-5BB2-B9BE-4433-ABF2D48A830E}"/>
              </a:ext>
            </a:extLst>
          </p:cNvPr>
          <p:cNvCxnSpPr>
            <a:stCxn id="4" idx="3"/>
            <a:endCxn id="5" idx="1"/>
          </p:cNvCxnSpPr>
          <p:nvPr/>
        </p:nvCxnSpPr>
        <p:spPr>
          <a:xfrm flipV="1">
            <a:off x="4596002" y="-351331"/>
            <a:ext cx="677769" cy="938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F6B9612-DAB6-9621-94D3-D47A52FF4A4A}"/>
              </a:ext>
            </a:extLst>
          </p:cNvPr>
          <p:cNvCxnSpPr>
            <a:cxnSpLocks/>
            <a:stCxn id="4" idx="3"/>
            <a:endCxn id="7" idx="1"/>
          </p:cNvCxnSpPr>
          <p:nvPr/>
        </p:nvCxnSpPr>
        <p:spPr>
          <a:xfrm>
            <a:off x="4596002" y="587561"/>
            <a:ext cx="677768" cy="17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3CD8F3A-92E9-BEFF-1EED-BA68B8B12108}"/>
              </a:ext>
            </a:extLst>
          </p:cNvPr>
          <p:cNvCxnSpPr>
            <a:cxnSpLocks/>
            <a:stCxn id="4" idx="3"/>
            <a:endCxn id="29" idx="1"/>
          </p:cNvCxnSpPr>
          <p:nvPr/>
        </p:nvCxnSpPr>
        <p:spPr>
          <a:xfrm>
            <a:off x="4596002" y="587561"/>
            <a:ext cx="677768" cy="2064841"/>
          </a:xfrm>
          <a:prstGeom prst="line">
            <a:avLst/>
          </a:prstGeom>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361A7ABB-0C46-0F62-BB1C-2BC70D48D660}"/>
              </a:ext>
            </a:extLst>
          </p:cNvPr>
          <p:cNvGrpSpPr/>
          <p:nvPr/>
        </p:nvGrpSpPr>
        <p:grpSpPr>
          <a:xfrm>
            <a:off x="7317699" y="4721539"/>
            <a:ext cx="6096001" cy="1988669"/>
            <a:chOff x="6212799" y="2453986"/>
            <a:chExt cx="6096001" cy="1988669"/>
          </a:xfrm>
        </p:grpSpPr>
        <p:sp>
          <p:nvSpPr>
            <p:cNvPr id="13" name="TextBox 12">
              <a:extLst>
                <a:ext uri="{FF2B5EF4-FFF2-40B4-BE49-F238E27FC236}">
                  <a16:creationId xmlns:a16="http://schemas.microsoft.com/office/drawing/2014/main" id="{5BC62F75-B397-06D4-63BB-E6A488A0DFA0}"/>
                </a:ext>
              </a:extLst>
            </p:cNvPr>
            <p:cNvSpPr txBox="1"/>
            <p:nvPr/>
          </p:nvSpPr>
          <p:spPr>
            <a:xfrm>
              <a:off x="8997804" y="4073323"/>
              <a:ext cx="2923571" cy="369332"/>
            </a:xfrm>
            <a:prstGeom prst="rect">
              <a:avLst/>
            </a:prstGeom>
            <a:noFill/>
          </p:spPr>
          <p:txBody>
            <a:bodyPr wrap="square">
              <a:spAutoFit/>
            </a:bodyPr>
            <a:lstStyle/>
            <a:p>
              <a:r>
                <a:rPr lang="en-US" b="1" dirty="0"/>
                <a:t>PAIRING.INPUT.MANAGER</a:t>
              </a:r>
            </a:p>
          </p:txBody>
        </p:sp>
        <p:grpSp>
          <p:nvGrpSpPr>
            <p:cNvPr id="14" name="Group 13">
              <a:extLst>
                <a:ext uri="{FF2B5EF4-FFF2-40B4-BE49-F238E27FC236}">
                  <a16:creationId xmlns:a16="http://schemas.microsoft.com/office/drawing/2014/main" id="{8A73E508-AAC9-0C4A-CD8E-D92393C4109C}"/>
                </a:ext>
              </a:extLst>
            </p:cNvPr>
            <p:cNvGrpSpPr/>
            <p:nvPr/>
          </p:nvGrpSpPr>
          <p:grpSpPr>
            <a:xfrm>
              <a:off x="6212799" y="2453986"/>
              <a:ext cx="6096001" cy="1950027"/>
              <a:chOff x="5600699" y="3239904"/>
              <a:chExt cx="6096001" cy="1950027"/>
            </a:xfrm>
          </p:grpSpPr>
          <p:sp>
            <p:nvSpPr>
              <p:cNvPr id="15" name="Pentagon 14">
                <a:extLst>
                  <a:ext uri="{FF2B5EF4-FFF2-40B4-BE49-F238E27FC236}">
                    <a16:creationId xmlns:a16="http://schemas.microsoft.com/office/drawing/2014/main" id="{50A87126-2046-7934-A328-CDE0C5F17FD2}"/>
                  </a:ext>
                </a:extLst>
              </p:cNvPr>
              <p:cNvSpPr/>
              <p:nvPr/>
            </p:nvSpPr>
            <p:spPr>
              <a:xfrm>
                <a:off x="5600699" y="3239904"/>
                <a:ext cx="6096001" cy="1950027"/>
              </a:xfrm>
              <a:prstGeom prst="homePlate">
                <a:avLst>
                  <a:gd name="adj" fmla="val 22647"/>
                </a:avLst>
              </a:prstGeom>
              <a:solidFill>
                <a:schemeClr val="accent4">
                  <a:lumMod val="20000"/>
                  <a:lumOff val="8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FC8E8E4A-9F52-EBBC-E959-B002468D8CB0}"/>
                  </a:ext>
                </a:extLst>
              </p:cNvPr>
              <p:cNvSpPr/>
              <p:nvPr/>
            </p:nvSpPr>
            <p:spPr>
              <a:xfrm>
                <a:off x="5818503" y="3429000"/>
                <a:ext cx="2435160" cy="751114"/>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Pairing input manager</a:t>
                </a:r>
              </a:p>
            </p:txBody>
          </p:sp>
          <p:sp>
            <p:nvSpPr>
              <p:cNvPr id="17" name="Direct Access Storage 16">
                <a:extLst>
                  <a:ext uri="{FF2B5EF4-FFF2-40B4-BE49-F238E27FC236}">
                    <a16:creationId xmlns:a16="http://schemas.microsoft.com/office/drawing/2014/main" id="{35D0C0B3-6688-1BF2-EF8B-D96E35A56582}"/>
                  </a:ext>
                </a:extLst>
              </p:cNvPr>
              <p:cNvSpPr/>
              <p:nvPr/>
            </p:nvSpPr>
            <p:spPr>
              <a:xfrm>
                <a:off x="5818503" y="4294611"/>
                <a:ext cx="2435161" cy="728770"/>
              </a:xfrm>
              <a:prstGeom prst="flowChartMagneticDrum">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Data_files</a:t>
                </a:r>
                <a:r>
                  <a:rPr lang="en-US" dirty="0"/>
                  <a:t> / pairing</a:t>
                </a:r>
              </a:p>
            </p:txBody>
          </p:sp>
          <p:sp>
            <p:nvSpPr>
              <p:cNvPr id="18" name="TextBox 17">
                <a:extLst>
                  <a:ext uri="{FF2B5EF4-FFF2-40B4-BE49-F238E27FC236}">
                    <a16:creationId xmlns:a16="http://schemas.microsoft.com/office/drawing/2014/main" id="{D5392428-0113-903B-B5CA-4780073292C1}"/>
                  </a:ext>
                </a:extLst>
              </p:cNvPr>
              <p:cNvSpPr txBox="1"/>
              <p:nvPr/>
            </p:nvSpPr>
            <p:spPr>
              <a:xfrm>
                <a:off x="8385704" y="3655449"/>
                <a:ext cx="3168780" cy="1200329"/>
              </a:xfrm>
              <a:prstGeom prst="rect">
                <a:avLst/>
              </a:prstGeom>
              <a:noFill/>
            </p:spPr>
            <p:txBody>
              <a:bodyPr wrap="square" rtlCol="0">
                <a:spAutoFit/>
              </a:bodyPr>
              <a:lstStyle/>
              <a:p>
                <a:r>
                  <a:rPr lang="en-US" dirty="0"/>
                  <a:t>Data on sexual partnerships and collection of functions to extract related pairing parameters (by age, sex, race)</a:t>
                </a:r>
              </a:p>
            </p:txBody>
          </p:sp>
          <p:sp>
            <p:nvSpPr>
              <p:cNvPr id="19" name="TextBox 18">
                <a:extLst>
                  <a:ext uri="{FF2B5EF4-FFF2-40B4-BE49-F238E27FC236}">
                    <a16:creationId xmlns:a16="http://schemas.microsoft.com/office/drawing/2014/main" id="{F399F5A7-72BC-1F43-1E02-34DB8DCE402A}"/>
                  </a:ext>
                </a:extLst>
              </p:cNvPr>
              <p:cNvSpPr txBox="1"/>
              <p:nvPr/>
            </p:nvSpPr>
            <p:spPr>
              <a:xfrm>
                <a:off x="8539957" y="3428803"/>
                <a:ext cx="2498504" cy="369332"/>
              </a:xfrm>
              <a:prstGeom prst="rect">
                <a:avLst/>
              </a:prstGeom>
              <a:noFill/>
            </p:spPr>
            <p:txBody>
              <a:bodyPr wrap="none" rtlCol="0">
                <a:spAutoFit/>
              </a:bodyPr>
              <a:lstStyle/>
              <a:p>
                <a:r>
                  <a:rPr lang="en-US" i="1" dirty="0">
                    <a:solidFill>
                      <a:schemeClr val="accent4">
                        <a:lumMod val="75000"/>
                      </a:schemeClr>
                    </a:solidFill>
                  </a:rPr>
                  <a:t>Sexual contact pairings</a:t>
                </a:r>
              </a:p>
            </p:txBody>
          </p:sp>
        </p:grpSp>
      </p:grpSp>
      <p:sp>
        <p:nvSpPr>
          <p:cNvPr id="20" name="Rounded Rectangle 19">
            <a:extLst>
              <a:ext uri="{FF2B5EF4-FFF2-40B4-BE49-F238E27FC236}">
                <a16:creationId xmlns:a16="http://schemas.microsoft.com/office/drawing/2014/main" id="{1CF0E110-64C9-1A2F-FF24-792AC2138D12}"/>
              </a:ext>
            </a:extLst>
          </p:cNvPr>
          <p:cNvSpPr/>
          <p:nvPr/>
        </p:nvSpPr>
        <p:spPr>
          <a:xfrm>
            <a:off x="3039344" y="-1526397"/>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Source Code</a:t>
            </a:r>
          </a:p>
        </p:txBody>
      </p:sp>
      <p:cxnSp>
        <p:nvCxnSpPr>
          <p:cNvPr id="21" name="Straight Connector 20">
            <a:extLst>
              <a:ext uri="{FF2B5EF4-FFF2-40B4-BE49-F238E27FC236}">
                <a16:creationId xmlns:a16="http://schemas.microsoft.com/office/drawing/2014/main" id="{C110DB4B-0D75-8FCA-FB00-CFA17879390A}"/>
              </a:ext>
            </a:extLst>
          </p:cNvPr>
          <p:cNvCxnSpPr>
            <a:cxnSpLocks/>
            <a:stCxn id="20" idx="2"/>
            <a:endCxn id="4" idx="0"/>
          </p:cNvCxnSpPr>
          <p:nvPr/>
        </p:nvCxnSpPr>
        <p:spPr>
          <a:xfrm>
            <a:off x="3817673" y="-775283"/>
            <a:ext cx="0" cy="987287"/>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1512F0C-A457-6A41-6C2B-F3E37DBEA069}"/>
              </a:ext>
            </a:extLst>
          </p:cNvPr>
          <p:cNvSpPr txBox="1"/>
          <p:nvPr/>
        </p:nvSpPr>
        <p:spPr>
          <a:xfrm>
            <a:off x="4826028" y="-1335506"/>
            <a:ext cx="6082627" cy="369332"/>
          </a:xfrm>
          <a:prstGeom prst="rect">
            <a:avLst/>
          </a:prstGeom>
          <a:noFill/>
        </p:spPr>
        <p:txBody>
          <a:bodyPr wrap="none" rtlCol="0">
            <a:spAutoFit/>
          </a:bodyPr>
          <a:lstStyle/>
          <a:p>
            <a:r>
              <a:rPr lang="en-US" dirty="0"/>
              <a:t>Sourcing data managers, </a:t>
            </a:r>
            <a:r>
              <a:rPr lang="en-US" dirty="0" err="1"/>
              <a:t>jheem</a:t>
            </a:r>
            <a:r>
              <a:rPr lang="en-US" dirty="0"/>
              <a:t> engine, external scripts,  </a:t>
            </a:r>
            <a:r>
              <a:rPr lang="en-US" dirty="0" err="1"/>
              <a:t>etc</a:t>
            </a:r>
            <a:endParaRPr lang="en-US" dirty="0"/>
          </a:p>
        </p:txBody>
      </p:sp>
      <p:sp>
        <p:nvSpPr>
          <p:cNvPr id="23" name="Rounded Rectangle 22">
            <a:extLst>
              <a:ext uri="{FF2B5EF4-FFF2-40B4-BE49-F238E27FC236}">
                <a16:creationId xmlns:a16="http://schemas.microsoft.com/office/drawing/2014/main" id="{00E3B385-786C-4A17-25EC-1E6E0ED6F75B}"/>
              </a:ext>
            </a:extLst>
          </p:cNvPr>
          <p:cNvSpPr/>
          <p:nvPr/>
        </p:nvSpPr>
        <p:spPr>
          <a:xfrm>
            <a:off x="5273770" y="1214289"/>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Calib</a:t>
            </a:r>
            <a:r>
              <a:rPr lang="en-US" dirty="0"/>
              <a:t> parameters</a:t>
            </a:r>
          </a:p>
        </p:txBody>
      </p:sp>
      <p:sp>
        <p:nvSpPr>
          <p:cNvPr id="24" name="TextBox 23">
            <a:extLst>
              <a:ext uri="{FF2B5EF4-FFF2-40B4-BE49-F238E27FC236}">
                <a16:creationId xmlns:a16="http://schemas.microsoft.com/office/drawing/2014/main" id="{B5F0C2A1-992E-D9F8-9DFB-C7C53FB9AC91}"/>
              </a:ext>
            </a:extLst>
          </p:cNvPr>
          <p:cNvSpPr txBox="1"/>
          <p:nvPr/>
        </p:nvSpPr>
        <p:spPr>
          <a:xfrm>
            <a:off x="7000575" y="1442451"/>
            <a:ext cx="5825184" cy="369332"/>
          </a:xfrm>
          <a:prstGeom prst="rect">
            <a:avLst/>
          </a:prstGeom>
          <a:noFill/>
        </p:spPr>
        <p:txBody>
          <a:bodyPr wrap="none" rtlCol="0">
            <a:spAutoFit/>
          </a:bodyPr>
          <a:lstStyle/>
          <a:p>
            <a:r>
              <a:rPr lang="en-US" dirty="0"/>
              <a:t>Housing the variables used for calibration and their priors</a:t>
            </a:r>
          </a:p>
        </p:txBody>
      </p:sp>
      <p:cxnSp>
        <p:nvCxnSpPr>
          <p:cNvPr id="25" name="Straight Connector 24">
            <a:extLst>
              <a:ext uri="{FF2B5EF4-FFF2-40B4-BE49-F238E27FC236}">
                <a16:creationId xmlns:a16="http://schemas.microsoft.com/office/drawing/2014/main" id="{52BFBB2C-F415-CBAF-33EE-C8EB09E0C4EE}"/>
              </a:ext>
            </a:extLst>
          </p:cNvPr>
          <p:cNvCxnSpPr>
            <a:cxnSpLocks/>
            <a:stCxn id="4" idx="3"/>
            <a:endCxn id="23" idx="1"/>
          </p:cNvCxnSpPr>
          <p:nvPr/>
        </p:nvCxnSpPr>
        <p:spPr>
          <a:xfrm>
            <a:off x="4596002" y="587561"/>
            <a:ext cx="677768" cy="1002285"/>
          </a:xfrm>
          <a:prstGeom prst="line">
            <a:avLst/>
          </a:prstGeom>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320CDF8F-6356-11AC-A65B-376B24D2FA2F}"/>
              </a:ext>
            </a:extLst>
          </p:cNvPr>
          <p:cNvSpPr/>
          <p:nvPr/>
        </p:nvSpPr>
        <p:spPr>
          <a:xfrm>
            <a:off x="3179564" y="5340317"/>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Likelihoods</a:t>
            </a:r>
          </a:p>
        </p:txBody>
      </p:sp>
      <p:sp>
        <p:nvSpPr>
          <p:cNvPr id="27" name="Rounded Rectangle 26">
            <a:extLst>
              <a:ext uri="{FF2B5EF4-FFF2-40B4-BE49-F238E27FC236}">
                <a16:creationId xmlns:a16="http://schemas.microsoft.com/office/drawing/2014/main" id="{AB676CAB-E8C8-79A5-B450-33529A8EBCB1}"/>
              </a:ext>
            </a:extLst>
          </p:cNvPr>
          <p:cNvSpPr/>
          <p:nvPr/>
        </p:nvSpPr>
        <p:spPr>
          <a:xfrm>
            <a:off x="3179564" y="6436497"/>
            <a:ext cx="3367256"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 calibration </a:t>
            </a:r>
          </a:p>
        </p:txBody>
      </p:sp>
      <p:sp>
        <p:nvSpPr>
          <p:cNvPr id="28" name="Rounded Rectangle 27">
            <a:extLst>
              <a:ext uri="{FF2B5EF4-FFF2-40B4-BE49-F238E27FC236}">
                <a16:creationId xmlns:a16="http://schemas.microsoft.com/office/drawing/2014/main" id="{E53DF528-94F1-CB12-07C1-246357C7DE84}"/>
              </a:ext>
            </a:extLst>
          </p:cNvPr>
          <p:cNvSpPr/>
          <p:nvPr/>
        </p:nvSpPr>
        <p:spPr>
          <a:xfrm>
            <a:off x="3179564" y="7258259"/>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 and run calibration</a:t>
            </a:r>
          </a:p>
        </p:txBody>
      </p:sp>
      <p:sp>
        <p:nvSpPr>
          <p:cNvPr id="29" name="Rounded Rectangle 28">
            <a:extLst>
              <a:ext uri="{FF2B5EF4-FFF2-40B4-BE49-F238E27FC236}">
                <a16:creationId xmlns:a16="http://schemas.microsoft.com/office/drawing/2014/main" id="{CB8274A7-3ACC-74EA-8F22-8FFFA1A79239}"/>
              </a:ext>
            </a:extLst>
          </p:cNvPr>
          <p:cNvSpPr/>
          <p:nvPr/>
        </p:nvSpPr>
        <p:spPr>
          <a:xfrm>
            <a:off x="5273770" y="2276845"/>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Ontology mappings</a:t>
            </a:r>
          </a:p>
        </p:txBody>
      </p:sp>
      <p:sp>
        <p:nvSpPr>
          <p:cNvPr id="30" name="TextBox 29">
            <a:extLst>
              <a:ext uri="{FF2B5EF4-FFF2-40B4-BE49-F238E27FC236}">
                <a16:creationId xmlns:a16="http://schemas.microsoft.com/office/drawing/2014/main" id="{F03685D7-5C67-2D4F-BF9A-18E1A5813438}"/>
              </a:ext>
            </a:extLst>
          </p:cNvPr>
          <p:cNvSpPr txBox="1"/>
          <p:nvPr/>
        </p:nvSpPr>
        <p:spPr>
          <a:xfrm>
            <a:off x="6930277" y="2343292"/>
            <a:ext cx="5825184" cy="646331"/>
          </a:xfrm>
          <a:prstGeom prst="rect">
            <a:avLst/>
          </a:prstGeom>
          <a:noFill/>
        </p:spPr>
        <p:txBody>
          <a:bodyPr wrap="square" rtlCol="0">
            <a:spAutoFit/>
          </a:bodyPr>
          <a:lstStyle/>
          <a:p>
            <a:r>
              <a:rPr lang="en-US" dirty="0"/>
              <a:t>Housing required functions to convert ontologies between different datasets and the model</a:t>
            </a:r>
          </a:p>
        </p:txBody>
      </p:sp>
      <p:sp>
        <p:nvSpPr>
          <p:cNvPr id="31" name="Rounded Rectangle 30">
            <a:extLst>
              <a:ext uri="{FF2B5EF4-FFF2-40B4-BE49-F238E27FC236}">
                <a16:creationId xmlns:a16="http://schemas.microsoft.com/office/drawing/2014/main" id="{9EC04652-531B-82D4-29D1-010606D3EBC6}"/>
              </a:ext>
            </a:extLst>
          </p:cNvPr>
          <p:cNvSpPr/>
          <p:nvPr/>
        </p:nvSpPr>
        <p:spPr>
          <a:xfrm>
            <a:off x="3039344" y="3359574"/>
            <a:ext cx="1556658" cy="7511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Engine test</a:t>
            </a:r>
          </a:p>
        </p:txBody>
      </p:sp>
      <p:cxnSp>
        <p:nvCxnSpPr>
          <p:cNvPr id="32" name="Straight Connector 31">
            <a:extLst>
              <a:ext uri="{FF2B5EF4-FFF2-40B4-BE49-F238E27FC236}">
                <a16:creationId xmlns:a16="http://schemas.microsoft.com/office/drawing/2014/main" id="{45F3F4FE-4FF9-47A6-ABD2-8D6569497028}"/>
              </a:ext>
            </a:extLst>
          </p:cNvPr>
          <p:cNvCxnSpPr>
            <a:cxnSpLocks/>
            <a:stCxn id="4" idx="2"/>
            <a:endCxn id="31" idx="0"/>
          </p:cNvCxnSpPr>
          <p:nvPr/>
        </p:nvCxnSpPr>
        <p:spPr>
          <a:xfrm>
            <a:off x="3817673" y="963118"/>
            <a:ext cx="0" cy="2396456"/>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5A5D2E17-24A7-1D15-0546-DD33D2228B0D}"/>
              </a:ext>
            </a:extLst>
          </p:cNvPr>
          <p:cNvSpPr txBox="1"/>
          <p:nvPr/>
        </p:nvSpPr>
        <p:spPr>
          <a:xfrm>
            <a:off x="4736222" y="3660466"/>
            <a:ext cx="4585230" cy="369332"/>
          </a:xfrm>
          <a:prstGeom prst="rect">
            <a:avLst/>
          </a:prstGeom>
          <a:noFill/>
        </p:spPr>
        <p:txBody>
          <a:bodyPr wrap="none" rtlCol="0">
            <a:spAutoFit/>
          </a:bodyPr>
          <a:lstStyle/>
          <a:p>
            <a:r>
              <a:rPr lang="en-US" dirty="0"/>
              <a:t>Setting up an instance of the code for testing</a:t>
            </a:r>
          </a:p>
        </p:txBody>
      </p:sp>
    </p:spTree>
    <p:extLst>
      <p:ext uri="{BB962C8B-B14F-4D97-AF65-F5344CB8AC3E}">
        <p14:creationId xmlns:p14="http://schemas.microsoft.com/office/powerpoint/2010/main" val="139244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ECDA6AE-3952-8A4D-A97C-D68E9203807D}"/>
              </a:ext>
            </a:extLst>
          </p:cNvPr>
          <p:cNvSpPr/>
          <p:nvPr/>
        </p:nvSpPr>
        <p:spPr>
          <a:xfrm>
            <a:off x="6507033" y="3124769"/>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5" name="Right Triangle 4">
            <a:extLst>
              <a:ext uri="{FF2B5EF4-FFF2-40B4-BE49-F238E27FC236}">
                <a16:creationId xmlns:a16="http://schemas.microsoft.com/office/drawing/2014/main" id="{E423197F-7B9C-BC61-E4DD-C04507180202}"/>
              </a:ext>
            </a:extLst>
          </p:cNvPr>
          <p:cNvSpPr/>
          <p:nvPr/>
        </p:nvSpPr>
        <p:spPr>
          <a:xfrm>
            <a:off x="6507034" y="3124770"/>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C4FC19A-74B2-05D5-A257-F02C4A8074D7}"/>
              </a:ext>
            </a:extLst>
          </p:cNvPr>
          <p:cNvSpPr txBox="1"/>
          <p:nvPr/>
        </p:nvSpPr>
        <p:spPr>
          <a:xfrm>
            <a:off x="6635825" y="3704787"/>
            <a:ext cx="1496307" cy="369332"/>
          </a:xfrm>
          <a:prstGeom prst="rect">
            <a:avLst/>
          </a:prstGeom>
          <a:noFill/>
        </p:spPr>
        <p:txBody>
          <a:bodyPr wrap="none" rtlCol="0">
            <a:spAutoFit/>
          </a:bodyPr>
          <a:lstStyle/>
          <a:p>
            <a:r>
              <a:rPr lang="en-US" dirty="0"/>
              <a:t>symptomatic</a:t>
            </a:r>
          </a:p>
        </p:txBody>
      </p:sp>
      <p:sp>
        <p:nvSpPr>
          <p:cNvPr id="7" name="TextBox 6">
            <a:extLst>
              <a:ext uri="{FF2B5EF4-FFF2-40B4-BE49-F238E27FC236}">
                <a16:creationId xmlns:a16="http://schemas.microsoft.com/office/drawing/2014/main" id="{E0B80D2F-99FE-F917-22A2-94A4AD0CB89F}"/>
              </a:ext>
            </a:extLst>
          </p:cNvPr>
          <p:cNvSpPr txBox="1"/>
          <p:nvPr/>
        </p:nvSpPr>
        <p:spPr>
          <a:xfrm>
            <a:off x="7576811" y="3227330"/>
            <a:ext cx="1619739" cy="369332"/>
          </a:xfrm>
          <a:prstGeom prst="rect">
            <a:avLst/>
          </a:prstGeom>
          <a:noFill/>
        </p:spPr>
        <p:txBody>
          <a:bodyPr wrap="none" rtlCol="0">
            <a:spAutoFit/>
          </a:bodyPr>
          <a:lstStyle/>
          <a:p>
            <a:r>
              <a:rPr lang="en-US" dirty="0"/>
              <a:t>asymptomatic</a:t>
            </a:r>
          </a:p>
        </p:txBody>
      </p:sp>
      <p:cxnSp>
        <p:nvCxnSpPr>
          <p:cNvPr id="8" name="Straight Arrow Connector 7">
            <a:extLst>
              <a:ext uri="{FF2B5EF4-FFF2-40B4-BE49-F238E27FC236}">
                <a16:creationId xmlns:a16="http://schemas.microsoft.com/office/drawing/2014/main" id="{58868B12-6244-7093-E5F3-D706CA60D2BE}"/>
              </a:ext>
            </a:extLst>
          </p:cNvPr>
          <p:cNvCxnSpPr>
            <a:cxnSpLocks/>
          </p:cNvCxnSpPr>
          <p:nvPr/>
        </p:nvCxnSpPr>
        <p:spPr>
          <a:xfrm flipH="1">
            <a:off x="8143368" y="4240366"/>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9" name="TextBox 8">
            <a:extLst>
              <a:ext uri="{FF2B5EF4-FFF2-40B4-BE49-F238E27FC236}">
                <a16:creationId xmlns:a16="http://schemas.microsoft.com/office/drawing/2014/main" id="{8884DCF5-B060-BAE1-7154-D635F2CA9A14}"/>
              </a:ext>
            </a:extLst>
          </p:cNvPr>
          <p:cNvSpPr txBox="1"/>
          <p:nvPr/>
        </p:nvSpPr>
        <p:spPr>
          <a:xfrm>
            <a:off x="8209288" y="4367518"/>
            <a:ext cx="1517338" cy="646331"/>
          </a:xfrm>
          <a:prstGeom prst="rect">
            <a:avLst/>
          </a:prstGeom>
          <a:noFill/>
        </p:spPr>
        <p:txBody>
          <a:bodyPr wrap="none" rtlCol="0">
            <a:spAutoFit/>
          </a:bodyPr>
          <a:lstStyle/>
          <a:p>
            <a:r>
              <a:rPr lang="en-US" dirty="0"/>
              <a:t>Symptomatic</a:t>
            </a:r>
          </a:p>
          <a:p>
            <a:r>
              <a:rPr lang="en-US" dirty="0"/>
              <a:t>testing</a:t>
            </a:r>
          </a:p>
        </p:txBody>
      </p:sp>
      <p:sp>
        <p:nvSpPr>
          <p:cNvPr id="10" name="TextBox 9">
            <a:extLst>
              <a:ext uri="{FF2B5EF4-FFF2-40B4-BE49-F238E27FC236}">
                <a16:creationId xmlns:a16="http://schemas.microsoft.com/office/drawing/2014/main" id="{EFD7C6C3-275D-6F46-E883-D65F5C22CF65}"/>
              </a:ext>
            </a:extLst>
          </p:cNvPr>
          <p:cNvSpPr txBox="1"/>
          <p:nvPr/>
        </p:nvSpPr>
        <p:spPr>
          <a:xfrm>
            <a:off x="6023653" y="4303942"/>
            <a:ext cx="1355949" cy="646331"/>
          </a:xfrm>
          <a:prstGeom prst="rect">
            <a:avLst/>
          </a:prstGeom>
          <a:noFill/>
        </p:spPr>
        <p:txBody>
          <a:bodyPr wrap="none" rtlCol="0">
            <a:spAutoFit/>
          </a:bodyPr>
          <a:lstStyle/>
          <a:p>
            <a:pPr algn="r"/>
            <a:r>
              <a:rPr lang="en-US" dirty="0"/>
              <a:t>Progression</a:t>
            </a:r>
          </a:p>
          <a:p>
            <a:pPr algn="r"/>
            <a:r>
              <a:rPr lang="en-US" dirty="0"/>
              <a:t>rate</a:t>
            </a:r>
          </a:p>
        </p:txBody>
      </p:sp>
      <p:cxnSp>
        <p:nvCxnSpPr>
          <p:cNvPr id="11" name="Straight Arrow Connector 10">
            <a:extLst>
              <a:ext uri="{FF2B5EF4-FFF2-40B4-BE49-F238E27FC236}">
                <a16:creationId xmlns:a16="http://schemas.microsoft.com/office/drawing/2014/main" id="{7E46A1B7-D77B-68A4-CF1F-77B6145C440A}"/>
              </a:ext>
            </a:extLst>
          </p:cNvPr>
          <p:cNvCxnSpPr>
            <a:cxnSpLocks/>
          </p:cNvCxnSpPr>
          <p:nvPr/>
        </p:nvCxnSpPr>
        <p:spPr>
          <a:xfrm flipH="1">
            <a:off x="7559780" y="4236300"/>
            <a:ext cx="12700" cy="773483"/>
          </a:xfrm>
          <a:prstGeom prst="straightConnector1">
            <a:avLst/>
          </a:prstGeom>
          <a:ln w="25400" cmpd="sng">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sp>
        <p:nvSpPr>
          <p:cNvPr id="12" name="Rectangle 11">
            <a:extLst>
              <a:ext uri="{FF2B5EF4-FFF2-40B4-BE49-F238E27FC236}">
                <a16:creationId xmlns:a16="http://schemas.microsoft.com/office/drawing/2014/main" id="{FC1593E8-40EB-6F0A-5D16-470A35D6F0AE}"/>
              </a:ext>
            </a:extLst>
          </p:cNvPr>
          <p:cNvSpPr/>
          <p:nvPr/>
        </p:nvSpPr>
        <p:spPr>
          <a:xfrm>
            <a:off x="6610817" y="5450470"/>
            <a:ext cx="2731395" cy="1115597"/>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13" name="Right Triangle 12">
            <a:extLst>
              <a:ext uri="{FF2B5EF4-FFF2-40B4-BE49-F238E27FC236}">
                <a16:creationId xmlns:a16="http://schemas.microsoft.com/office/drawing/2014/main" id="{E4C946F7-1A4E-AB3D-69F0-C41CEEC18478}"/>
              </a:ext>
            </a:extLst>
          </p:cNvPr>
          <p:cNvSpPr/>
          <p:nvPr/>
        </p:nvSpPr>
        <p:spPr>
          <a:xfrm>
            <a:off x="6610818" y="5450471"/>
            <a:ext cx="2731394" cy="1115596"/>
          </a:xfrm>
          <a:prstGeom prst="rtTriangle">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8A5B8B1-76E2-5B6E-E49E-A5AB004256A7}"/>
              </a:ext>
            </a:extLst>
          </p:cNvPr>
          <p:cNvSpPr txBox="1"/>
          <p:nvPr/>
        </p:nvSpPr>
        <p:spPr>
          <a:xfrm>
            <a:off x="6739609" y="6030488"/>
            <a:ext cx="1496307" cy="369332"/>
          </a:xfrm>
          <a:prstGeom prst="rect">
            <a:avLst/>
          </a:prstGeom>
          <a:noFill/>
        </p:spPr>
        <p:txBody>
          <a:bodyPr wrap="none" rtlCol="0">
            <a:spAutoFit/>
          </a:bodyPr>
          <a:lstStyle/>
          <a:p>
            <a:r>
              <a:rPr lang="en-US" dirty="0"/>
              <a:t>symptomatic</a:t>
            </a:r>
          </a:p>
        </p:txBody>
      </p:sp>
      <p:sp>
        <p:nvSpPr>
          <p:cNvPr id="15" name="TextBox 14">
            <a:extLst>
              <a:ext uri="{FF2B5EF4-FFF2-40B4-BE49-F238E27FC236}">
                <a16:creationId xmlns:a16="http://schemas.microsoft.com/office/drawing/2014/main" id="{1EB302CC-0FAC-19EC-D349-B0A5765A569A}"/>
              </a:ext>
            </a:extLst>
          </p:cNvPr>
          <p:cNvSpPr txBox="1"/>
          <p:nvPr/>
        </p:nvSpPr>
        <p:spPr>
          <a:xfrm>
            <a:off x="7680595" y="5553031"/>
            <a:ext cx="1619739" cy="369332"/>
          </a:xfrm>
          <a:prstGeom prst="rect">
            <a:avLst/>
          </a:prstGeom>
          <a:noFill/>
        </p:spPr>
        <p:txBody>
          <a:bodyPr wrap="none" rtlCol="0">
            <a:spAutoFit/>
          </a:bodyPr>
          <a:lstStyle/>
          <a:p>
            <a:r>
              <a:rPr lang="en-US" dirty="0"/>
              <a:t>asymptomatic</a:t>
            </a:r>
          </a:p>
        </p:txBody>
      </p:sp>
      <p:sp>
        <p:nvSpPr>
          <p:cNvPr id="16" name="TextBox 15">
            <a:extLst>
              <a:ext uri="{FF2B5EF4-FFF2-40B4-BE49-F238E27FC236}">
                <a16:creationId xmlns:a16="http://schemas.microsoft.com/office/drawing/2014/main" id="{46DEF548-CD96-0E0B-A328-A1851FF8C000}"/>
              </a:ext>
            </a:extLst>
          </p:cNvPr>
          <p:cNvSpPr txBox="1"/>
          <p:nvPr/>
        </p:nvSpPr>
        <p:spPr>
          <a:xfrm>
            <a:off x="8716120" y="6755439"/>
            <a:ext cx="1517338" cy="923330"/>
          </a:xfrm>
          <a:prstGeom prst="rect">
            <a:avLst/>
          </a:prstGeom>
          <a:noFill/>
        </p:spPr>
        <p:txBody>
          <a:bodyPr wrap="none" rtlCol="0">
            <a:spAutoFit/>
          </a:bodyPr>
          <a:lstStyle/>
          <a:p>
            <a:r>
              <a:rPr lang="en-US" dirty="0"/>
              <a:t>Proportion </a:t>
            </a:r>
          </a:p>
          <a:p>
            <a:r>
              <a:rPr lang="en-US" dirty="0"/>
              <a:t>Symptomatic</a:t>
            </a:r>
          </a:p>
          <a:p>
            <a:r>
              <a:rPr lang="en-US" dirty="0"/>
              <a:t>testing</a:t>
            </a:r>
          </a:p>
        </p:txBody>
      </p:sp>
      <p:sp>
        <p:nvSpPr>
          <p:cNvPr id="17" name="TextBox 16">
            <a:extLst>
              <a:ext uri="{FF2B5EF4-FFF2-40B4-BE49-F238E27FC236}">
                <a16:creationId xmlns:a16="http://schemas.microsoft.com/office/drawing/2014/main" id="{FCFBF83A-7863-6AA6-72CC-9A409CC661DC}"/>
              </a:ext>
            </a:extLst>
          </p:cNvPr>
          <p:cNvSpPr txBox="1"/>
          <p:nvPr/>
        </p:nvSpPr>
        <p:spPr>
          <a:xfrm>
            <a:off x="6495815" y="6668627"/>
            <a:ext cx="1355949" cy="646331"/>
          </a:xfrm>
          <a:prstGeom prst="rect">
            <a:avLst/>
          </a:prstGeom>
          <a:noFill/>
        </p:spPr>
        <p:txBody>
          <a:bodyPr wrap="none" rtlCol="0">
            <a:spAutoFit/>
          </a:bodyPr>
          <a:lstStyle/>
          <a:p>
            <a:pPr algn="r"/>
            <a:r>
              <a:rPr lang="en-US" dirty="0"/>
              <a:t>Progression</a:t>
            </a:r>
          </a:p>
          <a:p>
            <a:pPr algn="r"/>
            <a:r>
              <a:rPr lang="en-US" dirty="0"/>
              <a:t>rate</a:t>
            </a:r>
          </a:p>
        </p:txBody>
      </p:sp>
      <p:cxnSp>
        <p:nvCxnSpPr>
          <p:cNvPr id="18" name="Straight Arrow Connector 17">
            <a:extLst>
              <a:ext uri="{FF2B5EF4-FFF2-40B4-BE49-F238E27FC236}">
                <a16:creationId xmlns:a16="http://schemas.microsoft.com/office/drawing/2014/main" id="{9FAB8E60-8CFF-8728-731F-E4955732D165}"/>
              </a:ext>
            </a:extLst>
          </p:cNvPr>
          <p:cNvCxnSpPr>
            <a:cxnSpLocks/>
            <a:stCxn id="13" idx="3"/>
          </p:cNvCxnSpPr>
          <p:nvPr/>
        </p:nvCxnSpPr>
        <p:spPr>
          <a:xfrm flipH="1">
            <a:off x="7976514" y="6566067"/>
            <a:ext cx="1" cy="1187544"/>
          </a:xfrm>
          <a:prstGeom prst="straightConnector1">
            <a:avLst/>
          </a:prstGeom>
          <a:ln w="34925" cmpd="dbl">
            <a:solidFill>
              <a:schemeClr val="tx1"/>
            </a:solidFill>
            <a:headEnd type="none"/>
            <a:tailEnd type="triangle" w="lg" len="lg"/>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CDFD4EA9-EF0A-8573-4273-3D5921F8D5D8}"/>
              </a:ext>
            </a:extLst>
          </p:cNvPr>
          <p:cNvCxnSpPr>
            <a:cxnSpLocks/>
            <a:stCxn id="13" idx="3"/>
            <a:endCxn id="16" idx="1"/>
          </p:cNvCxnSpPr>
          <p:nvPr/>
        </p:nvCxnSpPr>
        <p:spPr>
          <a:xfrm rot="16200000" flipH="1">
            <a:off x="8020799" y="6521782"/>
            <a:ext cx="651037" cy="73960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TextBox 19">
            <a:extLst>
              <a:ext uri="{FF2B5EF4-FFF2-40B4-BE49-F238E27FC236}">
                <a16:creationId xmlns:a16="http://schemas.microsoft.com/office/drawing/2014/main" id="{8F5479D2-DE9C-D2AE-FB2E-2AE512E6FDD8}"/>
              </a:ext>
            </a:extLst>
          </p:cNvPr>
          <p:cNvSpPr txBox="1"/>
          <p:nvPr/>
        </p:nvSpPr>
        <p:spPr>
          <a:xfrm>
            <a:off x="425885" y="1039660"/>
            <a:ext cx="9707671" cy="2862322"/>
          </a:xfrm>
          <a:prstGeom prst="rect">
            <a:avLst/>
          </a:prstGeom>
          <a:noFill/>
        </p:spPr>
        <p:txBody>
          <a:bodyPr wrap="square" rtlCol="0">
            <a:spAutoFit/>
          </a:bodyPr>
          <a:lstStyle/>
          <a:p>
            <a:r>
              <a:rPr lang="en-US" b="1" dirty="0"/>
              <a:t>Approach 1: Modeling two separate transitions out of this stage</a:t>
            </a:r>
          </a:p>
          <a:p>
            <a:pPr marL="285750" indent="-285750">
              <a:buFont typeface="Arial" panose="020B0604020202020204" pitchFamily="34" charset="0"/>
              <a:buChar char="•"/>
            </a:pPr>
            <a:r>
              <a:rPr lang="en-US" dirty="0"/>
              <a:t>Issue: The symptomatic testing applies to ”All” people within this stage and is not limited to the symptomatic subgroup  </a:t>
            </a:r>
          </a:p>
          <a:p>
            <a:pPr marL="285750" indent="-285750">
              <a:buFont typeface="Arial" panose="020B0604020202020204" pitchFamily="34" charset="0"/>
              <a:buChar char="•"/>
            </a:pPr>
            <a:r>
              <a:rPr lang="en-US" dirty="0"/>
              <a:t>Solution: Modeling “symptomatic” vs “Asymptomatic” as separate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Approach 2: Modeling symptomatic testing as a proportion of progression rate</a:t>
            </a:r>
          </a:p>
          <a:p>
            <a:r>
              <a:rPr lang="en-US" dirty="0"/>
              <a:t>Issue: Symptomatic testing wont have an impact on duration of disease </a:t>
            </a:r>
          </a:p>
          <a:p>
            <a:r>
              <a:rPr lang="en-US" dirty="0"/>
              <a:t>We will likely underestimate the impact of intervention targeting symptomatic </a:t>
            </a:r>
            <a:r>
              <a:rPr lang="en-US" dirty="0" err="1"/>
              <a:t>testin</a:t>
            </a:r>
            <a:r>
              <a:rPr lang="en-US" dirty="0"/>
              <a:t>: e.g., at home testing ?</a:t>
            </a:r>
          </a:p>
        </p:txBody>
      </p:sp>
    </p:spTree>
    <p:extLst>
      <p:ext uri="{BB962C8B-B14F-4D97-AF65-F5344CB8AC3E}">
        <p14:creationId xmlns:p14="http://schemas.microsoft.com/office/powerpoint/2010/main" val="1435368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B4EE457-D2A0-0B23-3745-1D286CD6131F}"/>
              </a:ext>
            </a:extLst>
          </p:cNvPr>
          <p:cNvCxnSpPr>
            <a:cxnSpLocks/>
          </p:cNvCxnSpPr>
          <p:nvPr/>
        </p:nvCxnSpPr>
        <p:spPr>
          <a:xfrm flipV="1">
            <a:off x="-894773" y="-128792"/>
            <a:ext cx="0" cy="32696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E1FC783-B161-CD42-6DD2-99CEF6279248}"/>
              </a:ext>
            </a:extLst>
          </p:cNvPr>
          <p:cNvCxnSpPr>
            <a:cxnSpLocks/>
          </p:cNvCxnSpPr>
          <p:nvPr/>
        </p:nvCxnSpPr>
        <p:spPr>
          <a:xfrm>
            <a:off x="-867064" y="2462008"/>
            <a:ext cx="3477491"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B81F9289-55E6-3EA5-17D0-9B19BD78F814}"/>
              </a:ext>
            </a:extLst>
          </p:cNvPr>
          <p:cNvSpPr/>
          <p:nvPr/>
        </p:nvSpPr>
        <p:spPr>
          <a:xfrm>
            <a:off x="-423718" y="522371"/>
            <a:ext cx="1967345" cy="2480601"/>
          </a:xfrm>
          <a:custGeom>
            <a:avLst/>
            <a:gdLst>
              <a:gd name="connsiteX0" fmla="*/ 0 w 1967345"/>
              <a:gd name="connsiteY0" fmla="*/ 41564 h 2480601"/>
              <a:gd name="connsiteX1" fmla="*/ 360218 w 1967345"/>
              <a:gd name="connsiteY1" fmla="*/ 1995055 h 2480601"/>
              <a:gd name="connsiteX2" fmla="*/ 969818 w 1967345"/>
              <a:gd name="connsiteY2" fmla="*/ 2479964 h 2480601"/>
              <a:gd name="connsiteX3" fmla="*/ 1524000 w 1967345"/>
              <a:gd name="connsiteY3" fmla="*/ 1939637 h 2480601"/>
              <a:gd name="connsiteX4" fmla="*/ 1967345 w 1967345"/>
              <a:gd name="connsiteY4" fmla="*/ 0 h 248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345" h="2480601">
                <a:moveTo>
                  <a:pt x="0" y="41564"/>
                </a:moveTo>
                <a:cubicBezTo>
                  <a:pt x="99291" y="815109"/>
                  <a:pt x="198582" y="1588655"/>
                  <a:pt x="360218" y="1995055"/>
                </a:cubicBezTo>
                <a:cubicBezTo>
                  <a:pt x="521854" y="2401455"/>
                  <a:pt x="775854" y="2489200"/>
                  <a:pt x="969818" y="2479964"/>
                </a:cubicBezTo>
                <a:cubicBezTo>
                  <a:pt x="1163782" y="2470728"/>
                  <a:pt x="1357746" y="2352964"/>
                  <a:pt x="1524000" y="1939637"/>
                </a:cubicBezTo>
                <a:cubicBezTo>
                  <a:pt x="1690255" y="1526310"/>
                  <a:pt x="1828800" y="763155"/>
                  <a:pt x="1967345" y="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33714E-FD73-551F-469A-676392B2AE73}"/>
              </a:ext>
            </a:extLst>
          </p:cNvPr>
          <p:cNvSpPr/>
          <p:nvPr/>
        </p:nvSpPr>
        <p:spPr>
          <a:xfrm flipH="1">
            <a:off x="-454842" y="522371"/>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AFB432-320E-0BCE-3091-ABD153549FF4}"/>
              </a:ext>
            </a:extLst>
          </p:cNvPr>
          <p:cNvSpPr/>
          <p:nvPr/>
        </p:nvSpPr>
        <p:spPr>
          <a:xfrm flipH="1">
            <a:off x="-220461" y="21504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49B3E6-99CB-A993-9DAB-098ED102F7DB}"/>
              </a:ext>
            </a:extLst>
          </p:cNvPr>
          <p:cNvSpPr/>
          <p:nvPr/>
        </p:nvSpPr>
        <p:spPr>
          <a:xfrm flipH="1">
            <a:off x="1204741" y="1966015"/>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99282F-5A0C-2ED9-A5BB-78E55922F7A8}"/>
              </a:ext>
            </a:extLst>
          </p:cNvPr>
          <p:cNvSpPr/>
          <p:nvPr/>
        </p:nvSpPr>
        <p:spPr>
          <a:xfrm flipH="1">
            <a:off x="1436590" y="87131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2BF9EF-1FFE-14FF-E44A-473192407234}"/>
              </a:ext>
            </a:extLst>
          </p:cNvPr>
          <p:cNvSpPr txBox="1"/>
          <p:nvPr/>
        </p:nvSpPr>
        <p:spPr>
          <a:xfrm>
            <a:off x="1090536" y="2782669"/>
            <a:ext cx="3138103" cy="646331"/>
          </a:xfrm>
          <a:prstGeom prst="rect">
            <a:avLst/>
          </a:prstGeom>
          <a:noFill/>
        </p:spPr>
        <p:txBody>
          <a:bodyPr wrap="none" rtlCol="0">
            <a:spAutoFit/>
          </a:bodyPr>
          <a:lstStyle/>
          <a:p>
            <a:r>
              <a:rPr lang="en-US" dirty="0"/>
              <a:t>Spline falling below 0</a:t>
            </a:r>
          </a:p>
          <a:p>
            <a:r>
              <a:rPr lang="en-US" dirty="0"/>
              <a:t>Min=0 will protect against this</a:t>
            </a:r>
          </a:p>
        </p:txBody>
      </p:sp>
      <p:sp>
        <p:nvSpPr>
          <p:cNvPr id="19" name="TextBox 18">
            <a:extLst>
              <a:ext uri="{FF2B5EF4-FFF2-40B4-BE49-F238E27FC236}">
                <a16:creationId xmlns:a16="http://schemas.microsoft.com/office/drawing/2014/main" id="{C1F65478-DD11-249D-25B5-AC9D25441781}"/>
              </a:ext>
            </a:extLst>
          </p:cNvPr>
          <p:cNvSpPr txBox="1"/>
          <p:nvPr/>
        </p:nvSpPr>
        <p:spPr>
          <a:xfrm>
            <a:off x="1632870" y="834051"/>
            <a:ext cx="2872197" cy="646331"/>
          </a:xfrm>
          <a:prstGeom prst="rect">
            <a:avLst/>
          </a:prstGeom>
          <a:noFill/>
        </p:spPr>
        <p:txBody>
          <a:bodyPr wrap="none" rtlCol="0">
            <a:spAutoFit/>
          </a:bodyPr>
          <a:lstStyle/>
          <a:p>
            <a:r>
              <a:rPr lang="en-US" dirty="0" err="1"/>
              <a:t>Knot.min</a:t>
            </a:r>
            <a:r>
              <a:rPr lang="en-US" dirty="0"/>
              <a:t>/max</a:t>
            </a:r>
          </a:p>
          <a:p>
            <a:r>
              <a:rPr lang="en-US" dirty="0"/>
              <a:t>Will control the knot values</a:t>
            </a:r>
          </a:p>
        </p:txBody>
      </p:sp>
      <p:cxnSp>
        <p:nvCxnSpPr>
          <p:cNvPr id="21" name="Straight Arrow Connector 20">
            <a:extLst>
              <a:ext uri="{FF2B5EF4-FFF2-40B4-BE49-F238E27FC236}">
                <a16:creationId xmlns:a16="http://schemas.microsoft.com/office/drawing/2014/main" id="{D3E61AA8-FBDA-942E-9BC1-03AD19C96655}"/>
              </a:ext>
            </a:extLst>
          </p:cNvPr>
          <p:cNvCxnSpPr>
            <a:cxnSpLocks/>
          </p:cNvCxnSpPr>
          <p:nvPr/>
        </p:nvCxnSpPr>
        <p:spPr>
          <a:xfrm flipV="1">
            <a:off x="6536344" y="3002972"/>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947D68FF-CD16-D649-E39D-119C77F0F9A6}"/>
              </a:ext>
            </a:extLst>
          </p:cNvPr>
          <p:cNvSpPr/>
          <p:nvPr/>
        </p:nvSpPr>
        <p:spPr>
          <a:xfrm flipH="1">
            <a:off x="7182947" y="2754889"/>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E8BA20-6E77-01C3-E267-8D47FE883B02}"/>
              </a:ext>
            </a:extLst>
          </p:cNvPr>
          <p:cNvSpPr/>
          <p:nvPr/>
        </p:nvSpPr>
        <p:spPr>
          <a:xfrm flipH="1">
            <a:off x="8608149" y="2364530"/>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32D7E20-CCE4-152C-04FB-C3F7FD85A714}"/>
              </a:ext>
            </a:extLst>
          </p:cNvPr>
          <p:cNvSpPr txBox="1"/>
          <p:nvPr/>
        </p:nvSpPr>
        <p:spPr>
          <a:xfrm>
            <a:off x="6322176" y="1422234"/>
            <a:ext cx="2240253" cy="1077218"/>
          </a:xfrm>
          <a:prstGeom prst="rect">
            <a:avLst/>
          </a:prstGeom>
          <a:noFill/>
        </p:spPr>
        <p:txBody>
          <a:bodyPr wrap="square" rtlCol="0">
            <a:spAutoFit/>
          </a:bodyPr>
          <a:lstStyle/>
          <a:p>
            <a:r>
              <a:rPr lang="en-US" sz="1600" dirty="0"/>
              <a:t>A. The first spline uses 2 knots and projected values in 2030 are unrealistic</a:t>
            </a:r>
          </a:p>
        </p:txBody>
      </p:sp>
      <p:sp>
        <p:nvSpPr>
          <p:cNvPr id="29" name="Freeform 28">
            <a:extLst>
              <a:ext uri="{FF2B5EF4-FFF2-40B4-BE49-F238E27FC236}">
                <a16:creationId xmlns:a16="http://schemas.microsoft.com/office/drawing/2014/main" id="{7AF9D15F-09BE-3626-E773-6364AFB71EE9}"/>
              </a:ext>
            </a:extLst>
          </p:cNvPr>
          <p:cNvSpPr/>
          <p:nvPr/>
        </p:nvSpPr>
        <p:spPr>
          <a:xfrm>
            <a:off x="6502400" y="1371600"/>
            <a:ext cx="3441700" cy="1511544"/>
          </a:xfrm>
          <a:custGeom>
            <a:avLst/>
            <a:gdLst>
              <a:gd name="connsiteX0" fmla="*/ 0 w 3441700"/>
              <a:gd name="connsiteY0" fmla="*/ 1511300 h 1511544"/>
              <a:gd name="connsiteX1" fmla="*/ 749300 w 3441700"/>
              <a:gd name="connsiteY1" fmla="*/ 1435100 h 1511544"/>
              <a:gd name="connsiteX2" fmla="*/ 2184400 w 3441700"/>
              <a:gd name="connsiteY2" fmla="*/ 1041400 h 1511544"/>
              <a:gd name="connsiteX3" fmla="*/ 3441700 w 3441700"/>
              <a:gd name="connsiteY3" fmla="*/ 0 h 1511544"/>
            </a:gdLst>
            <a:ahLst/>
            <a:cxnLst>
              <a:cxn ang="0">
                <a:pos x="connsiteX0" y="connsiteY0"/>
              </a:cxn>
              <a:cxn ang="0">
                <a:pos x="connsiteX1" y="connsiteY1"/>
              </a:cxn>
              <a:cxn ang="0">
                <a:pos x="connsiteX2" y="connsiteY2"/>
              </a:cxn>
              <a:cxn ang="0">
                <a:pos x="connsiteX3" y="connsiteY3"/>
              </a:cxn>
            </a:cxnLst>
            <a:rect l="l" t="t" r="r" b="b"/>
            <a:pathLst>
              <a:path w="3441700" h="1511544">
                <a:moveTo>
                  <a:pt x="0" y="1511300"/>
                </a:moveTo>
                <a:cubicBezTo>
                  <a:pt x="192616" y="1512358"/>
                  <a:pt x="385233" y="1513417"/>
                  <a:pt x="749300" y="1435100"/>
                </a:cubicBezTo>
                <a:cubicBezTo>
                  <a:pt x="1113367" y="1356783"/>
                  <a:pt x="1735667" y="1280583"/>
                  <a:pt x="2184400" y="1041400"/>
                </a:cubicBezTo>
                <a:cubicBezTo>
                  <a:pt x="2633133" y="802217"/>
                  <a:pt x="3037416" y="401108"/>
                  <a:pt x="34417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361221-C6FA-E7C0-E540-07712EC055A4}"/>
              </a:ext>
            </a:extLst>
          </p:cNvPr>
          <p:cNvSpPr txBox="1"/>
          <p:nvPr/>
        </p:nvSpPr>
        <p:spPr>
          <a:xfrm>
            <a:off x="6935191" y="3017802"/>
            <a:ext cx="678391" cy="369332"/>
          </a:xfrm>
          <a:prstGeom prst="rect">
            <a:avLst/>
          </a:prstGeom>
          <a:noFill/>
        </p:spPr>
        <p:txBody>
          <a:bodyPr wrap="none" rtlCol="0">
            <a:spAutoFit/>
          </a:bodyPr>
          <a:lstStyle/>
          <a:p>
            <a:r>
              <a:rPr lang="en-US" dirty="0"/>
              <a:t>2010</a:t>
            </a:r>
          </a:p>
        </p:txBody>
      </p:sp>
      <p:sp>
        <p:nvSpPr>
          <p:cNvPr id="32" name="TextBox 31">
            <a:extLst>
              <a:ext uri="{FF2B5EF4-FFF2-40B4-BE49-F238E27FC236}">
                <a16:creationId xmlns:a16="http://schemas.microsoft.com/office/drawing/2014/main" id="{9BF23213-0BC0-946E-1C97-AA3BFE859464}"/>
              </a:ext>
            </a:extLst>
          </p:cNvPr>
          <p:cNvSpPr txBox="1"/>
          <p:nvPr/>
        </p:nvSpPr>
        <p:spPr>
          <a:xfrm>
            <a:off x="8360393" y="3002972"/>
            <a:ext cx="678391" cy="369332"/>
          </a:xfrm>
          <a:prstGeom prst="rect">
            <a:avLst/>
          </a:prstGeom>
          <a:noFill/>
        </p:spPr>
        <p:txBody>
          <a:bodyPr wrap="none" rtlCol="0">
            <a:spAutoFit/>
          </a:bodyPr>
          <a:lstStyle/>
          <a:p>
            <a:r>
              <a:rPr lang="en-US" dirty="0"/>
              <a:t>2020</a:t>
            </a:r>
          </a:p>
        </p:txBody>
      </p:sp>
      <p:sp>
        <p:nvSpPr>
          <p:cNvPr id="33" name="TextBox 32">
            <a:extLst>
              <a:ext uri="{FF2B5EF4-FFF2-40B4-BE49-F238E27FC236}">
                <a16:creationId xmlns:a16="http://schemas.microsoft.com/office/drawing/2014/main" id="{690DC7E3-2043-9588-3278-2F085DBBCD1B}"/>
              </a:ext>
            </a:extLst>
          </p:cNvPr>
          <p:cNvSpPr txBox="1"/>
          <p:nvPr/>
        </p:nvSpPr>
        <p:spPr>
          <a:xfrm>
            <a:off x="9785595" y="3042138"/>
            <a:ext cx="678391" cy="369332"/>
          </a:xfrm>
          <a:prstGeom prst="rect">
            <a:avLst/>
          </a:prstGeom>
          <a:noFill/>
        </p:spPr>
        <p:txBody>
          <a:bodyPr wrap="none" rtlCol="0">
            <a:spAutoFit/>
          </a:bodyPr>
          <a:lstStyle/>
          <a:p>
            <a:r>
              <a:rPr lang="en-US" dirty="0"/>
              <a:t>2030</a:t>
            </a:r>
          </a:p>
        </p:txBody>
      </p:sp>
      <p:cxnSp>
        <p:nvCxnSpPr>
          <p:cNvPr id="35" name="Straight Connector 34">
            <a:extLst>
              <a:ext uri="{FF2B5EF4-FFF2-40B4-BE49-F238E27FC236}">
                <a16:creationId xmlns:a16="http://schemas.microsoft.com/office/drawing/2014/main" id="{2765D74F-4EE3-8522-1166-C7A53FC02C25}"/>
              </a:ext>
            </a:extLst>
          </p:cNvPr>
          <p:cNvCxnSpPr>
            <a:stCxn id="29" idx="3"/>
          </p:cNvCxnSpPr>
          <p:nvPr/>
        </p:nvCxnSpPr>
        <p:spPr>
          <a:xfrm>
            <a:off x="9944100" y="1371600"/>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DF4D48F-1D80-FF44-DDD3-ABA55C0DF661}"/>
              </a:ext>
            </a:extLst>
          </p:cNvPr>
          <p:cNvCxnSpPr>
            <a:cxnSpLocks/>
            <a:stCxn id="24" idx="3"/>
          </p:cNvCxnSpPr>
          <p:nvPr/>
        </p:nvCxnSpPr>
        <p:spPr>
          <a:xfrm flipV="1">
            <a:off x="7260996" y="2800609"/>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C293307-0EB3-1960-B3CD-B170AFA80E83}"/>
              </a:ext>
            </a:extLst>
          </p:cNvPr>
          <p:cNvCxnSpPr/>
          <p:nvPr/>
        </p:nvCxnSpPr>
        <p:spPr>
          <a:xfrm>
            <a:off x="8653869" y="2491991"/>
            <a:ext cx="0" cy="26289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D053946-FF79-C996-C7E6-00DD290F84E7}"/>
              </a:ext>
            </a:extLst>
          </p:cNvPr>
          <p:cNvSpPr txBox="1"/>
          <p:nvPr/>
        </p:nvSpPr>
        <p:spPr>
          <a:xfrm>
            <a:off x="8195845" y="2529300"/>
            <a:ext cx="541191" cy="253916"/>
          </a:xfrm>
          <a:prstGeom prst="rect">
            <a:avLst/>
          </a:prstGeom>
          <a:noFill/>
        </p:spPr>
        <p:txBody>
          <a:bodyPr wrap="square" rtlCol="0">
            <a:spAutoFit/>
          </a:bodyPr>
          <a:lstStyle/>
          <a:p>
            <a:r>
              <a:rPr lang="en-US" sz="1050" dirty="0">
                <a:solidFill>
                  <a:srgbClr val="FF0000"/>
                </a:solidFill>
              </a:rPr>
              <a:t>Delta</a:t>
            </a:r>
          </a:p>
        </p:txBody>
      </p:sp>
      <p:cxnSp>
        <p:nvCxnSpPr>
          <p:cNvPr id="42" name="Straight Connector 41">
            <a:extLst>
              <a:ext uri="{FF2B5EF4-FFF2-40B4-BE49-F238E27FC236}">
                <a16:creationId xmlns:a16="http://schemas.microsoft.com/office/drawing/2014/main" id="{DCB5DBC7-B1E9-7BF9-0EF0-E0CA3766AD30}"/>
              </a:ext>
            </a:extLst>
          </p:cNvPr>
          <p:cNvCxnSpPr>
            <a:cxnSpLocks/>
          </p:cNvCxnSpPr>
          <p:nvPr/>
        </p:nvCxnSpPr>
        <p:spPr>
          <a:xfrm flipV="1">
            <a:off x="8686198" y="2409472"/>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C57B9DAE-4ED5-3538-17E5-DAE75A5714D0}"/>
              </a:ext>
            </a:extLst>
          </p:cNvPr>
          <p:cNvSpPr/>
          <p:nvPr/>
        </p:nvSpPr>
        <p:spPr>
          <a:xfrm flipH="1">
            <a:off x="9898381" y="2008374"/>
            <a:ext cx="91440" cy="91440"/>
          </a:xfrm>
          <a:prstGeom prst="ellipse">
            <a:avLst/>
          </a:prstGeom>
          <a:solidFill>
            <a:srgbClr val="FF0000"/>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693EF93-3FD1-82A4-9A6A-1D89FC19555A}"/>
              </a:ext>
            </a:extLst>
          </p:cNvPr>
          <p:cNvSpPr txBox="1"/>
          <p:nvPr/>
        </p:nvSpPr>
        <p:spPr>
          <a:xfrm>
            <a:off x="9944100" y="1933091"/>
            <a:ext cx="1407758" cy="261610"/>
          </a:xfrm>
          <a:prstGeom prst="rect">
            <a:avLst/>
          </a:prstGeom>
          <a:noFill/>
        </p:spPr>
        <p:txBody>
          <a:bodyPr wrap="none" rtlCol="0">
            <a:spAutoFit/>
          </a:bodyPr>
          <a:lstStyle/>
          <a:p>
            <a:r>
              <a:rPr lang="en-US" sz="1100" dirty="0">
                <a:solidFill>
                  <a:srgbClr val="FF0000"/>
                </a:solidFill>
              </a:rPr>
              <a:t>Delta*</a:t>
            </a:r>
            <a:r>
              <a:rPr lang="en-US" sz="1100" dirty="0" err="1">
                <a:solidFill>
                  <a:srgbClr val="FF0000"/>
                </a:solidFill>
              </a:rPr>
              <a:t>after.modifier</a:t>
            </a:r>
            <a:endParaRPr lang="en-US" sz="1100" dirty="0">
              <a:solidFill>
                <a:srgbClr val="FF0000"/>
              </a:solidFill>
            </a:endParaRPr>
          </a:p>
        </p:txBody>
      </p:sp>
      <p:cxnSp>
        <p:nvCxnSpPr>
          <p:cNvPr id="52" name="Straight Arrow Connector 51">
            <a:extLst>
              <a:ext uri="{FF2B5EF4-FFF2-40B4-BE49-F238E27FC236}">
                <a16:creationId xmlns:a16="http://schemas.microsoft.com/office/drawing/2014/main" id="{CC753322-AAFF-5A4F-7094-1219711F175F}"/>
              </a:ext>
            </a:extLst>
          </p:cNvPr>
          <p:cNvCxnSpPr>
            <a:cxnSpLocks/>
          </p:cNvCxnSpPr>
          <p:nvPr/>
        </p:nvCxnSpPr>
        <p:spPr>
          <a:xfrm flipV="1">
            <a:off x="6481132" y="5189066"/>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7A868122-319F-900F-FAF3-23E9C47E5493}"/>
              </a:ext>
            </a:extLst>
          </p:cNvPr>
          <p:cNvSpPr/>
          <p:nvPr/>
        </p:nvSpPr>
        <p:spPr>
          <a:xfrm flipH="1">
            <a:off x="7127735" y="4940983"/>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69EC45B-5BAD-312F-022D-A4C912CE6B25}"/>
              </a:ext>
            </a:extLst>
          </p:cNvPr>
          <p:cNvSpPr/>
          <p:nvPr/>
        </p:nvSpPr>
        <p:spPr>
          <a:xfrm flipH="1">
            <a:off x="8552937" y="45506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BCD6933-4E0B-C43A-797D-ADE125A2A2DE}"/>
              </a:ext>
            </a:extLst>
          </p:cNvPr>
          <p:cNvSpPr txBox="1"/>
          <p:nvPr/>
        </p:nvSpPr>
        <p:spPr>
          <a:xfrm>
            <a:off x="6879979" y="5203896"/>
            <a:ext cx="678391" cy="369332"/>
          </a:xfrm>
          <a:prstGeom prst="rect">
            <a:avLst/>
          </a:prstGeom>
          <a:noFill/>
        </p:spPr>
        <p:txBody>
          <a:bodyPr wrap="none" rtlCol="0">
            <a:spAutoFit/>
          </a:bodyPr>
          <a:lstStyle/>
          <a:p>
            <a:r>
              <a:rPr lang="en-US" dirty="0"/>
              <a:t>2010</a:t>
            </a:r>
          </a:p>
        </p:txBody>
      </p:sp>
      <p:sp>
        <p:nvSpPr>
          <p:cNvPr id="59" name="TextBox 58">
            <a:extLst>
              <a:ext uri="{FF2B5EF4-FFF2-40B4-BE49-F238E27FC236}">
                <a16:creationId xmlns:a16="http://schemas.microsoft.com/office/drawing/2014/main" id="{457F8CE5-DA28-B219-1CFA-4741E73B13F0}"/>
              </a:ext>
            </a:extLst>
          </p:cNvPr>
          <p:cNvSpPr txBox="1"/>
          <p:nvPr/>
        </p:nvSpPr>
        <p:spPr>
          <a:xfrm>
            <a:off x="8305181" y="5189066"/>
            <a:ext cx="678391" cy="369332"/>
          </a:xfrm>
          <a:prstGeom prst="rect">
            <a:avLst/>
          </a:prstGeom>
          <a:noFill/>
        </p:spPr>
        <p:txBody>
          <a:bodyPr wrap="none" rtlCol="0">
            <a:spAutoFit/>
          </a:bodyPr>
          <a:lstStyle/>
          <a:p>
            <a:r>
              <a:rPr lang="en-US" dirty="0"/>
              <a:t>2020</a:t>
            </a:r>
          </a:p>
        </p:txBody>
      </p:sp>
      <p:sp>
        <p:nvSpPr>
          <p:cNvPr id="60" name="TextBox 59">
            <a:extLst>
              <a:ext uri="{FF2B5EF4-FFF2-40B4-BE49-F238E27FC236}">
                <a16:creationId xmlns:a16="http://schemas.microsoft.com/office/drawing/2014/main" id="{9E765CDD-ACE6-F3FB-353A-E861A82FE28C}"/>
              </a:ext>
            </a:extLst>
          </p:cNvPr>
          <p:cNvSpPr txBox="1"/>
          <p:nvPr/>
        </p:nvSpPr>
        <p:spPr>
          <a:xfrm>
            <a:off x="9730383" y="5228232"/>
            <a:ext cx="678391" cy="369332"/>
          </a:xfrm>
          <a:prstGeom prst="rect">
            <a:avLst/>
          </a:prstGeom>
          <a:noFill/>
        </p:spPr>
        <p:txBody>
          <a:bodyPr wrap="none" rtlCol="0">
            <a:spAutoFit/>
          </a:bodyPr>
          <a:lstStyle/>
          <a:p>
            <a:r>
              <a:rPr lang="en-US" dirty="0"/>
              <a:t>2030</a:t>
            </a:r>
          </a:p>
        </p:txBody>
      </p:sp>
      <p:cxnSp>
        <p:nvCxnSpPr>
          <p:cNvPr id="61" name="Straight Connector 60">
            <a:extLst>
              <a:ext uri="{FF2B5EF4-FFF2-40B4-BE49-F238E27FC236}">
                <a16:creationId xmlns:a16="http://schemas.microsoft.com/office/drawing/2014/main" id="{96CD479D-CC9E-ADBD-2A27-9DA32397FEDA}"/>
              </a:ext>
            </a:extLst>
          </p:cNvPr>
          <p:cNvCxnSpPr>
            <a:cxnSpLocks/>
          </p:cNvCxnSpPr>
          <p:nvPr/>
        </p:nvCxnSpPr>
        <p:spPr>
          <a:xfrm>
            <a:off x="9888888" y="3557694"/>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0DF5ECF-4878-168F-A948-C6EDDA53EB49}"/>
              </a:ext>
            </a:extLst>
          </p:cNvPr>
          <p:cNvCxnSpPr>
            <a:cxnSpLocks/>
            <a:stCxn id="53" idx="3"/>
          </p:cNvCxnSpPr>
          <p:nvPr/>
        </p:nvCxnSpPr>
        <p:spPr>
          <a:xfrm flipV="1">
            <a:off x="7205784" y="4986703"/>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0695519F-A469-5032-8500-287A5D43B71E}"/>
              </a:ext>
            </a:extLst>
          </p:cNvPr>
          <p:cNvCxnSpPr>
            <a:cxnSpLocks/>
          </p:cNvCxnSpPr>
          <p:nvPr/>
        </p:nvCxnSpPr>
        <p:spPr>
          <a:xfrm flipV="1">
            <a:off x="8630986" y="4595566"/>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D0ABE0EB-5C43-228C-C4D2-DFB764D60D52}"/>
              </a:ext>
            </a:extLst>
          </p:cNvPr>
          <p:cNvSpPr/>
          <p:nvPr/>
        </p:nvSpPr>
        <p:spPr>
          <a:xfrm flipH="1">
            <a:off x="9843169" y="4194468"/>
            <a:ext cx="91440" cy="91440"/>
          </a:xfrm>
          <a:prstGeom prst="ellipse">
            <a:avLst/>
          </a:prstGeom>
          <a:solidFill>
            <a:schemeClr val="accent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F1EA41BA-6E1E-586C-5407-4B05399CD052}"/>
              </a:ext>
            </a:extLst>
          </p:cNvPr>
          <p:cNvSpPr/>
          <p:nvPr/>
        </p:nvSpPr>
        <p:spPr>
          <a:xfrm>
            <a:off x="6441505" y="4160972"/>
            <a:ext cx="5095704" cy="910035"/>
          </a:xfrm>
          <a:custGeom>
            <a:avLst/>
            <a:gdLst>
              <a:gd name="connsiteX0" fmla="*/ 0 w 5396805"/>
              <a:gd name="connsiteY0" fmla="*/ 896210 h 910035"/>
              <a:gd name="connsiteX1" fmla="*/ 773723 w 5396805"/>
              <a:gd name="connsiteY1" fmla="*/ 851449 h 910035"/>
              <a:gd name="connsiteX2" fmla="*/ 2193281 w 5396805"/>
              <a:gd name="connsiteY2" fmla="*/ 429419 h 910035"/>
              <a:gd name="connsiteX3" fmla="*/ 3484951 w 5396805"/>
              <a:gd name="connsiteY3" fmla="*/ 84121 h 910035"/>
              <a:gd name="connsiteX4" fmla="*/ 5102736 w 5396805"/>
              <a:gd name="connsiteY4" fmla="*/ 993 h 910035"/>
              <a:gd name="connsiteX5" fmla="*/ 5390484 w 5396805"/>
              <a:gd name="connsiteY5" fmla="*/ 45754 h 9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805" h="910035">
                <a:moveTo>
                  <a:pt x="0" y="896210"/>
                </a:moveTo>
                <a:cubicBezTo>
                  <a:pt x="204088" y="912728"/>
                  <a:pt x="408176" y="929247"/>
                  <a:pt x="773723" y="851449"/>
                </a:cubicBezTo>
                <a:cubicBezTo>
                  <a:pt x="1139270" y="773651"/>
                  <a:pt x="1741410" y="557307"/>
                  <a:pt x="2193281" y="429419"/>
                </a:cubicBezTo>
                <a:cubicBezTo>
                  <a:pt x="2645152" y="301531"/>
                  <a:pt x="3000042" y="155525"/>
                  <a:pt x="3484951" y="84121"/>
                </a:cubicBezTo>
                <a:cubicBezTo>
                  <a:pt x="3969860" y="12717"/>
                  <a:pt x="4785147" y="7387"/>
                  <a:pt x="5102736" y="993"/>
                </a:cubicBezTo>
                <a:cubicBezTo>
                  <a:pt x="5420325" y="-5401"/>
                  <a:pt x="5405404" y="20176"/>
                  <a:pt x="5390484" y="457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69C6B8C-831C-663D-A712-64D5072A5DA7}"/>
              </a:ext>
            </a:extLst>
          </p:cNvPr>
          <p:cNvSpPr txBox="1"/>
          <p:nvPr/>
        </p:nvSpPr>
        <p:spPr>
          <a:xfrm>
            <a:off x="6312683" y="3629480"/>
            <a:ext cx="2240253" cy="1323439"/>
          </a:xfrm>
          <a:prstGeom prst="rect">
            <a:avLst/>
          </a:prstGeom>
          <a:noFill/>
        </p:spPr>
        <p:txBody>
          <a:bodyPr wrap="square" rtlCol="0">
            <a:spAutoFit/>
          </a:bodyPr>
          <a:lstStyle/>
          <a:p>
            <a:r>
              <a:rPr lang="en-US" sz="1600" dirty="0"/>
              <a:t>B. Using the 3 knots, a new spline is projected that has more realistic projections in 2030 and beyond</a:t>
            </a:r>
          </a:p>
        </p:txBody>
      </p:sp>
    </p:spTree>
    <p:extLst>
      <p:ext uri="{BB962C8B-B14F-4D97-AF65-F5344CB8AC3E}">
        <p14:creationId xmlns:p14="http://schemas.microsoft.com/office/powerpoint/2010/main" val="239439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26277</TotalTime>
  <Words>1386</Words>
  <Application>Microsoft Macintosh PowerPoint</Application>
  <PresentationFormat>Widescreen</PresentationFormat>
  <Paragraphs>267</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-webkit-standard</vt:lpstr>
      <vt:lpstr>Aptos</vt:lpstr>
      <vt:lpstr>Aptos Display</vt:lpstr>
      <vt:lpstr>Arial</vt:lpstr>
      <vt:lpstr>ElsevierGulliver</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2025-02-07T14:49:34Z</dcterms:modified>
</cp:coreProperties>
</file>