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64" r:id="rId3"/>
    <p:sldId id="265" r:id="rId4"/>
    <p:sldId id="256" r:id="rId5"/>
    <p:sldId id="257" r:id="rId6"/>
    <p:sldId id="263" r:id="rId7"/>
    <p:sldId id="259" r:id="rId8"/>
    <p:sldId id="258" r:id="rId9"/>
    <p:sldId id="260" r:id="rId10"/>
    <p:sldId id="262"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5F091-BD9C-8D45-8968-C4ABBADED754}" v="22" dt="2025-01-23T13:49:13.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07"/>
    <p:restoredTop sz="94794"/>
  </p:normalViewPr>
  <p:slideViewPr>
    <p:cSldViewPr snapToGrid="0">
      <p:cViewPr>
        <p:scale>
          <a:sx n="102" d="100"/>
          <a:sy n="102" d="100"/>
        </p:scale>
        <p:origin x="1104"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tu Kasaie" userId="1e6f2ad9-07d6-4e69-b2cb-e8eac35e5cb9" providerId="ADAL" clId="{85650039-FCA9-F147-BFFD-B79F95AFAFC0}"/>
    <pc:docChg chg="undo custSel addSld modSld sldOrd">
      <pc:chgData name="Parastu Kasaie" userId="1e6f2ad9-07d6-4e69-b2cb-e8eac35e5cb9" providerId="ADAL" clId="{85650039-FCA9-F147-BFFD-B79F95AFAFC0}" dt="2024-11-21T16:37:40.212" v="1318" actId="1076"/>
      <pc:docMkLst>
        <pc:docMk/>
      </pc:docMkLst>
      <pc:sldChg chg="addSp modSp mod">
        <pc:chgData name="Parastu Kasaie" userId="1e6f2ad9-07d6-4e69-b2cb-e8eac35e5cb9" providerId="ADAL" clId="{85650039-FCA9-F147-BFFD-B79F95AFAFC0}" dt="2024-11-21T16:37:40.212" v="1318" actId="1076"/>
        <pc:sldMkLst>
          <pc:docMk/>
          <pc:sldMk cId="3378712915" sldId="256"/>
        </pc:sldMkLst>
        <pc:spChg chg="add mod">
          <ac:chgData name="Parastu Kasaie" userId="1e6f2ad9-07d6-4e69-b2cb-e8eac35e5cb9" providerId="ADAL" clId="{85650039-FCA9-F147-BFFD-B79F95AFAFC0}" dt="2024-11-21T16:37:40.212" v="1318" actId="1076"/>
          <ac:spMkLst>
            <pc:docMk/>
            <pc:sldMk cId="3378712915" sldId="256"/>
            <ac:spMk id="29" creationId="{2A6E92BF-0E50-DC18-4166-F528D4BBDFCF}"/>
          </ac:spMkLst>
        </pc:spChg>
        <pc:cxnChg chg="mod">
          <ac:chgData name="Parastu Kasaie" userId="1e6f2ad9-07d6-4e69-b2cb-e8eac35e5cb9" providerId="ADAL" clId="{85650039-FCA9-F147-BFFD-B79F95AFAFC0}" dt="2024-11-18T17:36:47.980" v="217" actId="14100"/>
          <ac:cxnSpMkLst>
            <pc:docMk/>
            <pc:sldMk cId="3378712915" sldId="256"/>
            <ac:cxnSpMk id="11" creationId="{8BD13E3D-538B-F373-5340-3D982F1C6C7D}"/>
          </ac:cxnSpMkLst>
        </pc:cxnChg>
        <pc:cxnChg chg="mod">
          <ac:chgData name="Parastu Kasaie" userId="1e6f2ad9-07d6-4e69-b2cb-e8eac35e5cb9" providerId="ADAL" clId="{85650039-FCA9-F147-BFFD-B79F95AFAFC0}" dt="2024-11-18T17:36:50.124" v="218" actId="14100"/>
          <ac:cxnSpMkLst>
            <pc:docMk/>
            <pc:sldMk cId="3378712915" sldId="256"/>
            <ac:cxnSpMk id="12" creationId="{5339D60D-CAD8-8782-5A73-8F4AFF406602}"/>
          </ac:cxnSpMkLst>
        </pc:cxnChg>
        <pc:cxnChg chg="mod">
          <ac:chgData name="Parastu Kasaie" userId="1e6f2ad9-07d6-4e69-b2cb-e8eac35e5cb9" providerId="ADAL" clId="{85650039-FCA9-F147-BFFD-B79F95AFAFC0}" dt="2024-11-18T17:36:36.588" v="216" actId="14100"/>
          <ac:cxnSpMkLst>
            <pc:docMk/>
            <pc:sldMk cId="3378712915" sldId="256"/>
            <ac:cxnSpMk id="15" creationId="{2DE17A88-8151-5CCD-F556-9C9BC8E6D707}"/>
          </ac:cxnSpMkLst>
        </pc:cxnChg>
      </pc:sldChg>
      <pc:sldChg chg="addSp delSp modSp mod">
        <pc:chgData name="Parastu Kasaie" userId="1e6f2ad9-07d6-4e69-b2cb-e8eac35e5cb9" providerId="ADAL" clId="{85650039-FCA9-F147-BFFD-B79F95AFAFC0}" dt="2024-11-18T17:31:56.829" v="93" actId="20577"/>
        <pc:sldMkLst>
          <pc:docMk/>
          <pc:sldMk cId="3998735513" sldId="257"/>
        </pc:sldMkLst>
        <pc:spChg chg="add mod">
          <ac:chgData name="Parastu Kasaie" userId="1e6f2ad9-07d6-4e69-b2cb-e8eac35e5cb9" providerId="ADAL" clId="{85650039-FCA9-F147-BFFD-B79F95AFAFC0}" dt="2024-11-18T17:28:07.850" v="38" actId="1076"/>
          <ac:spMkLst>
            <pc:docMk/>
            <pc:sldMk cId="3998735513" sldId="257"/>
            <ac:spMk id="14" creationId="{111D4ABB-7696-A769-F34C-F246DAE46F76}"/>
          </ac:spMkLst>
        </pc:spChg>
        <pc:spChg chg="add mod">
          <ac:chgData name="Parastu Kasaie" userId="1e6f2ad9-07d6-4e69-b2cb-e8eac35e5cb9" providerId="ADAL" clId="{85650039-FCA9-F147-BFFD-B79F95AFAFC0}" dt="2024-11-18T17:28:07.850" v="38" actId="1076"/>
          <ac:spMkLst>
            <pc:docMk/>
            <pc:sldMk cId="3998735513" sldId="257"/>
            <ac:spMk id="15" creationId="{1E0F10A0-2427-E0D9-058F-90777AFD4A4D}"/>
          </ac:spMkLst>
        </pc:spChg>
        <pc:spChg chg="add mod">
          <ac:chgData name="Parastu Kasaie" userId="1e6f2ad9-07d6-4e69-b2cb-e8eac35e5cb9" providerId="ADAL" clId="{85650039-FCA9-F147-BFFD-B79F95AFAFC0}" dt="2024-11-18T17:28:07.850" v="38" actId="1076"/>
          <ac:spMkLst>
            <pc:docMk/>
            <pc:sldMk cId="3998735513" sldId="257"/>
            <ac:spMk id="16" creationId="{3A4B8CC2-9152-439D-B84A-8AC57EA83B42}"/>
          </ac:spMkLst>
        </pc:spChg>
        <pc:spChg chg="add mod">
          <ac:chgData name="Parastu Kasaie" userId="1e6f2ad9-07d6-4e69-b2cb-e8eac35e5cb9" providerId="ADAL" clId="{85650039-FCA9-F147-BFFD-B79F95AFAFC0}" dt="2024-11-18T17:28:07.850" v="38" actId="1076"/>
          <ac:spMkLst>
            <pc:docMk/>
            <pc:sldMk cId="3998735513" sldId="257"/>
            <ac:spMk id="18" creationId="{7124D018-C097-0EA9-35AC-C96DD59DF27C}"/>
          </ac:spMkLst>
        </pc:spChg>
        <pc:spChg chg="add mod">
          <ac:chgData name="Parastu Kasaie" userId="1e6f2ad9-07d6-4e69-b2cb-e8eac35e5cb9" providerId="ADAL" clId="{85650039-FCA9-F147-BFFD-B79F95AFAFC0}" dt="2024-11-18T17:28:07.850" v="38" actId="1076"/>
          <ac:spMkLst>
            <pc:docMk/>
            <pc:sldMk cId="3998735513" sldId="257"/>
            <ac:spMk id="19" creationId="{ACB55F39-97CF-20AF-776C-8683F7CF4BEE}"/>
          </ac:spMkLst>
        </pc:spChg>
        <pc:spChg chg="add mod">
          <ac:chgData name="Parastu Kasaie" userId="1e6f2ad9-07d6-4e69-b2cb-e8eac35e5cb9" providerId="ADAL" clId="{85650039-FCA9-F147-BFFD-B79F95AFAFC0}" dt="2024-11-18T17:28:07.850" v="38" actId="1076"/>
          <ac:spMkLst>
            <pc:docMk/>
            <pc:sldMk cId="3998735513" sldId="257"/>
            <ac:spMk id="23" creationId="{B3806C34-9B60-0B2E-8F4A-9FEF9A19AB93}"/>
          </ac:spMkLst>
        </pc:spChg>
        <pc:spChg chg="add mod">
          <ac:chgData name="Parastu Kasaie" userId="1e6f2ad9-07d6-4e69-b2cb-e8eac35e5cb9" providerId="ADAL" clId="{85650039-FCA9-F147-BFFD-B79F95AFAFC0}" dt="2024-11-18T17:28:07.850" v="38" actId="1076"/>
          <ac:spMkLst>
            <pc:docMk/>
            <pc:sldMk cId="3998735513" sldId="257"/>
            <ac:spMk id="24" creationId="{C3215746-364F-92E3-DA2C-8854946FB03D}"/>
          </ac:spMkLst>
        </pc:spChg>
        <pc:spChg chg="add mod">
          <ac:chgData name="Parastu Kasaie" userId="1e6f2ad9-07d6-4e69-b2cb-e8eac35e5cb9" providerId="ADAL" clId="{85650039-FCA9-F147-BFFD-B79F95AFAFC0}" dt="2024-11-18T17:28:07.850" v="38" actId="1076"/>
          <ac:spMkLst>
            <pc:docMk/>
            <pc:sldMk cId="3998735513" sldId="257"/>
            <ac:spMk id="25" creationId="{6D74A52A-2CF1-A48B-FF39-52063962EA3C}"/>
          </ac:spMkLst>
        </pc:spChg>
        <pc:spChg chg="add mod">
          <ac:chgData name="Parastu Kasaie" userId="1e6f2ad9-07d6-4e69-b2cb-e8eac35e5cb9" providerId="ADAL" clId="{85650039-FCA9-F147-BFFD-B79F95AFAFC0}" dt="2024-11-18T17:28:12.131" v="55" actId="20577"/>
          <ac:spMkLst>
            <pc:docMk/>
            <pc:sldMk cId="3998735513" sldId="257"/>
            <ac:spMk id="26" creationId="{7400C33D-FDF4-C653-EC0F-F8CA47EE7FBF}"/>
          </ac:spMkLst>
        </pc:spChg>
        <pc:spChg chg="add mod">
          <ac:chgData name="Parastu Kasaie" userId="1e6f2ad9-07d6-4e69-b2cb-e8eac35e5cb9" providerId="ADAL" clId="{85650039-FCA9-F147-BFFD-B79F95AFAFC0}" dt="2024-11-18T17:30:01.562" v="60" actId="1076"/>
          <ac:spMkLst>
            <pc:docMk/>
            <pc:sldMk cId="3998735513" sldId="257"/>
            <ac:spMk id="52" creationId="{FB06353E-03B9-4AFE-E61A-A4AE80B7953A}"/>
          </ac:spMkLst>
        </pc:spChg>
        <pc:spChg chg="add mod">
          <ac:chgData name="Parastu Kasaie" userId="1e6f2ad9-07d6-4e69-b2cb-e8eac35e5cb9" providerId="ADAL" clId="{85650039-FCA9-F147-BFFD-B79F95AFAFC0}" dt="2024-11-18T17:31:50.986" v="81" actId="20577"/>
          <ac:spMkLst>
            <pc:docMk/>
            <pc:sldMk cId="3998735513" sldId="257"/>
            <ac:spMk id="53" creationId="{B467EE06-6C57-FE10-603E-8F6FCD92FFB6}"/>
          </ac:spMkLst>
        </pc:spChg>
        <pc:spChg chg="add mod">
          <ac:chgData name="Parastu Kasaie" userId="1e6f2ad9-07d6-4e69-b2cb-e8eac35e5cb9" providerId="ADAL" clId="{85650039-FCA9-F147-BFFD-B79F95AFAFC0}" dt="2024-11-18T17:30:01.562" v="60" actId="1076"/>
          <ac:spMkLst>
            <pc:docMk/>
            <pc:sldMk cId="3998735513" sldId="257"/>
            <ac:spMk id="54" creationId="{F74EDEA7-3D36-CDB3-9691-822527471676}"/>
          </ac:spMkLst>
        </pc:spChg>
        <pc:spChg chg="add mod">
          <ac:chgData name="Parastu Kasaie" userId="1e6f2ad9-07d6-4e69-b2cb-e8eac35e5cb9" providerId="ADAL" clId="{85650039-FCA9-F147-BFFD-B79F95AFAFC0}" dt="2024-11-18T17:30:01.562" v="60" actId="1076"/>
          <ac:spMkLst>
            <pc:docMk/>
            <pc:sldMk cId="3998735513" sldId="257"/>
            <ac:spMk id="56" creationId="{C7BB47C4-9495-36B2-3DB6-9EF11A7A4EE0}"/>
          </ac:spMkLst>
        </pc:spChg>
        <pc:spChg chg="add mod">
          <ac:chgData name="Parastu Kasaie" userId="1e6f2ad9-07d6-4e69-b2cb-e8eac35e5cb9" providerId="ADAL" clId="{85650039-FCA9-F147-BFFD-B79F95AFAFC0}" dt="2024-11-18T17:30:01.562" v="60" actId="1076"/>
          <ac:spMkLst>
            <pc:docMk/>
            <pc:sldMk cId="3998735513" sldId="257"/>
            <ac:spMk id="57" creationId="{2A9F6E20-8B74-FC18-CAF3-E46654374EFD}"/>
          </ac:spMkLst>
        </pc:spChg>
        <pc:spChg chg="add mod">
          <ac:chgData name="Parastu Kasaie" userId="1e6f2ad9-07d6-4e69-b2cb-e8eac35e5cb9" providerId="ADAL" clId="{85650039-FCA9-F147-BFFD-B79F95AFAFC0}" dt="2024-11-18T17:30:01.562" v="60" actId="1076"/>
          <ac:spMkLst>
            <pc:docMk/>
            <pc:sldMk cId="3998735513" sldId="257"/>
            <ac:spMk id="61" creationId="{48DC052B-3730-849C-0E9E-C068387C9658}"/>
          </ac:spMkLst>
        </pc:spChg>
        <pc:spChg chg="add mod">
          <ac:chgData name="Parastu Kasaie" userId="1e6f2ad9-07d6-4e69-b2cb-e8eac35e5cb9" providerId="ADAL" clId="{85650039-FCA9-F147-BFFD-B79F95AFAFC0}" dt="2024-11-18T17:31:56.829" v="93" actId="20577"/>
          <ac:spMkLst>
            <pc:docMk/>
            <pc:sldMk cId="3998735513" sldId="257"/>
            <ac:spMk id="62" creationId="{0C84A3B3-159B-D3FA-E448-177E9812AFF3}"/>
          </ac:spMkLst>
        </pc:spChg>
        <pc:spChg chg="mod">
          <ac:chgData name="Parastu Kasaie" userId="1e6f2ad9-07d6-4e69-b2cb-e8eac35e5cb9" providerId="ADAL" clId="{85650039-FCA9-F147-BFFD-B79F95AFAFC0}" dt="2024-11-18T17:28:02.871" v="34" actId="1076"/>
          <ac:spMkLst>
            <pc:docMk/>
            <pc:sldMk cId="3998735513" sldId="257"/>
            <ac:spMk id="71" creationId="{F1782073-2F5B-E966-62E6-18212C84C431}"/>
          </ac:spMkLst>
        </pc:spChg>
        <pc:spChg chg="mod">
          <ac:chgData name="Parastu Kasaie" userId="1e6f2ad9-07d6-4e69-b2cb-e8eac35e5cb9" providerId="ADAL" clId="{85650039-FCA9-F147-BFFD-B79F95AFAFC0}" dt="2024-11-18T17:28:01.174" v="30" actId="1076"/>
          <ac:spMkLst>
            <pc:docMk/>
            <pc:sldMk cId="3998735513" sldId="257"/>
            <ac:spMk id="72" creationId="{EAF6CAF8-C052-F46D-4C63-3413BCF4CFF7}"/>
          </ac:spMkLst>
        </pc:spChg>
        <pc:spChg chg="mod">
          <ac:chgData name="Parastu Kasaie" userId="1e6f2ad9-07d6-4e69-b2cb-e8eac35e5cb9" providerId="ADAL" clId="{85650039-FCA9-F147-BFFD-B79F95AFAFC0}" dt="2024-11-18T17:28:03.619" v="35" actId="1076"/>
          <ac:spMkLst>
            <pc:docMk/>
            <pc:sldMk cId="3998735513" sldId="257"/>
            <ac:spMk id="79" creationId="{F317A9C9-C1D9-C6A9-0B0D-36A16BFB0816}"/>
          </ac:spMkLst>
        </pc:spChg>
        <pc:spChg chg="add del mod">
          <ac:chgData name="Parastu Kasaie" userId="1e6f2ad9-07d6-4e69-b2cb-e8eac35e5cb9" providerId="ADAL" clId="{85650039-FCA9-F147-BFFD-B79F95AFAFC0}" dt="2024-11-18T17:28:01.669" v="32" actId="478"/>
          <ac:spMkLst>
            <pc:docMk/>
            <pc:sldMk cId="3998735513" sldId="257"/>
            <ac:spMk id="98" creationId="{0347CEC1-3C44-C4AD-67D9-62EC90EB8063}"/>
          </ac:spMkLst>
        </pc:spChg>
        <pc:spChg chg="mod">
          <ac:chgData name="Parastu Kasaie" userId="1e6f2ad9-07d6-4e69-b2cb-e8eac35e5cb9" providerId="ADAL" clId="{85650039-FCA9-F147-BFFD-B79F95AFAFC0}" dt="2024-11-18T17:27:59.524" v="23" actId="14100"/>
          <ac:spMkLst>
            <pc:docMk/>
            <pc:sldMk cId="3998735513" sldId="257"/>
            <ac:spMk id="149" creationId="{29A52BAA-7596-1DAA-6924-73F887D0098E}"/>
          </ac:spMkLst>
        </pc:spChg>
        <pc:cxnChg chg="add mod">
          <ac:chgData name="Parastu Kasaie" userId="1e6f2ad9-07d6-4e69-b2cb-e8eac35e5cb9" providerId="ADAL" clId="{85650039-FCA9-F147-BFFD-B79F95AFAFC0}" dt="2024-11-18T17:28:07.850" v="38" actId="1076"/>
          <ac:cxnSpMkLst>
            <pc:docMk/>
            <pc:sldMk cId="3998735513" sldId="257"/>
            <ac:cxnSpMk id="17" creationId="{2A75CFC7-9C83-BA62-0DF2-CC9B80424E19}"/>
          </ac:cxnSpMkLst>
        </pc:cxnChg>
        <pc:cxnChg chg="add mod">
          <ac:chgData name="Parastu Kasaie" userId="1e6f2ad9-07d6-4e69-b2cb-e8eac35e5cb9" providerId="ADAL" clId="{85650039-FCA9-F147-BFFD-B79F95AFAFC0}" dt="2024-11-18T17:28:07.850" v="38" actId="1076"/>
          <ac:cxnSpMkLst>
            <pc:docMk/>
            <pc:sldMk cId="3998735513" sldId="257"/>
            <ac:cxnSpMk id="20" creationId="{1E855CF5-F658-BA6B-7E68-662B0F1160F8}"/>
          </ac:cxnSpMkLst>
        </pc:cxnChg>
        <pc:cxnChg chg="add mod">
          <ac:chgData name="Parastu Kasaie" userId="1e6f2ad9-07d6-4e69-b2cb-e8eac35e5cb9" providerId="ADAL" clId="{85650039-FCA9-F147-BFFD-B79F95AFAFC0}" dt="2024-11-18T17:28:07.850" v="38" actId="1076"/>
          <ac:cxnSpMkLst>
            <pc:docMk/>
            <pc:sldMk cId="3998735513" sldId="257"/>
            <ac:cxnSpMk id="21" creationId="{F87494BE-09BF-B601-7A9B-E1CCB08A9B4F}"/>
          </ac:cxnSpMkLst>
        </pc:cxnChg>
        <pc:cxnChg chg="add mod">
          <ac:chgData name="Parastu Kasaie" userId="1e6f2ad9-07d6-4e69-b2cb-e8eac35e5cb9" providerId="ADAL" clId="{85650039-FCA9-F147-BFFD-B79F95AFAFC0}" dt="2024-11-18T17:28:07.850" v="38" actId="1076"/>
          <ac:cxnSpMkLst>
            <pc:docMk/>
            <pc:sldMk cId="3998735513" sldId="257"/>
            <ac:cxnSpMk id="22" creationId="{544EEBA6-D2AC-279F-B0B4-14BF850784B3}"/>
          </ac:cxnSpMkLst>
        </pc:cxnChg>
        <pc:cxnChg chg="add mod">
          <ac:chgData name="Parastu Kasaie" userId="1e6f2ad9-07d6-4e69-b2cb-e8eac35e5cb9" providerId="ADAL" clId="{85650039-FCA9-F147-BFFD-B79F95AFAFC0}" dt="2024-11-18T17:30:01.562" v="60" actId="1076"/>
          <ac:cxnSpMkLst>
            <pc:docMk/>
            <pc:sldMk cId="3998735513" sldId="257"/>
            <ac:cxnSpMk id="55" creationId="{34A6DDBB-234C-AD11-4EAE-ACE09896A39A}"/>
          </ac:cxnSpMkLst>
        </pc:cxnChg>
        <pc:cxnChg chg="add mod">
          <ac:chgData name="Parastu Kasaie" userId="1e6f2ad9-07d6-4e69-b2cb-e8eac35e5cb9" providerId="ADAL" clId="{85650039-FCA9-F147-BFFD-B79F95AFAFC0}" dt="2024-11-18T17:30:01.562" v="60" actId="1076"/>
          <ac:cxnSpMkLst>
            <pc:docMk/>
            <pc:sldMk cId="3998735513" sldId="257"/>
            <ac:cxnSpMk id="58" creationId="{7B8295F9-BB29-F3C9-2C0A-B6CA731C7CC8}"/>
          </ac:cxnSpMkLst>
        </pc:cxnChg>
        <pc:cxnChg chg="add mod">
          <ac:chgData name="Parastu Kasaie" userId="1e6f2ad9-07d6-4e69-b2cb-e8eac35e5cb9" providerId="ADAL" clId="{85650039-FCA9-F147-BFFD-B79F95AFAFC0}" dt="2024-11-18T17:30:05.851" v="62" actId="14100"/>
          <ac:cxnSpMkLst>
            <pc:docMk/>
            <pc:sldMk cId="3998735513" sldId="257"/>
            <ac:cxnSpMk id="59" creationId="{C4CC4195-88DA-3E98-DE4F-24098788B2C6}"/>
          </ac:cxnSpMkLst>
        </pc:cxnChg>
        <pc:cxnChg chg="add mod">
          <ac:chgData name="Parastu Kasaie" userId="1e6f2ad9-07d6-4e69-b2cb-e8eac35e5cb9" providerId="ADAL" clId="{85650039-FCA9-F147-BFFD-B79F95AFAFC0}" dt="2024-11-18T17:31:33.819" v="67" actId="1076"/>
          <ac:cxnSpMkLst>
            <pc:docMk/>
            <pc:sldMk cId="3998735513" sldId="257"/>
            <ac:cxnSpMk id="60" creationId="{AF45378B-10B3-2706-C496-241BE57BD400}"/>
          </ac:cxnSpMkLst>
        </pc:cxnChg>
        <pc:cxnChg chg="add mod">
          <ac:chgData name="Parastu Kasaie" userId="1e6f2ad9-07d6-4e69-b2cb-e8eac35e5cb9" providerId="ADAL" clId="{85650039-FCA9-F147-BFFD-B79F95AFAFC0}" dt="2024-11-18T17:31:33.819" v="67" actId="1076"/>
          <ac:cxnSpMkLst>
            <pc:docMk/>
            <pc:sldMk cId="3998735513" sldId="257"/>
            <ac:cxnSpMk id="68" creationId="{51B04FE9-42F9-72AF-D4CA-D7A3D1F58C4F}"/>
          </ac:cxnSpMkLst>
        </pc:cxnChg>
        <pc:cxnChg chg="mod">
          <ac:chgData name="Parastu Kasaie" userId="1e6f2ad9-07d6-4e69-b2cb-e8eac35e5cb9" providerId="ADAL" clId="{85650039-FCA9-F147-BFFD-B79F95AFAFC0}" dt="2024-11-18T17:28:03.619" v="35" actId="1076"/>
          <ac:cxnSpMkLst>
            <pc:docMk/>
            <pc:sldMk cId="3998735513" sldId="257"/>
            <ac:cxnSpMk id="74" creationId="{1AB81E2C-B4D9-4851-5182-7F299967DC14}"/>
          </ac:cxnSpMkLst>
        </pc:cxnChg>
        <pc:cxnChg chg="add del mod">
          <ac:chgData name="Parastu Kasaie" userId="1e6f2ad9-07d6-4e69-b2cb-e8eac35e5cb9" providerId="ADAL" clId="{85650039-FCA9-F147-BFFD-B79F95AFAFC0}" dt="2024-11-18T17:28:01.669" v="32" actId="478"/>
          <ac:cxnSpMkLst>
            <pc:docMk/>
            <pc:sldMk cId="3998735513" sldId="257"/>
            <ac:cxnSpMk id="82" creationId="{1774E6BF-B31D-2661-1D9B-C4DB28C65969}"/>
          </ac:cxnSpMkLst>
        </pc:cxnChg>
        <pc:cxnChg chg="mod">
          <ac:chgData name="Parastu Kasaie" userId="1e6f2ad9-07d6-4e69-b2cb-e8eac35e5cb9" providerId="ADAL" clId="{85650039-FCA9-F147-BFFD-B79F95AFAFC0}" dt="2024-11-18T17:28:01.669" v="32" actId="478"/>
          <ac:cxnSpMkLst>
            <pc:docMk/>
            <pc:sldMk cId="3998735513" sldId="257"/>
            <ac:cxnSpMk id="110" creationId="{E8A04225-3D9C-74CF-226E-34F8A96B0D45}"/>
          </ac:cxnSpMkLst>
        </pc:cxnChg>
        <pc:cxnChg chg="add del mod">
          <ac:chgData name="Parastu Kasaie" userId="1e6f2ad9-07d6-4e69-b2cb-e8eac35e5cb9" providerId="ADAL" clId="{85650039-FCA9-F147-BFFD-B79F95AFAFC0}" dt="2024-11-18T17:28:02.871" v="34" actId="1076"/>
          <ac:cxnSpMkLst>
            <pc:docMk/>
            <pc:sldMk cId="3998735513" sldId="257"/>
            <ac:cxnSpMk id="113" creationId="{E31B8D43-300F-046A-86A8-2137E0ED10CA}"/>
          </ac:cxnSpMkLst>
        </pc:cxnChg>
        <pc:cxnChg chg="mod">
          <ac:chgData name="Parastu Kasaie" userId="1e6f2ad9-07d6-4e69-b2cb-e8eac35e5cb9" providerId="ADAL" clId="{85650039-FCA9-F147-BFFD-B79F95AFAFC0}" dt="2024-11-18T17:28:02.871" v="34" actId="1076"/>
          <ac:cxnSpMkLst>
            <pc:docMk/>
            <pc:sldMk cId="3998735513" sldId="257"/>
            <ac:cxnSpMk id="118" creationId="{D150344C-31B0-40D4-D494-FAB47C763F0C}"/>
          </ac:cxnSpMkLst>
        </pc:cxnChg>
      </pc:sldChg>
      <pc:sldChg chg="addSp delSp modSp mod">
        <pc:chgData name="Parastu Kasaie" userId="1e6f2ad9-07d6-4e69-b2cb-e8eac35e5cb9" providerId="ADAL" clId="{85650039-FCA9-F147-BFFD-B79F95AFAFC0}" dt="2024-11-18T17:49:03.086" v="469" actId="20577"/>
        <pc:sldMkLst>
          <pc:docMk/>
          <pc:sldMk cId="866495063" sldId="259"/>
        </pc:sldMkLst>
        <pc:spChg chg="add mod">
          <ac:chgData name="Parastu Kasaie" userId="1e6f2ad9-07d6-4e69-b2cb-e8eac35e5cb9" providerId="ADAL" clId="{85650039-FCA9-F147-BFFD-B79F95AFAFC0}" dt="2024-11-18T17:35:17.236" v="203" actId="20577"/>
          <ac:spMkLst>
            <pc:docMk/>
            <pc:sldMk cId="866495063" sldId="259"/>
            <ac:spMk id="3" creationId="{D1090A29-09AE-AF7B-FA63-14834AD4351A}"/>
          </ac:spMkLst>
        </pc:spChg>
        <pc:spChg chg="add mod">
          <ac:chgData name="Parastu Kasaie" userId="1e6f2ad9-07d6-4e69-b2cb-e8eac35e5cb9" providerId="ADAL" clId="{85650039-FCA9-F147-BFFD-B79F95AFAFC0}" dt="2024-11-18T17:36:13.130" v="215" actId="20577"/>
          <ac:spMkLst>
            <pc:docMk/>
            <pc:sldMk cId="866495063" sldId="259"/>
            <ac:spMk id="18" creationId="{3C5BD241-7DA0-C85D-A2FE-56DC7ED793E4}"/>
          </ac:spMkLst>
        </pc:spChg>
        <pc:spChg chg="mod">
          <ac:chgData name="Parastu Kasaie" userId="1e6f2ad9-07d6-4e69-b2cb-e8eac35e5cb9" providerId="ADAL" clId="{85650039-FCA9-F147-BFFD-B79F95AFAFC0}" dt="2024-11-18T17:48:39.274" v="386" actId="1076"/>
          <ac:spMkLst>
            <pc:docMk/>
            <pc:sldMk cId="866495063" sldId="259"/>
            <ac:spMk id="31" creationId="{7B768FA7-1BE4-099C-93CA-2F50BB30F71B}"/>
          </ac:spMkLst>
        </pc:spChg>
        <pc:spChg chg="add mod">
          <ac:chgData name="Parastu Kasaie" userId="1e6f2ad9-07d6-4e69-b2cb-e8eac35e5cb9" providerId="ADAL" clId="{85650039-FCA9-F147-BFFD-B79F95AFAFC0}" dt="2024-11-18T17:49:03.086" v="469" actId="20577"/>
          <ac:spMkLst>
            <pc:docMk/>
            <pc:sldMk cId="866495063" sldId="259"/>
            <ac:spMk id="44" creationId="{193D914B-2E87-5317-5CDD-1078B7545C4D}"/>
          </ac:spMkLst>
        </pc:spChg>
        <pc:spChg chg="mod">
          <ac:chgData name="Parastu Kasaie" userId="1e6f2ad9-07d6-4e69-b2cb-e8eac35e5cb9" providerId="ADAL" clId="{85650039-FCA9-F147-BFFD-B79F95AFAFC0}" dt="2024-11-18T17:33:35.108" v="129" actId="20577"/>
          <ac:spMkLst>
            <pc:docMk/>
            <pc:sldMk cId="866495063" sldId="259"/>
            <ac:spMk id="53" creationId="{9CB46B1C-2EE4-7C4D-A4D9-B41F710FCB6A}"/>
          </ac:spMkLst>
        </pc:spChg>
        <pc:cxnChg chg="add mod">
          <ac:chgData name="Parastu Kasaie" userId="1e6f2ad9-07d6-4e69-b2cb-e8eac35e5cb9" providerId="ADAL" clId="{85650039-FCA9-F147-BFFD-B79F95AFAFC0}" dt="2024-11-18T17:48:39.274" v="386" actId="1076"/>
          <ac:cxnSpMkLst>
            <pc:docMk/>
            <pc:sldMk cId="866495063" sldId="259"/>
            <ac:cxnSpMk id="28" creationId="{E8B89A95-A9E4-47FB-89AA-E99C36299625}"/>
          </ac:cxnSpMkLst>
        </pc:cxnChg>
        <pc:cxnChg chg="add mod">
          <ac:chgData name="Parastu Kasaie" userId="1e6f2ad9-07d6-4e69-b2cb-e8eac35e5cb9" providerId="ADAL" clId="{85650039-FCA9-F147-BFFD-B79F95AFAFC0}" dt="2024-11-18T17:48:39.274" v="386" actId="1076"/>
          <ac:cxnSpMkLst>
            <pc:docMk/>
            <pc:sldMk cId="866495063" sldId="259"/>
            <ac:cxnSpMk id="33" creationId="{B5FFE9C9-BA10-C588-BC67-040DC5936108}"/>
          </ac:cxnSpMkLst>
        </pc:cxnChg>
        <pc:cxnChg chg="mod">
          <ac:chgData name="Parastu Kasaie" userId="1e6f2ad9-07d6-4e69-b2cb-e8eac35e5cb9" providerId="ADAL" clId="{85650039-FCA9-F147-BFFD-B79F95AFAFC0}" dt="2024-11-18T17:48:39.274" v="386" actId="1076"/>
          <ac:cxnSpMkLst>
            <pc:docMk/>
            <pc:sldMk cId="866495063" sldId="259"/>
            <ac:cxnSpMk id="35" creationId="{384A074E-973F-E17A-7E4D-21A551D1F3FE}"/>
          </ac:cxnSpMkLst>
        </pc:cxnChg>
        <pc:cxnChg chg="add mod">
          <ac:chgData name="Parastu Kasaie" userId="1e6f2ad9-07d6-4e69-b2cb-e8eac35e5cb9" providerId="ADAL" clId="{85650039-FCA9-F147-BFFD-B79F95AFAFC0}" dt="2024-11-18T17:48:39.274" v="386" actId="1076"/>
          <ac:cxnSpMkLst>
            <pc:docMk/>
            <pc:sldMk cId="866495063" sldId="259"/>
            <ac:cxnSpMk id="37" creationId="{AF97A98F-98C9-773D-E2E4-4437313853A4}"/>
          </ac:cxnSpMkLst>
        </pc:cxnChg>
      </pc:sldChg>
      <pc:sldChg chg="addSp delSp modSp new mod">
        <pc:chgData name="Parastu Kasaie" userId="1e6f2ad9-07d6-4e69-b2cb-e8eac35e5cb9" providerId="ADAL" clId="{85650039-FCA9-F147-BFFD-B79F95AFAFC0}" dt="2024-11-18T18:21:40.591" v="1310" actId="20577"/>
        <pc:sldMkLst>
          <pc:docMk/>
          <pc:sldMk cId="567694059" sldId="263"/>
        </pc:sldMkLst>
        <pc:spChg chg="add mod">
          <ac:chgData name="Parastu Kasaie" userId="1e6f2ad9-07d6-4e69-b2cb-e8eac35e5cb9" providerId="ADAL" clId="{85650039-FCA9-F147-BFFD-B79F95AFAFC0}" dt="2024-11-18T18:16:45.450" v="870" actId="1037"/>
          <ac:spMkLst>
            <pc:docMk/>
            <pc:sldMk cId="567694059" sldId="263"/>
            <ac:spMk id="4" creationId="{4B369D18-DB13-BA72-FCE0-226C12E73590}"/>
          </ac:spMkLst>
        </pc:spChg>
        <pc:spChg chg="add mod">
          <ac:chgData name="Parastu Kasaie" userId="1e6f2ad9-07d6-4e69-b2cb-e8eac35e5cb9" providerId="ADAL" clId="{85650039-FCA9-F147-BFFD-B79F95AFAFC0}" dt="2024-11-18T18:16:52.014" v="874" actId="313"/>
          <ac:spMkLst>
            <pc:docMk/>
            <pc:sldMk cId="567694059" sldId="263"/>
            <ac:spMk id="5" creationId="{9A481E31-1B21-9F6E-DA82-0EBEA556A4CC}"/>
          </ac:spMkLst>
        </pc:spChg>
        <pc:spChg chg="add mod">
          <ac:chgData name="Parastu Kasaie" userId="1e6f2ad9-07d6-4e69-b2cb-e8eac35e5cb9" providerId="ADAL" clId="{85650039-FCA9-F147-BFFD-B79F95AFAFC0}" dt="2024-11-18T18:16:45.450" v="870" actId="1037"/>
          <ac:spMkLst>
            <pc:docMk/>
            <pc:sldMk cId="567694059" sldId="263"/>
            <ac:spMk id="6" creationId="{AA26E4B4-0487-0F37-B285-0CCA8F40345B}"/>
          </ac:spMkLst>
        </pc:spChg>
        <pc:spChg chg="add mod">
          <ac:chgData name="Parastu Kasaie" userId="1e6f2ad9-07d6-4e69-b2cb-e8eac35e5cb9" providerId="ADAL" clId="{85650039-FCA9-F147-BFFD-B79F95AFAFC0}" dt="2024-11-18T18:16:45.450" v="870" actId="1037"/>
          <ac:spMkLst>
            <pc:docMk/>
            <pc:sldMk cId="567694059" sldId="263"/>
            <ac:spMk id="8" creationId="{27212BEE-F5C9-A7E9-176E-D3C9D674B302}"/>
          </ac:spMkLst>
        </pc:spChg>
        <pc:spChg chg="add mod">
          <ac:chgData name="Parastu Kasaie" userId="1e6f2ad9-07d6-4e69-b2cb-e8eac35e5cb9" providerId="ADAL" clId="{85650039-FCA9-F147-BFFD-B79F95AFAFC0}" dt="2024-11-18T18:17:28.813" v="892" actId="313"/>
          <ac:spMkLst>
            <pc:docMk/>
            <pc:sldMk cId="567694059" sldId="263"/>
            <ac:spMk id="9" creationId="{4690FBBA-12FE-9013-7889-7AA9D3F1B736}"/>
          </ac:spMkLst>
        </pc:spChg>
        <pc:spChg chg="add mod">
          <ac:chgData name="Parastu Kasaie" userId="1e6f2ad9-07d6-4e69-b2cb-e8eac35e5cb9" providerId="ADAL" clId="{85650039-FCA9-F147-BFFD-B79F95AFAFC0}" dt="2024-11-18T18:19:26.949" v="934" actId="1038"/>
          <ac:spMkLst>
            <pc:docMk/>
            <pc:sldMk cId="567694059" sldId="263"/>
            <ac:spMk id="13" creationId="{A36DA4A4-1CE9-323E-C971-099B279D6B25}"/>
          </ac:spMkLst>
        </pc:spChg>
        <pc:spChg chg="add mod">
          <ac:chgData name="Parastu Kasaie" userId="1e6f2ad9-07d6-4e69-b2cb-e8eac35e5cb9" providerId="ADAL" clId="{85650039-FCA9-F147-BFFD-B79F95AFAFC0}" dt="2024-11-18T18:16:57.093" v="878" actId="313"/>
          <ac:spMkLst>
            <pc:docMk/>
            <pc:sldMk cId="567694059" sldId="263"/>
            <ac:spMk id="14" creationId="{D9BDC581-1708-BA00-F09C-3A8A54CE9B3B}"/>
          </ac:spMkLst>
        </pc:spChg>
        <pc:spChg chg="add mod">
          <ac:chgData name="Parastu Kasaie" userId="1e6f2ad9-07d6-4e69-b2cb-e8eac35e5cb9" providerId="ADAL" clId="{85650039-FCA9-F147-BFFD-B79F95AFAFC0}" dt="2024-11-18T18:18:22.179" v="907" actId="20577"/>
          <ac:spMkLst>
            <pc:docMk/>
            <pc:sldMk cId="567694059" sldId="263"/>
            <ac:spMk id="16" creationId="{CB7B6192-F22D-5B83-4639-922A891934A6}"/>
          </ac:spMkLst>
        </pc:spChg>
        <pc:spChg chg="add mod">
          <ac:chgData name="Parastu Kasaie" userId="1e6f2ad9-07d6-4e69-b2cb-e8eac35e5cb9" providerId="ADAL" clId="{85650039-FCA9-F147-BFFD-B79F95AFAFC0}" dt="2024-11-18T17:57:51.676" v="706" actId="20577"/>
          <ac:spMkLst>
            <pc:docMk/>
            <pc:sldMk cId="567694059" sldId="263"/>
            <ac:spMk id="21" creationId="{B24FFA3C-6103-FA1F-985F-599A3C893975}"/>
          </ac:spMkLst>
        </pc:spChg>
        <pc:spChg chg="add mod">
          <ac:chgData name="Parastu Kasaie" userId="1e6f2ad9-07d6-4e69-b2cb-e8eac35e5cb9" providerId="ADAL" clId="{85650039-FCA9-F147-BFFD-B79F95AFAFC0}" dt="2024-11-18T18:21:40.591" v="1310" actId="20577"/>
          <ac:spMkLst>
            <pc:docMk/>
            <pc:sldMk cId="567694059" sldId="263"/>
            <ac:spMk id="22" creationId="{42013618-1503-B0BE-5120-F6038F1A3363}"/>
          </ac:spMkLst>
        </pc:spChg>
        <pc:spChg chg="add mod">
          <ac:chgData name="Parastu Kasaie" userId="1e6f2ad9-07d6-4e69-b2cb-e8eac35e5cb9" providerId="ADAL" clId="{85650039-FCA9-F147-BFFD-B79F95AFAFC0}" dt="2024-11-18T18:19:37.830" v="941" actId="1076"/>
          <ac:spMkLst>
            <pc:docMk/>
            <pc:sldMk cId="567694059" sldId="263"/>
            <ac:spMk id="57" creationId="{0C22B536-4F6C-C041-B9D5-2BF1570E6204}"/>
          </ac:spMkLst>
        </pc:spChg>
        <pc:spChg chg="add mod">
          <ac:chgData name="Parastu Kasaie" userId="1e6f2ad9-07d6-4e69-b2cb-e8eac35e5cb9" providerId="ADAL" clId="{85650039-FCA9-F147-BFFD-B79F95AFAFC0}" dt="2024-11-18T18:19:34.155" v="938" actId="114"/>
          <ac:spMkLst>
            <pc:docMk/>
            <pc:sldMk cId="567694059" sldId="263"/>
            <ac:spMk id="68" creationId="{F8CB3803-DB8D-3618-A9FB-78384AEF6022}"/>
          </ac:spMkLst>
        </pc:spChg>
        <pc:spChg chg="add mod">
          <ac:chgData name="Parastu Kasaie" userId="1e6f2ad9-07d6-4e69-b2cb-e8eac35e5cb9" providerId="ADAL" clId="{85650039-FCA9-F147-BFFD-B79F95AFAFC0}" dt="2024-11-18T18:19:45.047" v="946" actId="20577"/>
          <ac:spMkLst>
            <pc:docMk/>
            <pc:sldMk cId="567694059" sldId="263"/>
            <ac:spMk id="69" creationId="{499F6F8C-20BD-F760-3147-A21D89F4C369}"/>
          </ac:spMkLst>
        </pc:spChg>
        <pc:cxnChg chg="add mod">
          <ac:chgData name="Parastu Kasaie" userId="1e6f2ad9-07d6-4e69-b2cb-e8eac35e5cb9" providerId="ADAL" clId="{85650039-FCA9-F147-BFFD-B79F95AFAFC0}" dt="2024-11-18T18:16:45.450" v="870" actId="1037"/>
          <ac:cxnSpMkLst>
            <pc:docMk/>
            <pc:sldMk cId="567694059" sldId="263"/>
            <ac:cxnSpMk id="7" creationId="{F7FAB077-20F3-274B-F4F7-8023D835428F}"/>
          </ac:cxnSpMkLst>
        </pc:cxnChg>
        <pc:cxnChg chg="add mod">
          <ac:chgData name="Parastu Kasaie" userId="1e6f2ad9-07d6-4e69-b2cb-e8eac35e5cb9" providerId="ADAL" clId="{85650039-FCA9-F147-BFFD-B79F95AFAFC0}" dt="2024-11-18T18:16:45.450" v="870" actId="1037"/>
          <ac:cxnSpMkLst>
            <pc:docMk/>
            <pc:sldMk cId="567694059" sldId="263"/>
            <ac:cxnSpMk id="10" creationId="{616AE658-E9EB-E97C-4D1B-471C85FE80AB}"/>
          </ac:cxnSpMkLst>
        </pc:cxnChg>
        <pc:cxnChg chg="add mod">
          <ac:chgData name="Parastu Kasaie" userId="1e6f2ad9-07d6-4e69-b2cb-e8eac35e5cb9" providerId="ADAL" clId="{85650039-FCA9-F147-BFFD-B79F95AFAFC0}" dt="2024-11-18T18:16:45.450" v="870" actId="1037"/>
          <ac:cxnSpMkLst>
            <pc:docMk/>
            <pc:sldMk cId="567694059" sldId="263"/>
            <ac:cxnSpMk id="11" creationId="{1C68ECEB-9E62-B5E9-60B3-747CD9C59CE6}"/>
          </ac:cxnSpMkLst>
        </pc:cxnChg>
        <pc:cxnChg chg="add mod">
          <ac:chgData name="Parastu Kasaie" userId="1e6f2ad9-07d6-4e69-b2cb-e8eac35e5cb9" providerId="ADAL" clId="{85650039-FCA9-F147-BFFD-B79F95AFAFC0}" dt="2024-11-18T18:19:13.407" v="922" actId="1035"/>
          <ac:cxnSpMkLst>
            <pc:docMk/>
            <pc:sldMk cId="567694059" sldId="263"/>
            <ac:cxnSpMk id="15" creationId="{C124A7C3-07BE-3981-2BCD-796B8056D502}"/>
          </ac:cxnSpMkLst>
        </pc:cxnChg>
        <pc:cxnChg chg="add mod">
          <ac:chgData name="Parastu Kasaie" userId="1e6f2ad9-07d6-4e69-b2cb-e8eac35e5cb9" providerId="ADAL" clId="{85650039-FCA9-F147-BFFD-B79F95AFAFC0}" dt="2024-11-18T18:16:45.450" v="870" actId="1037"/>
          <ac:cxnSpMkLst>
            <pc:docMk/>
            <pc:sldMk cId="567694059" sldId="263"/>
            <ac:cxnSpMk id="34" creationId="{614D5F6E-C7A5-E081-8ECF-CCE65F2B921B}"/>
          </ac:cxnSpMkLst>
        </pc:cxnChg>
        <pc:cxnChg chg="add mod">
          <ac:chgData name="Parastu Kasaie" userId="1e6f2ad9-07d6-4e69-b2cb-e8eac35e5cb9" providerId="ADAL" clId="{85650039-FCA9-F147-BFFD-B79F95AFAFC0}" dt="2024-11-18T18:16:45.450" v="870" actId="1037"/>
          <ac:cxnSpMkLst>
            <pc:docMk/>
            <pc:sldMk cId="567694059" sldId="263"/>
            <ac:cxnSpMk id="37" creationId="{2AE8E491-24F7-672F-949A-A16DEA024541}"/>
          </ac:cxnSpMkLst>
        </pc:cxnChg>
        <pc:cxnChg chg="add mod">
          <ac:chgData name="Parastu Kasaie" userId="1e6f2ad9-07d6-4e69-b2cb-e8eac35e5cb9" providerId="ADAL" clId="{85650039-FCA9-F147-BFFD-B79F95AFAFC0}" dt="2024-11-18T18:16:35.997" v="851" actId="1036"/>
          <ac:cxnSpMkLst>
            <pc:docMk/>
            <pc:sldMk cId="567694059" sldId="263"/>
            <ac:cxnSpMk id="43" creationId="{C47AB831-5354-15B2-A3B8-9E5584224B6F}"/>
          </ac:cxnSpMkLst>
        </pc:cxnChg>
        <pc:cxnChg chg="add mod">
          <ac:chgData name="Parastu Kasaie" userId="1e6f2ad9-07d6-4e69-b2cb-e8eac35e5cb9" providerId="ADAL" clId="{85650039-FCA9-F147-BFFD-B79F95AFAFC0}" dt="2024-11-18T18:19:37.830" v="941" actId="1076"/>
          <ac:cxnSpMkLst>
            <pc:docMk/>
            <pc:sldMk cId="567694059" sldId="263"/>
            <ac:cxnSpMk id="58" creationId="{1D07EDFD-17E8-83D3-8C47-540423F097EB}"/>
          </ac:cxnSpMkLst>
        </pc:cxnChg>
      </pc:sldChg>
      <pc:sldChg chg="modSp new mod ord">
        <pc:chgData name="Parastu Kasaie" userId="1e6f2ad9-07d6-4e69-b2cb-e8eac35e5cb9" providerId="ADAL" clId="{85650039-FCA9-F147-BFFD-B79F95AFAFC0}" dt="2024-11-21T14:51:56.329" v="1317" actId="20577"/>
        <pc:sldMkLst>
          <pc:docMk/>
          <pc:sldMk cId="1306503906" sldId="264"/>
        </pc:sldMkLst>
      </pc:sldChg>
    </pc:docChg>
  </pc:docChgLst>
  <pc:docChgLst>
    <pc:chgData name="Parastu Kasaie" userId="1e6f2ad9-07d6-4e69-b2cb-e8eac35e5cb9" providerId="ADAL" clId="{BC65F091-BD9C-8D45-8968-C4ABBADED754}"/>
    <pc:docChg chg="custSel addSld modSld sldOrd">
      <pc:chgData name="Parastu Kasaie" userId="1e6f2ad9-07d6-4e69-b2cb-e8eac35e5cb9" providerId="ADAL" clId="{BC65F091-BD9C-8D45-8968-C4ABBADED754}" dt="2025-01-23T14:06:52.106" v="666" actId="20577"/>
      <pc:docMkLst>
        <pc:docMk/>
      </pc:docMkLst>
      <pc:sldChg chg="addSp delSp modSp mod">
        <pc:chgData name="Parastu Kasaie" userId="1e6f2ad9-07d6-4e69-b2cb-e8eac35e5cb9" providerId="ADAL" clId="{BC65F091-BD9C-8D45-8968-C4ABBADED754}" dt="2025-01-17T18:34:52.903" v="47" actId="20577"/>
        <pc:sldMkLst>
          <pc:docMk/>
          <pc:sldMk cId="1306503906" sldId="264"/>
        </pc:sldMkLst>
        <pc:spChg chg="add mod">
          <ac:chgData name="Parastu Kasaie" userId="1e6f2ad9-07d6-4e69-b2cb-e8eac35e5cb9" providerId="ADAL" clId="{BC65F091-BD9C-8D45-8968-C4ABBADED754}" dt="2025-01-10T16:53:51.939" v="0"/>
          <ac:spMkLst>
            <pc:docMk/>
            <pc:sldMk cId="1306503906" sldId="264"/>
            <ac:spMk id="6" creationId="{3C347EF4-15E5-344D-8779-796AA2FB2776}"/>
          </ac:spMkLst>
        </pc:spChg>
        <pc:spChg chg="add mod">
          <ac:chgData name="Parastu Kasaie" userId="1e6f2ad9-07d6-4e69-b2cb-e8eac35e5cb9" providerId="ADAL" clId="{BC65F091-BD9C-8D45-8968-C4ABBADED754}" dt="2025-01-10T16:53:51.939" v="0"/>
          <ac:spMkLst>
            <pc:docMk/>
            <pc:sldMk cId="1306503906" sldId="264"/>
            <ac:spMk id="10" creationId="{7BF809AD-811D-B70A-D645-7E4B204581CD}"/>
          </ac:spMkLst>
        </pc:spChg>
        <pc:spChg chg="add mod">
          <ac:chgData name="Parastu Kasaie" userId="1e6f2ad9-07d6-4e69-b2cb-e8eac35e5cb9" providerId="ADAL" clId="{BC65F091-BD9C-8D45-8968-C4ABBADED754}" dt="2025-01-10T16:53:51.939" v="0"/>
          <ac:spMkLst>
            <pc:docMk/>
            <pc:sldMk cId="1306503906" sldId="264"/>
            <ac:spMk id="13" creationId="{EEF65EE1-C706-3575-2D7E-9C7C52A2306E}"/>
          </ac:spMkLst>
        </pc:spChg>
        <pc:spChg chg="add mod">
          <ac:chgData name="Parastu Kasaie" userId="1e6f2ad9-07d6-4e69-b2cb-e8eac35e5cb9" providerId="ADAL" clId="{BC65F091-BD9C-8D45-8968-C4ABBADED754}" dt="2025-01-10T16:53:51.939" v="0"/>
          <ac:spMkLst>
            <pc:docMk/>
            <pc:sldMk cId="1306503906" sldId="264"/>
            <ac:spMk id="20" creationId="{15EC2875-3D21-9B31-64B7-69299D30ADD8}"/>
          </ac:spMkLst>
        </pc:spChg>
        <pc:spChg chg="add mod">
          <ac:chgData name="Parastu Kasaie" userId="1e6f2ad9-07d6-4e69-b2cb-e8eac35e5cb9" providerId="ADAL" clId="{BC65F091-BD9C-8D45-8968-C4ABBADED754}" dt="2025-01-10T16:53:51.939" v="0"/>
          <ac:spMkLst>
            <pc:docMk/>
            <pc:sldMk cId="1306503906" sldId="264"/>
            <ac:spMk id="22" creationId="{45746D2A-B79D-2098-6DF3-D83F3650C92D}"/>
          </ac:spMkLst>
        </pc:spChg>
        <pc:spChg chg="add mod">
          <ac:chgData name="Parastu Kasaie" userId="1e6f2ad9-07d6-4e69-b2cb-e8eac35e5cb9" providerId="ADAL" clId="{BC65F091-BD9C-8D45-8968-C4ABBADED754}" dt="2025-01-10T16:53:51.939" v="0"/>
          <ac:spMkLst>
            <pc:docMk/>
            <pc:sldMk cId="1306503906" sldId="264"/>
            <ac:spMk id="26" creationId="{174AD969-0C8C-1BF2-AA8B-4E9C199BA925}"/>
          </ac:spMkLst>
        </pc:spChg>
        <pc:spChg chg="mod">
          <ac:chgData name="Parastu Kasaie" userId="1e6f2ad9-07d6-4e69-b2cb-e8eac35e5cb9" providerId="ADAL" clId="{BC65F091-BD9C-8D45-8968-C4ABBADED754}" dt="2025-01-10T16:55:56.746" v="26" actId="1076"/>
          <ac:spMkLst>
            <pc:docMk/>
            <pc:sldMk cId="1306503906" sldId="264"/>
            <ac:spMk id="27" creationId="{47D7CC36-606E-1F19-BEC9-6D0EA007CF3C}"/>
          </ac:spMkLst>
        </pc:spChg>
        <pc:spChg chg="mod">
          <ac:chgData name="Parastu Kasaie" userId="1e6f2ad9-07d6-4e69-b2cb-e8eac35e5cb9" providerId="ADAL" clId="{BC65F091-BD9C-8D45-8968-C4ABBADED754}" dt="2025-01-10T16:55:56.746" v="26" actId="1076"/>
          <ac:spMkLst>
            <pc:docMk/>
            <pc:sldMk cId="1306503906" sldId="264"/>
            <ac:spMk id="28" creationId="{6AAB2C73-2F7F-8E1B-AE82-338579EDF306}"/>
          </ac:spMkLst>
        </pc:spChg>
        <pc:spChg chg="mod">
          <ac:chgData name="Parastu Kasaie" userId="1e6f2ad9-07d6-4e69-b2cb-e8eac35e5cb9" providerId="ADAL" clId="{BC65F091-BD9C-8D45-8968-C4ABBADED754}" dt="2025-01-10T16:55:56.746" v="26" actId="1076"/>
          <ac:spMkLst>
            <pc:docMk/>
            <pc:sldMk cId="1306503906" sldId="264"/>
            <ac:spMk id="29" creationId="{1CFCECE1-A307-DE45-AEB8-618FC0A0E7F8}"/>
          </ac:spMkLst>
        </pc:spChg>
        <pc:spChg chg="mod">
          <ac:chgData name="Parastu Kasaie" userId="1e6f2ad9-07d6-4e69-b2cb-e8eac35e5cb9" providerId="ADAL" clId="{BC65F091-BD9C-8D45-8968-C4ABBADED754}" dt="2025-01-10T16:55:56.746" v="26" actId="1076"/>
          <ac:spMkLst>
            <pc:docMk/>
            <pc:sldMk cId="1306503906" sldId="264"/>
            <ac:spMk id="30" creationId="{82E0A8AB-C436-77C2-F194-199DB7C7739D}"/>
          </ac:spMkLst>
        </pc:spChg>
        <pc:spChg chg="mod">
          <ac:chgData name="Parastu Kasaie" userId="1e6f2ad9-07d6-4e69-b2cb-e8eac35e5cb9" providerId="ADAL" clId="{BC65F091-BD9C-8D45-8968-C4ABBADED754}" dt="2025-01-10T16:55:56.746" v="26" actId="1076"/>
          <ac:spMkLst>
            <pc:docMk/>
            <pc:sldMk cId="1306503906" sldId="264"/>
            <ac:spMk id="34" creationId="{B78F8082-B7D0-2E05-E5BD-44166683165D}"/>
          </ac:spMkLst>
        </pc:spChg>
        <pc:spChg chg="mod">
          <ac:chgData name="Parastu Kasaie" userId="1e6f2ad9-07d6-4e69-b2cb-e8eac35e5cb9" providerId="ADAL" clId="{BC65F091-BD9C-8D45-8968-C4ABBADED754}" dt="2025-01-10T16:55:56.746" v="26" actId="1076"/>
          <ac:spMkLst>
            <pc:docMk/>
            <pc:sldMk cId="1306503906" sldId="264"/>
            <ac:spMk id="35" creationId="{522BB5D7-91FA-1500-A45A-BCB794AAA4D3}"/>
          </ac:spMkLst>
        </pc:spChg>
        <pc:spChg chg="mod">
          <ac:chgData name="Parastu Kasaie" userId="1e6f2ad9-07d6-4e69-b2cb-e8eac35e5cb9" providerId="ADAL" clId="{BC65F091-BD9C-8D45-8968-C4ABBADED754}" dt="2025-01-10T16:55:56.746" v="26" actId="1076"/>
          <ac:spMkLst>
            <pc:docMk/>
            <pc:sldMk cId="1306503906" sldId="264"/>
            <ac:spMk id="36" creationId="{D46CB95E-F330-EB80-AA46-C58E972C1EA2}"/>
          </ac:spMkLst>
        </pc:spChg>
        <pc:spChg chg="mod">
          <ac:chgData name="Parastu Kasaie" userId="1e6f2ad9-07d6-4e69-b2cb-e8eac35e5cb9" providerId="ADAL" clId="{BC65F091-BD9C-8D45-8968-C4ABBADED754}" dt="2025-01-10T16:55:56.746" v="26" actId="1076"/>
          <ac:spMkLst>
            <pc:docMk/>
            <pc:sldMk cId="1306503906" sldId="264"/>
            <ac:spMk id="39" creationId="{F7AA4A70-A0BB-A023-C9E4-D624F02FF0CB}"/>
          </ac:spMkLst>
        </pc:spChg>
        <pc:spChg chg="mod">
          <ac:chgData name="Parastu Kasaie" userId="1e6f2ad9-07d6-4e69-b2cb-e8eac35e5cb9" providerId="ADAL" clId="{BC65F091-BD9C-8D45-8968-C4ABBADED754}" dt="2025-01-10T16:55:56.746" v="26" actId="1076"/>
          <ac:spMkLst>
            <pc:docMk/>
            <pc:sldMk cId="1306503906" sldId="264"/>
            <ac:spMk id="41" creationId="{78939326-54A2-DC31-4623-ECCB1B3CFF4F}"/>
          </ac:spMkLst>
        </pc:spChg>
        <pc:spChg chg="add mod">
          <ac:chgData name="Parastu Kasaie" userId="1e6f2ad9-07d6-4e69-b2cb-e8eac35e5cb9" providerId="ADAL" clId="{BC65F091-BD9C-8D45-8968-C4ABBADED754}" dt="2025-01-10T16:53:51.939" v="0"/>
          <ac:spMkLst>
            <pc:docMk/>
            <pc:sldMk cId="1306503906" sldId="264"/>
            <ac:spMk id="42" creationId="{F370AD35-960B-F478-3BA6-17BFCEEBF476}"/>
          </ac:spMkLst>
        </pc:spChg>
        <pc:spChg chg="add mod">
          <ac:chgData name="Parastu Kasaie" userId="1e6f2ad9-07d6-4e69-b2cb-e8eac35e5cb9" providerId="ADAL" clId="{BC65F091-BD9C-8D45-8968-C4ABBADED754}" dt="2025-01-10T16:53:51.939" v="0"/>
          <ac:spMkLst>
            <pc:docMk/>
            <pc:sldMk cId="1306503906" sldId="264"/>
            <ac:spMk id="44" creationId="{E98971E0-E6AC-9427-6D86-2110DEC725B7}"/>
          </ac:spMkLst>
        </pc:spChg>
        <pc:spChg chg="add mod">
          <ac:chgData name="Parastu Kasaie" userId="1e6f2ad9-07d6-4e69-b2cb-e8eac35e5cb9" providerId="ADAL" clId="{BC65F091-BD9C-8D45-8968-C4ABBADED754}" dt="2025-01-10T16:53:51.939" v="0"/>
          <ac:spMkLst>
            <pc:docMk/>
            <pc:sldMk cId="1306503906" sldId="264"/>
            <ac:spMk id="46" creationId="{D484882B-2342-832C-BFDD-15944BFE9061}"/>
          </ac:spMkLst>
        </pc:spChg>
        <pc:spChg chg="add mod">
          <ac:chgData name="Parastu Kasaie" userId="1e6f2ad9-07d6-4e69-b2cb-e8eac35e5cb9" providerId="ADAL" clId="{BC65F091-BD9C-8D45-8968-C4ABBADED754}" dt="2025-01-10T16:54:16.948" v="3" actId="1076"/>
          <ac:spMkLst>
            <pc:docMk/>
            <pc:sldMk cId="1306503906" sldId="264"/>
            <ac:spMk id="47" creationId="{84FCC870-E217-6799-C68F-C7C280965491}"/>
          </ac:spMkLst>
        </pc:spChg>
        <pc:spChg chg="mod">
          <ac:chgData name="Parastu Kasaie" userId="1e6f2ad9-07d6-4e69-b2cb-e8eac35e5cb9" providerId="ADAL" clId="{BC65F091-BD9C-8D45-8968-C4ABBADED754}" dt="2025-01-10T16:55:56.746" v="26" actId="1076"/>
          <ac:spMkLst>
            <pc:docMk/>
            <pc:sldMk cId="1306503906" sldId="264"/>
            <ac:spMk id="48" creationId="{1BEEF22F-E1D3-B8EA-E1EA-BB05ED1DFCFB}"/>
          </ac:spMkLst>
        </pc:spChg>
        <pc:spChg chg="add mod">
          <ac:chgData name="Parastu Kasaie" userId="1e6f2ad9-07d6-4e69-b2cb-e8eac35e5cb9" providerId="ADAL" clId="{BC65F091-BD9C-8D45-8968-C4ABBADED754}" dt="2025-01-17T18:34:52.903" v="47" actId="20577"/>
          <ac:spMkLst>
            <pc:docMk/>
            <pc:sldMk cId="1306503906" sldId="264"/>
            <ac:spMk id="49" creationId="{D5708A01-C0D3-99DB-85D5-569C116F92B9}"/>
          </ac:spMkLst>
        </pc:spChg>
      </pc:sldChg>
      <pc:sldChg chg="addSp delSp modSp new mod">
        <pc:chgData name="Parastu Kasaie" userId="1e6f2ad9-07d6-4e69-b2cb-e8eac35e5cb9" providerId="ADAL" clId="{BC65F091-BD9C-8D45-8968-C4ABBADED754}" dt="2025-01-17T20:01:19.129" v="492" actId="20577"/>
        <pc:sldMkLst>
          <pc:docMk/>
          <pc:sldMk cId="2394394389" sldId="265"/>
        </pc:sldMkLst>
        <pc:spChg chg="add mod">
          <ac:chgData name="Parastu Kasaie" userId="1e6f2ad9-07d6-4e69-b2cb-e8eac35e5cb9" providerId="ADAL" clId="{BC65F091-BD9C-8D45-8968-C4ABBADED754}" dt="2025-01-17T19:55:35.808" v="183" actId="1076"/>
          <ac:spMkLst>
            <pc:docMk/>
            <pc:sldMk cId="2394394389" sldId="265"/>
            <ac:spMk id="11" creationId="{B81F9289-55E6-3EA5-17D0-9B19BD78F814}"/>
          </ac:spMkLst>
        </pc:spChg>
        <pc:spChg chg="add mod">
          <ac:chgData name="Parastu Kasaie" userId="1e6f2ad9-07d6-4e69-b2cb-e8eac35e5cb9" providerId="ADAL" clId="{BC65F091-BD9C-8D45-8968-C4ABBADED754}" dt="2025-01-17T19:55:35.808" v="183" actId="1076"/>
          <ac:spMkLst>
            <pc:docMk/>
            <pc:sldMk cId="2394394389" sldId="265"/>
            <ac:spMk id="14" creationId="{B433714E-FD73-551F-469A-676392B2AE73}"/>
          </ac:spMkLst>
        </pc:spChg>
        <pc:spChg chg="add mod">
          <ac:chgData name="Parastu Kasaie" userId="1e6f2ad9-07d6-4e69-b2cb-e8eac35e5cb9" providerId="ADAL" clId="{BC65F091-BD9C-8D45-8968-C4ABBADED754}" dt="2025-01-17T19:55:35.808" v="183" actId="1076"/>
          <ac:spMkLst>
            <pc:docMk/>
            <pc:sldMk cId="2394394389" sldId="265"/>
            <ac:spMk id="15" creationId="{0AAFB432-320E-0BCE-3091-ABD153549FF4}"/>
          </ac:spMkLst>
        </pc:spChg>
        <pc:spChg chg="add mod">
          <ac:chgData name="Parastu Kasaie" userId="1e6f2ad9-07d6-4e69-b2cb-e8eac35e5cb9" providerId="ADAL" clId="{BC65F091-BD9C-8D45-8968-C4ABBADED754}" dt="2025-01-17T19:55:35.808" v="183" actId="1076"/>
          <ac:spMkLst>
            <pc:docMk/>
            <pc:sldMk cId="2394394389" sldId="265"/>
            <ac:spMk id="16" creationId="{B249B3E6-99CB-A993-9DAB-098ED102F7DB}"/>
          </ac:spMkLst>
        </pc:spChg>
        <pc:spChg chg="add mod">
          <ac:chgData name="Parastu Kasaie" userId="1e6f2ad9-07d6-4e69-b2cb-e8eac35e5cb9" providerId="ADAL" clId="{BC65F091-BD9C-8D45-8968-C4ABBADED754}" dt="2025-01-17T19:55:35.808" v="183" actId="1076"/>
          <ac:spMkLst>
            <pc:docMk/>
            <pc:sldMk cId="2394394389" sldId="265"/>
            <ac:spMk id="17" creationId="{4499282F-5A0C-2ED9-A5BB-78E55922F7A8}"/>
          </ac:spMkLst>
        </pc:spChg>
        <pc:spChg chg="add mod">
          <ac:chgData name="Parastu Kasaie" userId="1e6f2ad9-07d6-4e69-b2cb-e8eac35e5cb9" providerId="ADAL" clId="{BC65F091-BD9C-8D45-8968-C4ABBADED754}" dt="2025-01-17T19:55:35.808" v="183" actId="1076"/>
          <ac:spMkLst>
            <pc:docMk/>
            <pc:sldMk cId="2394394389" sldId="265"/>
            <ac:spMk id="18" creationId="{242BF9EF-1FFE-14FF-E44A-473192407234}"/>
          </ac:spMkLst>
        </pc:spChg>
        <pc:spChg chg="add mod">
          <ac:chgData name="Parastu Kasaie" userId="1e6f2ad9-07d6-4e69-b2cb-e8eac35e5cb9" providerId="ADAL" clId="{BC65F091-BD9C-8D45-8968-C4ABBADED754}" dt="2025-01-17T19:55:35.808" v="183" actId="1076"/>
          <ac:spMkLst>
            <pc:docMk/>
            <pc:sldMk cId="2394394389" sldId="265"/>
            <ac:spMk id="19" creationId="{C1F65478-DD11-249D-25B5-AC9D25441781}"/>
          </ac:spMkLst>
        </pc:spChg>
        <pc:spChg chg="add mod">
          <ac:chgData name="Parastu Kasaie" userId="1e6f2ad9-07d6-4e69-b2cb-e8eac35e5cb9" providerId="ADAL" clId="{BC65F091-BD9C-8D45-8968-C4ABBADED754}" dt="2025-01-17T19:55:38.286" v="185" actId="1076"/>
          <ac:spMkLst>
            <pc:docMk/>
            <pc:sldMk cId="2394394389" sldId="265"/>
            <ac:spMk id="24" creationId="{947D68FF-CD16-D649-E39D-119C77F0F9A6}"/>
          </ac:spMkLst>
        </pc:spChg>
        <pc:spChg chg="add mod">
          <ac:chgData name="Parastu Kasaie" userId="1e6f2ad9-07d6-4e69-b2cb-e8eac35e5cb9" providerId="ADAL" clId="{BC65F091-BD9C-8D45-8968-C4ABBADED754}" dt="2025-01-17T19:56:04.341" v="189" actId="1076"/>
          <ac:spMkLst>
            <pc:docMk/>
            <pc:sldMk cId="2394394389" sldId="265"/>
            <ac:spMk id="25" creationId="{EBE8BA20-6E77-01C3-E267-8D47FE883B02}"/>
          </ac:spMkLst>
        </pc:spChg>
        <pc:spChg chg="add mod">
          <ac:chgData name="Parastu Kasaie" userId="1e6f2ad9-07d6-4e69-b2cb-e8eac35e5cb9" providerId="ADAL" clId="{BC65F091-BD9C-8D45-8968-C4ABBADED754}" dt="2025-01-17T20:01:16.165" v="489" actId="20577"/>
          <ac:spMkLst>
            <pc:docMk/>
            <pc:sldMk cId="2394394389" sldId="265"/>
            <ac:spMk id="28" creationId="{432D7E20-CCE4-152C-04FB-C3F7FD85A714}"/>
          </ac:spMkLst>
        </pc:spChg>
        <pc:spChg chg="add">
          <ac:chgData name="Parastu Kasaie" userId="1e6f2ad9-07d6-4e69-b2cb-e8eac35e5cb9" providerId="ADAL" clId="{BC65F091-BD9C-8D45-8968-C4ABBADED754}" dt="2025-01-17T19:56:00.965" v="188" actId="11529"/>
          <ac:spMkLst>
            <pc:docMk/>
            <pc:sldMk cId="2394394389" sldId="265"/>
            <ac:spMk id="29" creationId="{7AF9D15F-09BE-3626-E773-6364AFB71EE9}"/>
          </ac:spMkLst>
        </pc:spChg>
        <pc:spChg chg="add mod">
          <ac:chgData name="Parastu Kasaie" userId="1e6f2ad9-07d6-4e69-b2cb-e8eac35e5cb9" providerId="ADAL" clId="{BC65F091-BD9C-8D45-8968-C4ABBADED754}" dt="2025-01-17T19:56:22.075" v="199" actId="1076"/>
          <ac:spMkLst>
            <pc:docMk/>
            <pc:sldMk cId="2394394389" sldId="265"/>
            <ac:spMk id="31" creationId="{E7361221-C6FA-E7C0-E540-07712EC055A4}"/>
          </ac:spMkLst>
        </pc:spChg>
        <pc:spChg chg="add mod">
          <ac:chgData name="Parastu Kasaie" userId="1e6f2ad9-07d6-4e69-b2cb-e8eac35e5cb9" providerId="ADAL" clId="{BC65F091-BD9C-8D45-8968-C4ABBADED754}" dt="2025-01-17T19:56:29.254" v="202" actId="20577"/>
          <ac:spMkLst>
            <pc:docMk/>
            <pc:sldMk cId="2394394389" sldId="265"/>
            <ac:spMk id="32" creationId="{9BF23213-0BC0-946E-1C97-AA3BFE859464}"/>
          </ac:spMkLst>
        </pc:spChg>
        <pc:spChg chg="add mod">
          <ac:chgData name="Parastu Kasaie" userId="1e6f2ad9-07d6-4e69-b2cb-e8eac35e5cb9" providerId="ADAL" clId="{BC65F091-BD9C-8D45-8968-C4ABBADED754}" dt="2025-01-17T19:56:38.402" v="208" actId="1076"/>
          <ac:spMkLst>
            <pc:docMk/>
            <pc:sldMk cId="2394394389" sldId="265"/>
            <ac:spMk id="33" creationId="{690DC7E3-2043-9588-3278-2F085DBBCD1B}"/>
          </ac:spMkLst>
        </pc:spChg>
        <pc:spChg chg="add mod">
          <ac:chgData name="Parastu Kasaie" userId="1e6f2ad9-07d6-4e69-b2cb-e8eac35e5cb9" providerId="ADAL" clId="{BC65F091-BD9C-8D45-8968-C4ABBADED754}" dt="2025-01-17T19:57:43.263" v="232" actId="14100"/>
          <ac:spMkLst>
            <pc:docMk/>
            <pc:sldMk cId="2394394389" sldId="265"/>
            <ac:spMk id="41" creationId="{3D053946-FF79-C996-C7E6-00DD290F84E7}"/>
          </ac:spMkLst>
        </pc:spChg>
        <pc:spChg chg="add mod">
          <ac:chgData name="Parastu Kasaie" userId="1e6f2ad9-07d6-4e69-b2cb-e8eac35e5cb9" providerId="ADAL" clId="{BC65F091-BD9C-8D45-8968-C4ABBADED754}" dt="2025-01-17T19:58:29.192" v="246" actId="207"/>
          <ac:spMkLst>
            <pc:docMk/>
            <pc:sldMk cId="2394394389" sldId="265"/>
            <ac:spMk id="49" creationId="{C57B9DAE-4ED5-3538-17E5-DAE75A5714D0}"/>
          </ac:spMkLst>
        </pc:spChg>
        <pc:spChg chg="add mod">
          <ac:chgData name="Parastu Kasaie" userId="1e6f2ad9-07d6-4e69-b2cb-e8eac35e5cb9" providerId="ADAL" clId="{BC65F091-BD9C-8D45-8968-C4ABBADED754}" dt="2025-01-17T19:58:46.278" v="275" actId="207"/>
          <ac:spMkLst>
            <pc:docMk/>
            <pc:sldMk cId="2394394389" sldId="265"/>
            <ac:spMk id="50" creationId="{8693EF93-3FD1-82A4-9A6A-1D89FC19555A}"/>
          </ac:spMkLst>
        </pc:spChg>
        <pc:spChg chg="add mod">
          <ac:chgData name="Parastu Kasaie" userId="1e6f2ad9-07d6-4e69-b2cb-e8eac35e5cb9" providerId="ADAL" clId="{BC65F091-BD9C-8D45-8968-C4ABBADED754}" dt="2025-01-17T19:59:28.234" v="280" actId="1076"/>
          <ac:spMkLst>
            <pc:docMk/>
            <pc:sldMk cId="2394394389" sldId="265"/>
            <ac:spMk id="58" creationId="{5BCD6933-4E0B-C43A-797D-ADE125A2A2DE}"/>
          </ac:spMkLst>
        </pc:spChg>
        <pc:spChg chg="add mod">
          <ac:chgData name="Parastu Kasaie" userId="1e6f2ad9-07d6-4e69-b2cb-e8eac35e5cb9" providerId="ADAL" clId="{BC65F091-BD9C-8D45-8968-C4ABBADED754}" dt="2025-01-17T19:59:28.234" v="280" actId="1076"/>
          <ac:spMkLst>
            <pc:docMk/>
            <pc:sldMk cId="2394394389" sldId="265"/>
            <ac:spMk id="59" creationId="{457F8CE5-DA28-B219-1CFA-4741E73B13F0}"/>
          </ac:spMkLst>
        </pc:spChg>
        <pc:spChg chg="add mod">
          <ac:chgData name="Parastu Kasaie" userId="1e6f2ad9-07d6-4e69-b2cb-e8eac35e5cb9" providerId="ADAL" clId="{BC65F091-BD9C-8D45-8968-C4ABBADED754}" dt="2025-01-17T19:59:28.234" v="280" actId="1076"/>
          <ac:spMkLst>
            <pc:docMk/>
            <pc:sldMk cId="2394394389" sldId="265"/>
            <ac:spMk id="60" creationId="{9E765CDD-ACE6-F3FB-353A-E861A82FE28C}"/>
          </ac:spMkLst>
        </pc:spChg>
        <pc:spChg chg="add mod">
          <ac:chgData name="Parastu Kasaie" userId="1e6f2ad9-07d6-4e69-b2cb-e8eac35e5cb9" providerId="ADAL" clId="{BC65F091-BD9C-8D45-8968-C4ABBADED754}" dt="2025-01-17T20:01:07.996" v="485" actId="207"/>
          <ac:spMkLst>
            <pc:docMk/>
            <pc:sldMk cId="2394394389" sldId="265"/>
            <ac:spMk id="66" creationId="{D0ABE0EB-5C43-228C-C4D2-DFB764D60D52}"/>
          </ac:spMkLst>
        </pc:spChg>
        <pc:spChg chg="add mod">
          <ac:chgData name="Parastu Kasaie" userId="1e6f2ad9-07d6-4e69-b2cb-e8eac35e5cb9" providerId="ADAL" clId="{BC65F091-BD9C-8D45-8968-C4ABBADED754}" dt="2025-01-17T19:59:36.646" v="283" actId="14100"/>
          <ac:spMkLst>
            <pc:docMk/>
            <pc:sldMk cId="2394394389" sldId="265"/>
            <ac:spMk id="68" creationId="{F1EA41BA-6E1E-586C-5407-4B05399CD052}"/>
          </ac:spMkLst>
        </pc:spChg>
        <pc:spChg chg="add mod">
          <ac:chgData name="Parastu Kasaie" userId="1e6f2ad9-07d6-4e69-b2cb-e8eac35e5cb9" providerId="ADAL" clId="{BC65F091-BD9C-8D45-8968-C4ABBADED754}" dt="2025-01-17T20:01:19.129" v="492" actId="20577"/>
          <ac:spMkLst>
            <pc:docMk/>
            <pc:sldMk cId="2394394389" sldId="265"/>
            <ac:spMk id="69" creationId="{269C6B8C-831C-663D-A712-64D5072A5DA7}"/>
          </ac:spMkLst>
        </pc:spChg>
        <pc:cxnChg chg="add mod">
          <ac:chgData name="Parastu Kasaie" userId="1e6f2ad9-07d6-4e69-b2cb-e8eac35e5cb9" providerId="ADAL" clId="{BC65F091-BD9C-8D45-8968-C4ABBADED754}" dt="2025-01-17T19:55:35.808" v="183" actId="1076"/>
          <ac:cxnSpMkLst>
            <pc:docMk/>
            <pc:sldMk cId="2394394389" sldId="265"/>
            <ac:cxnSpMk id="5" creationId="{9B4EE457-D2A0-0B23-3745-1D286CD6131F}"/>
          </ac:cxnSpMkLst>
        </pc:cxnChg>
        <pc:cxnChg chg="add mod">
          <ac:chgData name="Parastu Kasaie" userId="1e6f2ad9-07d6-4e69-b2cb-e8eac35e5cb9" providerId="ADAL" clId="{BC65F091-BD9C-8D45-8968-C4ABBADED754}" dt="2025-01-17T19:55:35.808" v="183" actId="1076"/>
          <ac:cxnSpMkLst>
            <pc:docMk/>
            <pc:sldMk cId="2394394389" sldId="265"/>
            <ac:cxnSpMk id="6" creationId="{DE1FC783-B161-CD42-6DD2-99CEF6279248}"/>
          </ac:cxnSpMkLst>
        </pc:cxnChg>
        <pc:cxnChg chg="add mod">
          <ac:chgData name="Parastu Kasaie" userId="1e6f2ad9-07d6-4e69-b2cb-e8eac35e5cb9" providerId="ADAL" clId="{BC65F091-BD9C-8D45-8968-C4ABBADED754}" dt="2025-01-17T19:56:17.361" v="193" actId="14100"/>
          <ac:cxnSpMkLst>
            <pc:docMk/>
            <pc:sldMk cId="2394394389" sldId="265"/>
            <ac:cxnSpMk id="21" creationId="{D3E61AA8-FBDA-942E-9BC1-03AD19C96655}"/>
          </ac:cxnSpMkLst>
        </pc:cxnChg>
        <pc:cxnChg chg="add mod">
          <ac:chgData name="Parastu Kasaie" userId="1e6f2ad9-07d6-4e69-b2cb-e8eac35e5cb9" providerId="ADAL" clId="{BC65F091-BD9C-8D45-8968-C4ABBADED754}" dt="2025-01-17T19:56:53.309" v="211" actId="692"/>
          <ac:cxnSpMkLst>
            <pc:docMk/>
            <pc:sldMk cId="2394394389" sldId="265"/>
            <ac:cxnSpMk id="35" creationId="{2765D74F-4EE3-8522-1166-C7A53FC02C25}"/>
          </ac:cxnSpMkLst>
        </pc:cxnChg>
        <pc:cxnChg chg="add mod">
          <ac:chgData name="Parastu Kasaie" userId="1e6f2ad9-07d6-4e69-b2cb-e8eac35e5cb9" providerId="ADAL" clId="{BC65F091-BD9C-8D45-8968-C4ABBADED754}" dt="2025-01-17T19:57:56.801" v="237" actId="692"/>
          <ac:cxnSpMkLst>
            <pc:docMk/>
            <pc:sldMk cId="2394394389" sldId="265"/>
            <ac:cxnSpMk id="36" creationId="{8DF4D48F-1D80-FF44-DDD3-ABA55C0DF661}"/>
          </ac:cxnSpMkLst>
        </pc:cxnChg>
        <pc:cxnChg chg="add mod">
          <ac:chgData name="Parastu Kasaie" userId="1e6f2ad9-07d6-4e69-b2cb-e8eac35e5cb9" providerId="ADAL" clId="{BC65F091-BD9C-8D45-8968-C4ABBADED754}" dt="2025-01-17T19:57:40.795" v="231" actId="692"/>
          <ac:cxnSpMkLst>
            <pc:docMk/>
            <pc:sldMk cId="2394394389" sldId="265"/>
            <ac:cxnSpMk id="40" creationId="{EC293307-0EB3-1960-B3CD-B170AFA80E83}"/>
          </ac:cxnSpMkLst>
        </pc:cxnChg>
        <pc:cxnChg chg="add mod">
          <ac:chgData name="Parastu Kasaie" userId="1e6f2ad9-07d6-4e69-b2cb-e8eac35e5cb9" providerId="ADAL" clId="{BC65F091-BD9C-8D45-8968-C4ABBADED754}" dt="2025-01-17T19:57:56.801" v="237" actId="692"/>
          <ac:cxnSpMkLst>
            <pc:docMk/>
            <pc:sldMk cId="2394394389" sldId="265"/>
            <ac:cxnSpMk id="42" creationId="{DCB5DBC7-B1E9-7BF9-0EF0-E0CA3766AD30}"/>
          </ac:cxnSpMkLst>
        </pc:cxnChg>
        <pc:cxnChg chg="mod">
          <ac:chgData name="Parastu Kasaie" userId="1e6f2ad9-07d6-4e69-b2cb-e8eac35e5cb9" providerId="ADAL" clId="{BC65F091-BD9C-8D45-8968-C4ABBADED754}" dt="2025-01-17T19:59:30.144" v="281" actId="478"/>
          <ac:cxnSpMkLst>
            <pc:docMk/>
            <pc:sldMk cId="2394394389" sldId="265"/>
            <ac:cxnSpMk id="61" creationId="{96CD479D-CC9E-ADBD-2A27-9DA32397FEDA}"/>
          </ac:cxnSpMkLst>
        </pc:cxnChg>
      </pc:sldChg>
      <pc:sldChg chg="addSp delSp modSp new mod ord">
        <pc:chgData name="Parastu Kasaie" userId="1e6f2ad9-07d6-4e69-b2cb-e8eac35e5cb9" providerId="ADAL" clId="{BC65F091-BD9C-8D45-8968-C4ABBADED754}" dt="2025-01-23T14:06:52.106" v="666" actId="20577"/>
        <pc:sldMkLst>
          <pc:docMk/>
          <pc:sldMk cId="3078204324" sldId="266"/>
        </pc:sldMkLst>
        <pc:spChg chg="del">
          <ac:chgData name="Parastu Kasaie" userId="1e6f2ad9-07d6-4e69-b2cb-e8eac35e5cb9" providerId="ADAL" clId="{BC65F091-BD9C-8D45-8968-C4ABBADED754}" dt="2025-01-23T13:49:11.485" v="495" actId="478"/>
          <ac:spMkLst>
            <pc:docMk/>
            <pc:sldMk cId="3078204324" sldId="266"/>
            <ac:spMk id="2" creationId="{9BE3DAE7-22FE-FE42-94A2-DF322ADD9F7B}"/>
          </ac:spMkLst>
        </pc:spChg>
        <pc:spChg chg="del">
          <ac:chgData name="Parastu Kasaie" userId="1e6f2ad9-07d6-4e69-b2cb-e8eac35e5cb9" providerId="ADAL" clId="{BC65F091-BD9C-8D45-8968-C4ABBADED754}" dt="2025-01-23T13:49:11.485" v="495" actId="478"/>
          <ac:spMkLst>
            <pc:docMk/>
            <pc:sldMk cId="3078204324" sldId="266"/>
            <ac:spMk id="3" creationId="{68684652-7430-2A1D-4DC3-DCD2A4208212}"/>
          </ac:spMkLst>
        </pc:spChg>
        <pc:spChg chg="add mod">
          <ac:chgData name="Parastu Kasaie" userId="1e6f2ad9-07d6-4e69-b2cb-e8eac35e5cb9" providerId="ADAL" clId="{BC65F091-BD9C-8D45-8968-C4ABBADED754}" dt="2025-01-23T14:06:52.106" v="666" actId="20577"/>
          <ac:spMkLst>
            <pc:docMk/>
            <pc:sldMk cId="3078204324" sldId="266"/>
            <ac:spMk id="4" creationId="{80DB6389-FC3C-6457-4415-4AB3419BE0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F7721-7F8C-FC4B-8FB4-B42DFAADF7E5}" type="datetimeFigureOut">
              <a:rPr lang="en-US" smtClean="0"/>
              <a:t>1/10/25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8499-5041-AB43-859B-5B3E6198C339}" type="slidenum">
              <a:rPr lang="en-US" smtClean="0"/>
              <a:t>‹#›</a:t>
            </a:fld>
            <a:endParaRPr lang="en-US"/>
          </a:p>
        </p:txBody>
      </p:sp>
    </p:spTree>
    <p:extLst>
      <p:ext uri="{BB962C8B-B14F-4D97-AF65-F5344CB8AC3E}">
        <p14:creationId xmlns:p14="http://schemas.microsoft.com/office/powerpoint/2010/main" val="33028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9</a:t>
            </a:fld>
            <a:endParaRPr lang="en-US"/>
          </a:p>
        </p:txBody>
      </p:sp>
    </p:spTree>
    <p:extLst>
      <p:ext uri="{BB962C8B-B14F-4D97-AF65-F5344CB8AC3E}">
        <p14:creationId xmlns:p14="http://schemas.microsoft.com/office/powerpoint/2010/main" val="299398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journals.plos.org</a:t>
            </a:r>
            <a:r>
              <a:rPr lang="en-US" dirty="0"/>
              <a:t>/</a:t>
            </a:r>
            <a:r>
              <a:rPr lang="en-US" dirty="0" err="1"/>
              <a:t>plosone</a:t>
            </a:r>
            <a:r>
              <a:rPr lang="en-US" dirty="0"/>
              <a:t>/article/</a:t>
            </a:r>
            <a:r>
              <a:rPr lang="en-US" dirty="0" err="1"/>
              <a:t>file?id</a:t>
            </a:r>
            <a:r>
              <a:rPr lang="en-US" dirty="0"/>
              <a:t>=10.1371/journal.pone.0101240&amp;type=printable</a:t>
            </a:r>
          </a:p>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10</a:t>
            </a:fld>
            <a:endParaRPr lang="en-US"/>
          </a:p>
        </p:txBody>
      </p:sp>
    </p:spTree>
    <p:extLst>
      <p:ext uri="{BB962C8B-B14F-4D97-AF65-F5344CB8AC3E}">
        <p14:creationId xmlns:p14="http://schemas.microsoft.com/office/powerpoint/2010/main" val="394387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C274-6D31-34B8-08EC-00D9C3681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A55A8-70B1-26EF-3D37-558E83E8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B4546-9090-A58A-28EA-62454D5AC563}"/>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BE351DD4-10CE-68AB-B837-3FFDE43D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10-EE97-C6ED-39C6-D99FFFA3A67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030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3C9F-D3E4-CFD8-0710-BA44B98D5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A9403-ECE8-E059-D74A-26F57EA46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24113-269E-0CD7-96A6-25169087E774}"/>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ABAACD4B-227F-5B00-B512-6374CC0A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E74CF-6CF4-B617-1C90-E88DD7B3DA16}"/>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61900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622AD-C552-2C30-BF23-C022F2E16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5F94A-D458-0A6E-088F-FB0B7720A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27819-CA2E-3440-EC9A-4A2C34D35885}"/>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025A88C0-A845-06D1-133C-8FC259CF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4669-B307-6BBF-EC7C-48A77A51EF6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9287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5660-3840-28E9-DD7C-DAA385C1B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495D0-C953-7CC8-2665-0B4B1E2C8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6BB2-CCFF-3999-7836-A08C96638463}"/>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A9BEFAAD-842E-2F11-0847-BB8198629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C0C74-E036-9FAC-12B6-D9CB92F364DA}"/>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9752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6958-CD8E-1760-5D5E-77E9C8AD1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44614-3033-C4A5-0F0D-192C580DA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67A5B-8381-60A2-12FE-B792D555701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5E12FB20-6BF9-4393-18B3-735229967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2063-B4B7-BCE2-FDD7-CE2CF998551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5062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E14-2EEB-4ECC-EBD9-32E0B6699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1A1BB-250E-193C-866A-1674CBA1C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1E52F-3F94-51FC-16E2-AC689ED54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D7A50-172C-3708-E1F8-B56411A37781}"/>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167B174D-A23D-DF67-8389-9B117C8AB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F0400-3C6C-0D58-511E-890FD60EA3C7}"/>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3528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32E-D537-4F6D-AA7E-6ABAC9F52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267D8-709A-2802-9753-235B08304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9E5CF-4507-E126-23D2-97679E93C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5F6EE-286E-3C0D-7BF5-F11513D69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6B42-D07E-97EF-1BAA-6FCFDBB90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6575-609A-AB7E-873E-F7A10080D08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8" name="Footer Placeholder 7">
            <a:extLst>
              <a:ext uri="{FF2B5EF4-FFF2-40B4-BE49-F238E27FC236}">
                <a16:creationId xmlns:a16="http://schemas.microsoft.com/office/drawing/2014/main" id="{6C0FECA0-03AA-E789-A095-CE280EE96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DCB01-9B8D-CF91-F3E7-D48AED03D105}"/>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9652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477F-0E82-D42B-5D8F-291C36C42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B5110-7F99-5065-7E21-35CC394CAAF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4" name="Footer Placeholder 3">
            <a:extLst>
              <a:ext uri="{FF2B5EF4-FFF2-40B4-BE49-F238E27FC236}">
                <a16:creationId xmlns:a16="http://schemas.microsoft.com/office/drawing/2014/main" id="{C12201E4-9F93-0030-B1C6-2020E0973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001A2-9870-6DA7-6D41-6AA248FA8ABB}"/>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8468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8F9F4-6842-BC53-4254-5C19BF593C7B}"/>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3" name="Footer Placeholder 2">
            <a:extLst>
              <a:ext uri="{FF2B5EF4-FFF2-40B4-BE49-F238E27FC236}">
                <a16:creationId xmlns:a16="http://schemas.microsoft.com/office/drawing/2014/main" id="{1ED50435-BDCE-04F1-401A-753939FC9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05D6E-EEDB-0BD3-1294-B038B8F1E03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40512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46E-6D8D-9160-687C-8026C747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09C59F-3012-5DA1-DE31-34D3E76D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9FF60-564A-DBF0-4D8C-A8E08D01B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279F9-F9E3-D468-F1B4-4C36C033EB6E}"/>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6B7EE0D3-B4CB-47CC-068E-0A1ECDC76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81D5-1C14-DD36-D3E8-90CAD235C1E2}"/>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7130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6482-7D9C-14CF-021D-987A0CBA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D59EF-606F-0700-C1B8-3171F0C13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4960C-8DDA-6E91-85E5-771A1205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9649A-D404-5623-9A19-6A25C5BAD1F9}"/>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DC168205-1594-B34E-D33B-63619FB28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2A798-B26E-F3DA-8AD1-B257C63789B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48974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A814-FD6B-4F69-826E-E55FD5EBE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07A24-4235-257D-AE87-D49C947AA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7C37-57EB-ADDD-09B3-F28CEF054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E8B19ADC-0E67-A595-1C6A-A0EC1AE28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848B2D-E282-FE9C-34A9-832C53873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C0FF1B-06C0-004A-B609-96538E82849D}" type="slidenum">
              <a:rPr lang="en-US" smtClean="0"/>
              <a:t>‹#›</a:t>
            </a:fld>
            <a:endParaRPr lang="en-US"/>
          </a:p>
        </p:txBody>
      </p:sp>
    </p:spTree>
    <p:extLst>
      <p:ext uri="{BB962C8B-B14F-4D97-AF65-F5344CB8AC3E}">
        <p14:creationId xmlns:p14="http://schemas.microsoft.com/office/powerpoint/2010/main" val="325616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DB6389-FC3C-6457-4415-4AB3419BE025}"/>
              </a:ext>
            </a:extLst>
          </p:cNvPr>
          <p:cNvSpPr txBox="1"/>
          <p:nvPr/>
        </p:nvSpPr>
        <p:spPr>
          <a:xfrm>
            <a:off x="676405" y="150312"/>
            <a:ext cx="21901508" cy="2031325"/>
          </a:xfrm>
          <a:prstGeom prst="rect">
            <a:avLst/>
          </a:prstGeom>
          <a:noFill/>
        </p:spPr>
        <p:txBody>
          <a:bodyPr wrap="none" rtlCol="0">
            <a:spAutoFit/>
          </a:bodyPr>
          <a:lstStyle/>
          <a:p>
            <a:r>
              <a:rPr lang="en-US" dirty="0"/>
              <a:t>Risk of vertical transmission mother to child</a:t>
            </a:r>
          </a:p>
          <a:p>
            <a:r>
              <a:rPr lang="en-US" dirty="0"/>
              <a:t>~gestational age </a:t>
            </a:r>
          </a:p>
          <a:p>
            <a:r>
              <a:rPr lang="en-US" dirty="0"/>
              <a:t>~stage of mother’s syphilis</a:t>
            </a:r>
          </a:p>
          <a:p>
            <a:pPr marL="285750" indent="-285750">
              <a:buFont typeface="Arial" panose="020B0604020202020204" pitchFamily="34" charset="0"/>
              <a:buChar char="•"/>
            </a:pPr>
            <a:r>
              <a:rPr lang="en-US" dirty="0"/>
              <a:t>Primary/Secondary = 60-100%</a:t>
            </a:r>
          </a:p>
          <a:p>
            <a:pPr marL="285750" indent="-285750">
              <a:buFont typeface="Arial" panose="020B0604020202020204" pitchFamily="34" charset="0"/>
              <a:buChar char="•"/>
            </a:pPr>
            <a:r>
              <a:rPr lang="en-US" dirty="0"/>
              <a:t>EL: 40% LL: &lt;8%</a:t>
            </a:r>
          </a:p>
          <a:p>
            <a:endParaRPr lang="en-US" b="0" i="0" u="none" strike="noStrike">
              <a:solidFill>
                <a:srgbClr val="1F1F1F"/>
              </a:solidFill>
              <a:effectLst/>
              <a:latin typeface="ElsevierGulliver"/>
            </a:endParaRPr>
          </a:p>
          <a:p>
            <a:r>
              <a:rPr lang="en-US" b="0" i="0" u="none" strike="noStrike">
                <a:solidFill>
                  <a:srgbClr val="1F1F1F"/>
                </a:solidFill>
                <a:effectLst/>
                <a:latin typeface="ElsevierGulliver"/>
              </a:rPr>
              <a:t>from </a:t>
            </a:r>
            <a:r>
              <a:rPr lang="en-US" b="0" i="0" u="none" strike="noStrike" dirty="0">
                <a:solidFill>
                  <a:srgbClr val="1F1F1F"/>
                </a:solidFill>
                <a:effectLst/>
                <a:latin typeface="ElsevierGulliver"/>
              </a:rPr>
              <a:t>1988 to 1998 at Parkland Memorial Hospital, Dallas, Sheffield and colleagues reported vertical transmission rates of 29%, 59%, 50%, and 13% in mothers with primary, secondary, early latent, and late latent infection, </a:t>
            </a:r>
            <a:r>
              <a:rPr lang="en-US" b="0" i="0" u="none" strike="noStrike" dirty="0" err="1">
                <a:solidFill>
                  <a:srgbClr val="1F1F1F"/>
                </a:solidFill>
                <a:effectLst/>
                <a:latin typeface="ElsevierGulliver"/>
              </a:rPr>
              <a:t>respectivel</a:t>
            </a:r>
            <a:endParaRPr lang="en-US" dirty="0"/>
          </a:p>
        </p:txBody>
      </p:sp>
    </p:spTree>
    <p:extLst>
      <p:ext uri="{BB962C8B-B14F-4D97-AF65-F5344CB8AC3E}">
        <p14:creationId xmlns:p14="http://schemas.microsoft.com/office/powerpoint/2010/main" val="307820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1228-68B0-08C3-57AA-4CE8053F0303}"/>
              </a:ext>
            </a:extLst>
          </p:cNvPr>
          <p:cNvSpPr>
            <a:spLocks noGrp="1"/>
          </p:cNvSpPr>
          <p:nvPr>
            <p:ph type="title"/>
          </p:nvPr>
        </p:nvSpPr>
        <p:spPr/>
        <p:txBody>
          <a:bodyPr/>
          <a:lstStyle/>
          <a:p>
            <a:r>
              <a:rPr lang="en-US" dirty="0"/>
              <a:t>Cost effectiveness of enhanced screening </a:t>
            </a:r>
            <a:br>
              <a:rPr lang="en-US" dirty="0"/>
            </a:br>
            <a:r>
              <a:rPr lang="en-US" dirty="0"/>
              <a:t>Tuite 2014</a:t>
            </a:r>
          </a:p>
        </p:txBody>
      </p:sp>
      <p:pic>
        <p:nvPicPr>
          <p:cNvPr id="5" name="Content Placeholder 4" descr="A diagram of a patient's life cycle&#10;&#10;Description automatically generated">
            <a:extLst>
              <a:ext uri="{FF2B5EF4-FFF2-40B4-BE49-F238E27FC236}">
                <a16:creationId xmlns:a16="http://schemas.microsoft.com/office/drawing/2014/main" id="{A09B9955-AF9F-B4A3-F409-1C159832C726}"/>
              </a:ext>
            </a:extLst>
          </p:cNvPr>
          <p:cNvPicPr>
            <a:picLocks noGrp="1" noChangeAspect="1"/>
          </p:cNvPicPr>
          <p:nvPr>
            <p:ph idx="1"/>
          </p:nvPr>
        </p:nvPicPr>
        <p:blipFill>
          <a:blip r:embed="rId3"/>
          <a:srcRect r="5237"/>
          <a:stretch/>
        </p:blipFill>
        <p:spPr>
          <a:xfrm>
            <a:off x="82602" y="3398992"/>
            <a:ext cx="4051387" cy="3172735"/>
          </a:xfrm>
        </p:spPr>
      </p:pic>
      <p:pic>
        <p:nvPicPr>
          <p:cNvPr id="9" name="Picture 8" descr="A table of medical data&#10;&#10;Description automatically generated with medium confidence">
            <a:extLst>
              <a:ext uri="{FF2B5EF4-FFF2-40B4-BE49-F238E27FC236}">
                <a16:creationId xmlns:a16="http://schemas.microsoft.com/office/drawing/2014/main" id="{2DA11AB8-B70B-3196-7C1C-E326DB680D4E}"/>
              </a:ext>
            </a:extLst>
          </p:cNvPr>
          <p:cNvPicPr>
            <a:picLocks noChangeAspect="1"/>
          </p:cNvPicPr>
          <p:nvPr/>
        </p:nvPicPr>
        <p:blipFill>
          <a:blip r:embed="rId4"/>
          <a:stretch>
            <a:fillRect/>
          </a:stretch>
        </p:blipFill>
        <p:spPr>
          <a:xfrm>
            <a:off x="6171579" y="1074358"/>
            <a:ext cx="5359262" cy="317273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AFC1AD7-2949-5BBA-63D8-D8AA8DAA4C98}"/>
              </a:ext>
            </a:extLst>
          </p:cNvPr>
          <p:cNvPicPr>
            <a:picLocks noChangeAspect="1"/>
          </p:cNvPicPr>
          <p:nvPr/>
        </p:nvPicPr>
        <p:blipFill>
          <a:blip r:embed="rId5"/>
          <a:stretch>
            <a:fillRect/>
          </a:stretch>
        </p:blipFill>
        <p:spPr>
          <a:xfrm>
            <a:off x="6171579" y="4237261"/>
            <a:ext cx="6020421" cy="2620739"/>
          </a:xfrm>
          <a:prstGeom prst="rect">
            <a:avLst/>
          </a:prstGeom>
        </p:spPr>
      </p:pic>
    </p:spTree>
    <p:extLst>
      <p:ext uri="{BB962C8B-B14F-4D97-AF65-F5344CB8AC3E}">
        <p14:creationId xmlns:p14="http://schemas.microsoft.com/office/powerpoint/2010/main" val="3262322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0EEF-0F12-EAA0-33A9-AD551EB57B51}"/>
              </a:ext>
            </a:extLst>
          </p:cNvPr>
          <p:cNvSpPr>
            <a:spLocks noGrp="1"/>
          </p:cNvSpPr>
          <p:nvPr>
            <p:ph idx="1"/>
          </p:nvPr>
        </p:nvSpPr>
        <p:spPr>
          <a:xfrm>
            <a:off x="838200" y="338203"/>
            <a:ext cx="10515600" cy="5838760"/>
          </a:xfrm>
        </p:spPr>
        <p:txBody>
          <a:bodyPr>
            <a:normAutofit fontScale="92500"/>
          </a:bodyPr>
          <a:lstStyle/>
          <a:p>
            <a:r>
              <a:rPr lang="en-US" sz="2000" dirty="0"/>
              <a:t>The natural course of syphilis, including its individual stages and clinical features, has been identified in </a:t>
            </a:r>
            <a:r>
              <a:rPr lang="en-US" sz="2000" b="1" dirty="0"/>
              <a:t>three large comparative studies </a:t>
            </a:r>
            <a:r>
              <a:rPr lang="en-US" sz="2000" dirty="0"/>
              <a:t>conducted at the turn of the first half of the 20th century. A common feature of these studies was that one group of patients was not treated, which raised ethical concerns. It is true, however, that no definitive treatment was available for syphilis at the time.</a:t>
            </a:r>
          </a:p>
          <a:p>
            <a:endParaRPr lang="en-US" sz="2000" dirty="0"/>
          </a:p>
          <a:p>
            <a:pPr lvl="1"/>
            <a:r>
              <a:rPr lang="en-US" sz="1800" dirty="0"/>
              <a:t>The first of the three large prospective studies of patients was conducted in </a:t>
            </a:r>
            <a:r>
              <a:rPr lang="en-US" sz="1800" b="1" dirty="0"/>
              <a:t>Oslo</a:t>
            </a:r>
            <a:r>
              <a:rPr lang="en-US" sz="1800" dirty="0"/>
              <a:t> from 1890 to 1910 by Boeck, and subsequently followed up retrospectively by </a:t>
            </a:r>
            <a:r>
              <a:rPr lang="en-US" sz="1800" dirty="0" err="1"/>
              <a:t>Bruusgaard</a:t>
            </a:r>
            <a:r>
              <a:rPr lang="en-US" sz="1800" dirty="0"/>
              <a:t> and later by </a:t>
            </a:r>
            <a:r>
              <a:rPr lang="en-US" sz="1800" dirty="0" err="1"/>
              <a:t>Gjestland</a:t>
            </a:r>
            <a:r>
              <a:rPr lang="en-US" sz="1800" dirty="0"/>
              <a:t> et al. Boeck was concerned that therapy available – mercurial – might be more toxic than the disease itself</a:t>
            </a:r>
          </a:p>
          <a:p>
            <a:pPr lvl="1"/>
            <a:endParaRPr lang="en-US" sz="1800" dirty="0"/>
          </a:p>
          <a:p>
            <a:pPr lvl="1"/>
            <a:r>
              <a:rPr lang="en-US" sz="1800" dirty="0"/>
              <a:t>In 1932, a second study of the natural history of ostensibly untreated syphilis was undertaken by the US Public Health Service in </a:t>
            </a:r>
            <a:r>
              <a:rPr lang="en-US" sz="1800" b="1" dirty="0"/>
              <a:t>Macon County, Alabama</a:t>
            </a:r>
            <a:r>
              <a:rPr lang="en-US" sz="1800" dirty="0"/>
              <a:t>, which is generally known as the “</a:t>
            </a:r>
            <a:r>
              <a:rPr lang="en-US" sz="1800" b="1" dirty="0"/>
              <a:t>Tuskegee study</a:t>
            </a:r>
            <a:r>
              <a:rPr lang="en-US" sz="1800" dirty="0"/>
              <a:t>.” It has been challenged in recent years on ethical grounds because written informed consent was never obtained from the involved patients; furthermore, patients were misled into participating by giving them the impression that they were receiving treatment. Because the study was limited to </a:t>
            </a:r>
            <a:r>
              <a:rPr lang="en-US" sz="1800" b="1" dirty="0"/>
              <a:t>black males</a:t>
            </a:r>
            <a:r>
              <a:rPr lang="en-US" sz="1800" dirty="0"/>
              <a:t>, some have chosen to view the study as essentially racist.</a:t>
            </a:r>
          </a:p>
          <a:p>
            <a:pPr lvl="1"/>
            <a:endParaRPr lang="en-US" sz="1800" dirty="0"/>
          </a:p>
          <a:p>
            <a:pPr lvl="1"/>
            <a:r>
              <a:rPr lang="en-US" sz="1800" dirty="0"/>
              <a:t>A third significant study of the natural course of syphilis was conducted by </a:t>
            </a:r>
            <a:r>
              <a:rPr lang="en-US" sz="1800" b="1" dirty="0"/>
              <a:t>Paul </a:t>
            </a:r>
            <a:r>
              <a:rPr lang="en-US" sz="1800" b="1" dirty="0" err="1"/>
              <a:t>Rosahn</a:t>
            </a:r>
            <a:r>
              <a:rPr lang="en-US" sz="1800" dirty="0"/>
              <a:t>. It was based entirely on a cross-sectional review of all autopsies conducted at Yale University School of Medicine from 1917 to 1941; among almost 4,000 persons over 20 years of age at death, 9.7% had clinical, laboratory, or autopsy evidence of syphilis. About half of the patients had not been treated. </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8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2E4D10F-B609-4BDD-CA9A-0E4B58D06CA3}"/>
              </a:ext>
            </a:extLst>
          </p:cNvPr>
          <p:cNvSpPr/>
          <p:nvPr/>
        </p:nvSpPr>
        <p:spPr>
          <a:xfrm>
            <a:off x="-990060" y="1463343"/>
            <a:ext cx="4544731" cy="5179671"/>
          </a:xfrm>
          <a:prstGeom prst="roundRect">
            <a:avLst>
              <a:gd name="adj" fmla="val 4390"/>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486369-72EE-3DE5-D3B8-2DA2205DC06C}"/>
              </a:ext>
            </a:extLst>
          </p:cNvPr>
          <p:cNvSpPr/>
          <p:nvPr/>
        </p:nvSpPr>
        <p:spPr>
          <a:xfrm>
            <a:off x="1556595" y="16424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6" name="Rectangle 5">
            <a:extLst>
              <a:ext uri="{FF2B5EF4-FFF2-40B4-BE49-F238E27FC236}">
                <a16:creationId xmlns:a16="http://schemas.microsoft.com/office/drawing/2014/main" id="{3C347EF4-15E5-344D-8779-796AA2FB2776}"/>
              </a:ext>
            </a:extLst>
          </p:cNvPr>
          <p:cNvSpPr/>
          <p:nvPr/>
        </p:nvSpPr>
        <p:spPr>
          <a:xfrm>
            <a:off x="1556595" y="34754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A5F4AD24-A7B9-A4A8-1F1F-9C56EF38E61F}"/>
              </a:ext>
            </a:extLst>
          </p:cNvPr>
          <p:cNvSpPr/>
          <p:nvPr/>
        </p:nvSpPr>
        <p:spPr>
          <a:xfrm>
            <a:off x="1556595" y="44226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D8E7DAA1-B5CD-FBFD-6AA3-1D800CA09968}"/>
              </a:ext>
            </a:extLst>
          </p:cNvPr>
          <p:cNvCxnSpPr>
            <a:cxnSpLocks/>
            <a:stCxn id="9" idx="2"/>
            <a:endCxn id="5" idx="0"/>
          </p:cNvCxnSpPr>
          <p:nvPr/>
        </p:nvCxnSpPr>
        <p:spPr>
          <a:xfrm>
            <a:off x="2281765" y="686160"/>
            <a:ext cx="6350" cy="95632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 name="Rectangle 8">
            <a:extLst>
              <a:ext uri="{FF2B5EF4-FFF2-40B4-BE49-F238E27FC236}">
                <a16:creationId xmlns:a16="http://schemas.microsoft.com/office/drawing/2014/main" id="{EB3B86D4-E3EE-5A33-E034-6B72F166DB1B}"/>
              </a:ext>
            </a:extLst>
          </p:cNvPr>
          <p:cNvSpPr/>
          <p:nvPr/>
        </p:nvSpPr>
        <p:spPr>
          <a:xfrm>
            <a:off x="1550245" y="-858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Uninfected</a:t>
            </a:r>
          </a:p>
        </p:txBody>
      </p:sp>
      <p:sp>
        <p:nvSpPr>
          <p:cNvPr id="10" name="Rectangle 9">
            <a:extLst>
              <a:ext uri="{FF2B5EF4-FFF2-40B4-BE49-F238E27FC236}">
                <a16:creationId xmlns:a16="http://schemas.microsoft.com/office/drawing/2014/main" id="{7BF809AD-811D-B70A-D645-7E4B204581CD}"/>
              </a:ext>
            </a:extLst>
          </p:cNvPr>
          <p:cNvSpPr/>
          <p:nvPr/>
        </p:nvSpPr>
        <p:spPr>
          <a:xfrm>
            <a:off x="1556595" y="57519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1" name="Elbow Connector 10">
            <a:extLst>
              <a:ext uri="{FF2B5EF4-FFF2-40B4-BE49-F238E27FC236}">
                <a16:creationId xmlns:a16="http://schemas.microsoft.com/office/drawing/2014/main" id="{F9B9E2CC-5D4B-0934-CEB5-B03245C07FDA}"/>
              </a:ext>
            </a:extLst>
          </p:cNvPr>
          <p:cNvCxnSpPr>
            <a:cxnSpLocks/>
            <a:stCxn id="7" idx="2"/>
            <a:endCxn id="10" idx="0"/>
          </p:cNvCxnSpPr>
          <p:nvPr/>
        </p:nvCxnSpPr>
        <p:spPr>
          <a:xfrm rot="5400000">
            <a:off x="1970856" y="5434677"/>
            <a:ext cx="63451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6EEC2F82-740F-6423-D8AC-8E473179C409}"/>
              </a:ext>
            </a:extLst>
          </p:cNvPr>
          <p:cNvCxnSpPr>
            <a:cxnSpLocks/>
            <a:stCxn id="6" idx="2"/>
            <a:endCxn id="7" idx="0"/>
          </p:cNvCxnSpPr>
          <p:nvPr/>
        </p:nvCxnSpPr>
        <p:spPr>
          <a:xfrm rot="5400000">
            <a:off x="2161871" y="4296427"/>
            <a:ext cx="25248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EEF65EE1-C706-3575-2D7E-9C7C52A2306E}"/>
              </a:ext>
            </a:extLst>
          </p:cNvPr>
          <p:cNvSpPr/>
          <p:nvPr/>
        </p:nvSpPr>
        <p:spPr>
          <a:xfrm>
            <a:off x="1556595" y="255895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cxnSp>
        <p:nvCxnSpPr>
          <p:cNvPr id="14" name="Straight Arrow Connector 13">
            <a:extLst>
              <a:ext uri="{FF2B5EF4-FFF2-40B4-BE49-F238E27FC236}">
                <a16:creationId xmlns:a16="http://schemas.microsoft.com/office/drawing/2014/main" id="{641B4B9A-D90D-B3E8-4592-A1870B76B67A}"/>
              </a:ext>
            </a:extLst>
          </p:cNvPr>
          <p:cNvCxnSpPr>
            <a:cxnSpLocks/>
            <a:stCxn id="5" idx="2"/>
            <a:endCxn id="13" idx="0"/>
          </p:cNvCxnSpPr>
          <p:nvPr/>
        </p:nvCxnSpPr>
        <p:spPr>
          <a:xfrm>
            <a:off x="2288115" y="2337227"/>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Straight Arrow Connector 14">
            <a:extLst>
              <a:ext uri="{FF2B5EF4-FFF2-40B4-BE49-F238E27FC236}">
                <a16:creationId xmlns:a16="http://schemas.microsoft.com/office/drawing/2014/main" id="{EE6FBC3C-FC0F-20AE-EFF6-DD3EDA82F945}"/>
              </a:ext>
            </a:extLst>
          </p:cNvPr>
          <p:cNvCxnSpPr>
            <a:cxnSpLocks/>
            <a:stCxn id="13" idx="2"/>
            <a:endCxn id="6" idx="0"/>
          </p:cNvCxnSpPr>
          <p:nvPr/>
        </p:nvCxnSpPr>
        <p:spPr>
          <a:xfrm>
            <a:off x="2288115" y="3253705"/>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Elbow Connector 15">
            <a:extLst>
              <a:ext uri="{FF2B5EF4-FFF2-40B4-BE49-F238E27FC236}">
                <a16:creationId xmlns:a16="http://schemas.microsoft.com/office/drawing/2014/main" id="{A89A912E-9FDA-9B8B-2212-20B9B8B540F5}"/>
              </a:ext>
            </a:extLst>
          </p:cNvPr>
          <p:cNvCxnSpPr>
            <a:cxnSpLocks/>
            <a:stCxn id="5" idx="1"/>
            <a:endCxn id="20" idx="0"/>
          </p:cNvCxnSpPr>
          <p:nvPr/>
        </p:nvCxnSpPr>
        <p:spPr>
          <a:xfrm rot="10800000" flipV="1">
            <a:off x="99907" y="1989853"/>
            <a:ext cx="1456689" cy="3768433"/>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7" name="Elbow Connector 16">
            <a:extLst>
              <a:ext uri="{FF2B5EF4-FFF2-40B4-BE49-F238E27FC236}">
                <a16:creationId xmlns:a16="http://schemas.microsoft.com/office/drawing/2014/main" id="{A5FED899-121C-BCD6-FBCB-C733494EA84F}"/>
              </a:ext>
            </a:extLst>
          </p:cNvPr>
          <p:cNvCxnSpPr>
            <a:cxnSpLocks/>
            <a:stCxn id="13" idx="1"/>
            <a:endCxn id="20" idx="0"/>
          </p:cNvCxnSpPr>
          <p:nvPr/>
        </p:nvCxnSpPr>
        <p:spPr>
          <a:xfrm rot="10800000" flipV="1">
            <a:off x="99907" y="2906331"/>
            <a:ext cx="1456689" cy="285195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 name="Elbow Connector 17">
            <a:extLst>
              <a:ext uri="{FF2B5EF4-FFF2-40B4-BE49-F238E27FC236}">
                <a16:creationId xmlns:a16="http://schemas.microsoft.com/office/drawing/2014/main" id="{1AD182AC-B9DC-416C-FAEB-FC0301AB05A7}"/>
              </a:ext>
            </a:extLst>
          </p:cNvPr>
          <p:cNvCxnSpPr>
            <a:cxnSpLocks/>
            <a:stCxn id="6" idx="1"/>
            <a:endCxn id="20" idx="0"/>
          </p:cNvCxnSpPr>
          <p:nvPr/>
        </p:nvCxnSpPr>
        <p:spPr>
          <a:xfrm rot="10800000" flipV="1">
            <a:off x="99907" y="3822809"/>
            <a:ext cx="1456689" cy="1935477"/>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D391F68F-F199-C01E-A5B0-86764F33F91D}"/>
              </a:ext>
            </a:extLst>
          </p:cNvPr>
          <p:cNvCxnSpPr>
            <a:cxnSpLocks/>
            <a:stCxn id="7" idx="2"/>
            <a:endCxn id="20" idx="0"/>
          </p:cNvCxnSpPr>
          <p:nvPr/>
        </p:nvCxnSpPr>
        <p:spPr>
          <a:xfrm rot="5400000">
            <a:off x="873577" y="4343748"/>
            <a:ext cx="640869" cy="2188209"/>
          </a:xfrm>
          <a:prstGeom prst="bentConnector3">
            <a:avLst>
              <a:gd name="adj1" fmla="val 2823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Rectangle 19">
            <a:extLst>
              <a:ext uri="{FF2B5EF4-FFF2-40B4-BE49-F238E27FC236}">
                <a16:creationId xmlns:a16="http://schemas.microsoft.com/office/drawing/2014/main" id="{15EC2875-3D21-9B31-64B7-69299D30ADD8}"/>
              </a:ext>
            </a:extLst>
          </p:cNvPr>
          <p:cNvSpPr/>
          <p:nvPr/>
        </p:nvSpPr>
        <p:spPr>
          <a:xfrm>
            <a:off x="-631614" y="575828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Arial" panose="020B0604020202020204" pitchFamily="34" charset="0"/>
                <a:cs typeface="Arial" panose="020B0604020202020204" pitchFamily="34" charset="0"/>
              </a:rPr>
              <a:t>CNS</a:t>
            </a:r>
            <a:endParaRPr lang="en-US" dirty="0">
              <a:latin typeface="Arial" panose="020B0604020202020204" pitchFamily="34" charset="0"/>
              <a:cs typeface="Arial" panose="020B0604020202020204" pitchFamily="34" charset="0"/>
            </a:endParaRPr>
          </a:p>
        </p:txBody>
      </p:sp>
      <p:cxnSp>
        <p:nvCxnSpPr>
          <p:cNvPr id="21" name="Elbow Connector 20">
            <a:extLst>
              <a:ext uri="{FF2B5EF4-FFF2-40B4-BE49-F238E27FC236}">
                <a16:creationId xmlns:a16="http://schemas.microsoft.com/office/drawing/2014/main" id="{DC561FC0-7F22-FB61-3E78-5B2B76EF8A99}"/>
              </a:ext>
            </a:extLst>
          </p:cNvPr>
          <p:cNvCxnSpPr>
            <a:cxnSpLocks/>
            <a:stCxn id="4" idx="1"/>
            <a:endCxn id="9" idx="1"/>
          </p:cNvCxnSpPr>
          <p:nvPr/>
        </p:nvCxnSpPr>
        <p:spPr>
          <a:xfrm rot="10800000" flipH="1">
            <a:off x="-990061" y="338787"/>
            <a:ext cx="2540305" cy="3714392"/>
          </a:xfrm>
          <a:prstGeom prst="bentConnector3">
            <a:avLst>
              <a:gd name="adj1" fmla="val -8999"/>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2" name="TextBox 21">
            <a:extLst>
              <a:ext uri="{FF2B5EF4-FFF2-40B4-BE49-F238E27FC236}">
                <a16:creationId xmlns:a16="http://schemas.microsoft.com/office/drawing/2014/main" id="{45746D2A-B79D-2098-6DF3-D83F3650C92D}"/>
              </a:ext>
            </a:extLst>
          </p:cNvPr>
          <p:cNvSpPr txBox="1"/>
          <p:nvPr/>
        </p:nvSpPr>
        <p:spPr>
          <a:xfrm rot="16200000">
            <a:off x="-1986252" y="2120291"/>
            <a:ext cx="1150764" cy="338554"/>
          </a:xfrm>
          <a:prstGeom prst="rect">
            <a:avLst/>
          </a:prstGeom>
          <a:noFill/>
        </p:spPr>
        <p:txBody>
          <a:bodyPr wrap="none" rtlCol="0">
            <a:spAutoFit/>
          </a:bodyPr>
          <a:lstStyle/>
          <a:p>
            <a:r>
              <a:rPr lang="en-US" sz="1600" i="1" dirty="0"/>
              <a:t>Treatment</a:t>
            </a:r>
          </a:p>
        </p:txBody>
      </p:sp>
      <p:cxnSp>
        <p:nvCxnSpPr>
          <p:cNvPr id="23" name="Elbow Connector 22">
            <a:extLst>
              <a:ext uri="{FF2B5EF4-FFF2-40B4-BE49-F238E27FC236}">
                <a16:creationId xmlns:a16="http://schemas.microsoft.com/office/drawing/2014/main" id="{3DB6AAFC-5C25-85FC-DE6B-A0C3A955C473}"/>
              </a:ext>
            </a:extLst>
          </p:cNvPr>
          <p:cNvCxnSpPr>
            <a:cxnSpLocks/>
            <a:stCxn id="6" idx="3"/>
            <a:endCxn id="13" idx="3"/>
          </p:cNvCxnSpPr>
          <p:nvPr/>
        </p:nvCxnSpPr>
        <p:spPr>
          <a:xfrm flipV="1">
            <a:off x="3019635" y="2906332"/>
            <a:ext cx="12700" cy="916478"/>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900316AD-C1DC-B23B-0BDC-B8B55720B16A}"/>
              </a:ext>
            </a:extLst>
          </p:cNvPr>
          <p:cNvSpPr txBox="1"/>
          <p:nvPr/>
        </p:nvSpPr>
        <p:spPr>
          <a:xfrm rot="16200000">
            <a:off x="2937194" y="3166733"/>
            <a:ext cx="896399" cy="338554"/>
          </a:xfrm>
          <a:prstGeom prst="rect">
            <a:avLst/>
          </a:prstGeom>
          <a:noFill/>
        </p:spPr>
        <p:txBody>
          <a:bodyPr wrap="none" rtlCol="0">
            <a:spAutoFit/>
          </a:bodyPr>
          <a:lstStyle/>
          <a:p>
            <a:r>
              <a:rPr lang="en-US" sz="1600" i="1" dirty="0"/>
              <a:t>Relapse</a:t>
            </a:r>
          </a:p>
        </p:txBody>
      </p:sp>
      <p:sp>
        <p:nvSpPr>
          <p:cNvPr id="25" name="TextBox 24">
            <a:extLst>
              <a:ext uri="{FF2B5EF4-FFF2-40B4-BE49-F238E27FC236}">
                <a16:creationId xmlns:a16="http://schemas.microsoft.com/office/drawing/2014/main" id="{88F4F26D-89AF-73D7-5B68-1E858BFFFDCD}"/>
              </a:ext>
            </a:extLst>
          </p:cNvPr>
          <p:cNvSpPr txBox="1"/>
          <p:nvPr/>
        </p:nvSpPr>
        <p:spPr>
          <a:xfrm rot="16200000">
            <a:off x="2594161" y="2757943"/>
            <a:ext cx="2665245" cy="276999"/>
          </a:xfrm>
          <a:prstGeom prst="rect">
            <a:avLst/>
          </a:prstGeom>
          <a:solidFill>
            <a:schemeClr val="accent1">
              <a:lumMod val="60000"/>
              <a:lumOff val="40000"/>
            </a:schemeClr>
          </a:solidFill>
        </p:spPr>
        <p:txBody>
          <a:bodyPr wrap="square" rtlCol="0">
            <a:spAutoFit/>
          </a:bodyPr>
          <a:lstStyle/>
          <a:p>
            <a:r>
              <a:rPr lang="en-US" sz="1200" dirty="0"/>
              <a:t>Infectious for sexual transmission </a:t>
            </a:r>
          </a:p>
        </p:txBody>
      </p:sp>
      <p:sp>
        <p:nvSpPr>
          <p:cNvPr id="26" name="TextBox 25">
            <a:extLst>
              <a:ext uri="{FF2B5EF4-FFF2-40B4-BE49-F238E27FC236}">
                <a16:creationId xmlns:a16="http://schemas.microsoft.com/office/drawing/2014/main" id="{174AD969-0C8C-1BF2-AA8B-4E9C199BA925}"/>
              </a:ext>
            </a:extLst>
          </p:cNvPr>
          <p:cNvSpPr txBox="1"/>
          <p:nvPr/>
        </p:nvSpPr>
        <p:spPr>
          <a:xfrm rot="16200000">
            <a:off x="1877979" y="3914681"/>
            <a:ext cx="4978721" cy="276999"/>
          </a:xfrm>
          <a:prstGeom prst="rect">
            <a:avLst/>
          </a:prstGeom>
          <a:solidFill>
            <a:schemeClr val="accent1">
              <a:lumMod val="60000"/>
              <a:lumOff val="40000"/>
            </a:schemeClr>
          </a:solidFill>
        </p:spPr>
        <p:txBody>
          <a:bodyPr wrap="square" rtlCol="0">
            <a:spAutoFit/>
          </a:bodyPr>
          <a:lstStyle/>
          <a:p>
            <a:pPr algn="ctr"/>
            <a:r>
              <a:rPr lang="en-US" sz="1200" dirty="0"/>
              <a:t>Infectious for vertical transmission </a:t>
            </a:r>
          </a:p>
        </p:txBody>
      </p:sp>
      <p:sp>
        <p:nvSpPr>
          <p:cNvPr id="27" name="Rounded Rectangle 26">
            <a:extLst>
              <a:ext uri="{FF2B5EF4-FFF2-40B4-BE49-F238E27FC236}">
                <a16:creationId xmlns:a16="http://schemas.microsoft.com/office/drawing/2014/main" id="{47D7CC36-606E-1F19-BEC9-6D0EA007CF3C}"/>
              </a:ext>
            </a:extLst>
          </p:cNvPr>
          <p:cNvSpPr/>
          <p:nvPr/>
        </p:nvSpPr>
        <p:spPr>
          <a:xfrm>
            <a:off x="8428274" y="1194333"/>
            <a:ext cx="2946398" cy="3206620"/>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AAB2C73-2F7F-8E1B-AE82-338579EDF306}"/>
              </a:ext>
            </a:extLst>
          </p:cNvPr>
          <p:cNvSpPr/>
          <p:nvPr/>
        </p:nvSpPr>
        <p:spPr>
          <a:xfrm>
            <a:off x="8726461" y="1183534"/>
            <a:ext cx="1737868" cy="76045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29" name="Rectangle 28">
            <a:extLst>
              <a:ext uri="{FF2B5EF4-FFF2-40B4-BE49-F238E27FC236}">
                <a16:creationId xmlns:a16="http://schemas.microsoft.com/office/drawing/2014/main" id="{1CFCECE1-A307-DE45-AEB8-618FC0A0E7F8}"/>
              </a:ext>
            </a:extLst>
          </p:cNvPr>
          <p:cNvSpPr/>
          <p:nvPr/>
        </p:nvSpPr>
        <p:spPr>
          <a:xfrm>
            <a:off x="8726460" y="4698178"/>
            <a:ext cx="1737868" cy="750624"/>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30" name="Rectangle 29">
            <a:extLst>
              <a:ext uri="{FF2B5EF4-FFF2-40B4-BE49-F238E27FC236}">
                <a16:creationId xmlns:a16="http://schemas.microsoft.com/office/drawing/2014/main" id="{82E0A8AB-C436-77C2-F194-199DB7C7739D}"/>
              </a:ext>
            </a:extLst>
          </p:cNvPr>
          <p:cNvSpPr/>
          <p:nvPr/>
        </p:nvSpPr>
        <p:spPr>
          <a:xfrm>
            <a:off x="7434497" y="7287"/>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cxnSp>
        <p:nvCxnSpPr>
          <p:cNvPr id="31" name="Straight Arrow Connector 30">
            <a:extLst>
              <a:ext uri="{FF2B5EF4-FFF2-40B4-BE49-F238E27FC236}">
                <a16:creationId xmlns:a16="http://schemas.microsoft.com/office/drawing/2014/main" id="{084CEF52-8EA2-1A34-29AE-1726005DFA2E}"/>
              </a:ext>
            </a:extLst>
          </p:cNvPr>
          <p:cNvCxnSpPr>
            <a:cxnSpLocks/>
            <a:stCxn id="28" idx="2"/>
            <a:endCxn id="39" idx="0"/>
          </p:cNvCxnSpPr>
          <p:nvPr/>
        </p:nvCxnSpPr>
        <p:spPr>
          <a:xfrm>
            <a:off x="9595395" y="1943993"/>
            <a:ext cx="11251" cy="822519"/>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2" name="Elbow Connector 31">
            <a:extLst>
              <a:ext uri="{FF2B5EF4-FFF2-40B4-BE49-F238E27FC236}">
                <a16:creationId xmlns:a16="http://schemas.microsoft.com/office/drawing/2014/main" id="{9A0CE206-CF09-38D8-900E-AFAC3BCC9ECF}"/>
              </a:ext>
            </a:extLst>
          </p:cNvPr>
          <p:cNvCxnSpPr>
            <a:cxnSpLocks/>
            <a:stCxn id="29" idx="2"/>
            <a:endCxn id="36" idx="3"/>
          </p:cNvCxnSpPr>
          <p:nvPr/>
        </p:nvCxnSpPr>
        <p:spPr>
          <a:xfrm rot="5400000" flipH="1" flipV="1">
            <a:off x="8085347" y="1871129"/>
            <a:ext cx="5087719" cy="2067627"/>
          </a:xfrm>
          <a:prstGeom prst="bentConnector4">
            <a:avLst>
              <a:gd name="adj1" fmla="val -4493"/>
              <a:gd name="adj2" fmla="val 11105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707E2AB1-8695-4B9D-6EC5-8E040231BB0B}"/>
              </a:ext>
            </a:extLst>
          </p:cNvPr>
          <p:cNvCxnSpPr>
            <a:cxnSpLocks/>
            <a:stCxn id="39" idx="6"/>
            <a:endCxn id="36" idx="3"/>
          </p:cNvCxnSpPr>
          <p:nvPr/>
        </p:nvCxnSpPr>
        <p:spPr>
          <a:xfrm flipV="1">
            <a:off x="10110341" y="361083"/>
            <a:ext cx="1552680" cy="2862888"/>
          </a:xfrm>
          <a:prstGeom prst="bentConnector3">
            <a:avLst>
              <a:gd name="adj1" fmla="val 11472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4" name="TextBox 33">
            <a:extLst>
              <a:ext uri="{FF2B5EF4-FFF2-40B4-BE49-F238E27FC236}">
                <a16:creationId xmlns:a16="http://schemas.microsoft.com/office/drawing/2014/main" id="{B78F8082-B7D0-2E05-E5BD-44166683165D}"/>
              </a:ext>
            </a:extLst>
          </p:cNvPr>
          <p:cNvSpPr txBox="1"/>
          <p:nvPr/>
        </p:nvSpPr>
        <p:spPr>
          <a:xfrm>
            <a:off x="10274119" y="2930805"/>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35" name="TextBox 34">
            <a:extLst>
              <a:ext uri="{FF2B5EF4-FFF2-40B4-BE49-F238E27FC236}">
                <a16:creationId xmlns:a16="http://schemas.microsoft.com/office/drawing/2014/main" id="{522BB5D7-91FA-1500-A45A-BCB794AAA4D3}"/>
              </a:ext>
            </a:extLst>
          </p:cNvPr>
          <p:cNvSpPr txBox="1"/>
          <p:nvPr/>
        </p:nvSpPr>
        <p:spPr>
          <a:xfrm>
            <a:off x="9595392" y="397865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36" name="Rectangle 35">
            <a:extLst>
              <a:ext uri="{FF2B5EF4-FFF2-40B4-BE49-F238E27FC236}">
                <a16:creationId xmlns:a16="http://schemas.microsoft.com/office/drawing/2014/main" id="{D46CB95E-F330-EB80-AA46-C58E972C1EA2}"/>
              </a:ext>
            </a:extLst>
          </p:cNvPr>
          <p:cNvSpPr/>
          <p:nvPr/>
        </p:nvSpPr>
        <p:spPr>
          <a:xfrm>
            <a:off x="9925153" y="13710"/>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a:t>
            </a:r>
          </a:p>
          <a:p>
            <a:pPr algn="ctr"/>
            <a:r>
              <a:rPr lang="en-US" dirty="0">
                <a:latin typeface="Arial" panose="020B0604020202020204" pitchFamily="34" charset="0"/>
                <a:cs typeface="Arial" panose="020B0604020202020204" pitchFamily="34" charset="0"/>
              </a:rPr>
              <a:t>treated</a:t>
            </a:r>
          </a:p>
        </p:txBody>
      </p:sp>
      <p:cxnSp>
        <p:nvCxnSpPr>
          <p:cNvPr id="37" name="Elbow Connector 36">
            <a:extLst>
              <a:ext uri="{FF2B5EF4-FFF2-40B4-BE49-F238E27FC236}">
                <a16:creationId xmlns:a16="http://schemas.microsoft.com/office/drawing/2014/main" id="{1E889669-03AB-7206-C8C4-4E6E8518DBF0}"/>
              </a:ext>
            </a:extLst>
          </p:cNvPr>
          <p:cNvCxnSpPr>
            <a:cxnSpLocks/>
            <a:stCxn id="36" idx="2"/>
            <a:endCxn id="28" idx="0"/>
          </p:cNvCxnSpPr>
          <p:nvPr/>
        </p:nvCxnSpPr>
        <p:spPr>
          <a:xfrm rot="5400000">
            <a:off x="9957202" y="346649"/>
            <a:ext cx="475078" cy="1198692"/>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8" name="Elbow Connector 37">
            <a:extLst>
              <a:ext uri="{FF2B5EF4-FFF2-40B4-BE49-F238E27FC236}">
                <a16:creationId xmlns:a16="http://schemas.microsoft.com/office/drawing/2014/main" id="{DAFB5491-42A7-22F2-6AFB-1E157990A658}"/>
              </a:ext>
            </a:extLst>
          </p:cNvPr>
          <p:cNvCxnSpPr>
            <a:cxnSpLocks/>
            <a:stCxn id="30" idx="2"/>
            <a:endCxn id="28" idx="0"/>
          </p:cNvCxnSpPr>
          <p:nvPr/>
        </p:nvCxnSpPr>
        <p:spPr>
          <a:xfrm rot="16200000" flipH="1">
            <a:off x="8708663" y="296801"/>
            <a:ext cx="481501" cy="129196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9" name="Oval 38">
            <a:extLst>
              <a:ext uri="{FF2B5EF4-FFF2-40B4-BE49-F238E27FC236}">
                <a16:creationId xmlns:a16="http://schemas.microsoft.com/office/drawing/2014/main" id="{F7AA4A70-A0BB-A023-C9E4-D624F02FF0CB}"/>
              </a:ext>
            </a:extLst>
          </p:cNvPr>
          <p:cNvSpPr/>
          <p:nvPr/>
        </p:nvSpPr>
        <p:spPr>
          <a:xfrm>
            <a:off x="9102951" y="2766512"/>
            <a:ext cx="1007390" cy="914917"/>
          </a:xfrm>
          <a:prstGeom prst="ellipse">
            <a:avLst/>
          </a:prstGeom>
          <a:solidFill>
            <a:schemeClr val="accent1">
              <a:lumMod val="20000"/>
              <a:lumOff val="80000"/>
            </a:schemeClr>
          </a:solidFill>
          <a:ln>
            <a:solidFill>
              <a:schemeClr val="accent1">
                <a:shade val="15000"/>
                <a:alpha val="91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81F345E4-E70B-3987-418D-70FEB81466CE}"/>
              </a:ext>
            </a:extLst>
          </p:cNvPr>
          <p:cNvCxnSpPr>
            <a:cxnSpLocks/>
            <a:endCxn id="29" idx="0"/>
          </p:cNvCxnSpPr>
          <p:nvPr/>
        </p:nvCxnSpPr>
        <p:spPr>
          <a:xfrm flipH="1">
            <a:off x="9595394" y="3692228"/>
            <a:ext cx="5626" cy="100595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1" name="TextBox 40">
            <a:extLst>
              <a:ext uri="{FF2B5EF4-FFF2-40B4-BE49-F238E27FC236}">
                <a16:creationId xmlns:a16="http://schemas.microsoft.com/office/drawing/2014/main" id="{78939326-54A2-DC31-4623-ECCB1B3CFF4F}"/>
              </a:ext>
            </a:extLst>
          </p:cNvPr>
          <p:cNvSpPr txBox="1"/>
          <p:nvPr/>
        </p:nvSpPr>
        <p:spPr>
          <a:xfrm>
            <a:off x="9660490" y="2007256"/>
            <a:ext cx="3294492" cy="738664"/>
          </a:xfrm>
          <a:prstGeom prst="rect">
            <a:avLst/>
          </a:prstGeom>
          <a:noFill/>
        </p:spPr>
        <p:txBody>
          <a:bodyPr wrap="none" rtlCol="0">
            <a:spAutoFit/>
          </a:bodyPr>
          <a:lstStyle/>
          <a:p>
            <a:pPr marL="285750" indent="-285750">
              <a:buFont typeface="Arial" panose="020B0604020202020204" pitchFamily="34" charset="0"/>
              <a:buChar char="•"/>
            </a:pPr>
            <a:r>
              <a:rPr lang="en-US" sz="1400" i="1" dirty="0"/>
              <a:t>STI Screening</a:t>
            </a:r>
          </a:p>
          <a:p>
            <a:pPr marL="285750" indent="-285750">
              <a:buFont typeface="Arial" panose="020B0604020202020204" pitchFamily="34" charset="0"/>
              <a:buChar char="•"/>
            </a:pPr>
            <a:r>
              <a:rPr lang="en-US" sz="1400" i="1" dirty="0" err="1"/>
              <a:t>Symthomatic</a:t>
            </a:r>
            <a:r>
              <a:rPr lang="en-US" sz="1400" i="1" dirty="0"/>
              <a:t> testing</a:t>
            </a:r>
          </a:p>
          <a:p>
            <a:pPr marL="285750" indent="-285750">
              <a:buFont typeface="Arial" panose="020B0604020202020204" pitchFamily="34" charset="0"/>
              <a:buChar char="•"/>
            </a:pPr>
            <a:r>
              <a:rPr lang="en-US" sz="1400" i="1" dirty="0"/>
              <a:t>Screening among pregnant women </a:t>
            </a:r>
          </a:p>
        </p:txBody>
      </p:sp>
      <p:sp>
        <p:nvSpPr>
          <p:cNvPr id="42" name="TextBox 41">
            <a:extLst>
              <a:ext uri="{FF2B5EF4-FFF2-40B4-BE49-F238E27FC236}">
                <a16:creationId xmlns:a16="http://schemas.microsoft.com/office/drawing/2014/main" id="{F370AD35-960B-F478-3BA6-17BFCEEBF476}"/>
              </a:ext>
            </a:extLst>
          </p:cNvPr>
          <p:cNvSpPr txBox="1"/>
          <p:nvPr/>
        </p:nvSpPr>
        <p:spPr>
          <a:xfrm>
            <a:off x="236829" y="1613142"/>
            <a:ext cx="434734" cy="369332"/>
          </a:xfrm>
          <a:prstGeom prst="rect">
            <a:avLst/>
          </a:prstGeom>
          <a:noFill/>
        </p:spPr>
        <p:txBody>
          <a:bodyPr wrap="none" rtlCol="0">
            <a:spAutoFit/>
          </a:bodyPr>
          <a:lstStyle/>
          <a:p>
            <a:r>
              <a:rPr lang="en-US" i="1" dirty="0"/>
              <a:t>P1</a:t>
            </a:r>
          </a:p>
        </p:txBody>
      </p:sp>
      <p:sp>
        <p:nvSpPr>
          <p:cNvPr id="43" name="TextBox 42">
            <a:extLst>
              <a:ext uri="{FF2B5EF4-FFF2-40B4-BE49-F238E27FC236}">
                <a16:creationId xmlns:a16="http://schemas.microsoft.com/office/drawing/2014/main" id="{0E481F86-3A7F-47FE-7448-A2A79DD588B2}"/>
              </a:ext>
            </a:extLst>
          </p:cNvPr>
          <p:cNvSpPr txBox="1"/>
          <p:nvPr/>
        </p:nvSpPr>
        <p:spPr>
          <a:xfrm>
            <a:off x="238733" y="2573904"/>
            <a:ext cx="515253" cy="369332"/>
          </a:xfrm>
          <a:prstGeom prst="rect">
            <a:avLst/>
          </a:prstGeom>
          <a:noFill/>
        </p:spPr>
        <p:txBody>
          <a:bodyPr wrap="square">
            <a:spAutoFit/>
          </a:bodyPr>
          <a:lstStyle/>
          <a:p>
            <a:r>
              <a:rPr lang="en-US" i="1" dirty="0"/>
              <a:t>P2</a:t>
            </a:r>
          </a:p>
        </p:txBody>
      </p:sp>
      <p:sp>
        <p:nvSpPr>
          <p:cNvPr id="44" name="TextBox 43">
            <a:extLst>
              <a:ext uri="{FF2B5EF4-FFF2-40B4-BE49-F238E27FC236}">
                <a16:creationId xmlns:a16="http://schemas.microsoft.com/office/drawing/2014/main" id="{E98971E0-E6AC-9427-6D86-2110DEC725B7}"/>
              </a:ext>
            </a:extLst>
          </p:cNvPr>
          <p:cNvSpPr txBox="1"/>
          <p:nvPr/>
        </p:nvSpPr>
        <p:spPr>
          <a:xfrm>
            <a:off x="292677" y="3471658"/>
            <a:ext cx="515253" cy="369332"/>
          </a:xfrm>
          <a:prstGeom prst="rect">
            <a:avLst/>
          </a:prstGeom>
          <a:noFill/>
        </p:spPr>
        <p:txBody>
          <a:bodyPr wrap="square">
            <a:spAutoFit/>
          </a:bodyPr>
          <a:lstStyle/>
          <a:p>
            <a:r>
              <a:rPr lang="en-US" i="1" dirty="0"/>
              <a:t>P3</a:t>
            </a:r>
          </a:p>
        </p:txBody>
      </p:sp>
      <p:sp>
        <p:nvSpPr>
          <p:cNvPr id="45" name="TextBox 44">
            <a:extLst>
              <a:ext uri="{FF2B5EF4-FFF2-40B4-BE49-F238E27FC236}">
                <a16:creationId xmlns:a16="http://schemas.microsoft.com/office/drawing/2014/main" id="{36C06829-BF6E-2D70-09A9-579FFDC6B070}"/>
              </a:ext>
            </a:extLst>
          </p:cNvPr>
          <p:cNvSpPr txBox="1"/>
          <p:nvPr/>
        </p:nvSpPr>
        <p:spPr>
          <a:xfrm>
            <a:off x="316173" y="4965546"/>
            <a:ext cx="515253" cy="369332"/>
          </a:xfrm>
          <a:prstGeom prst="rect">
            <a:avLst/>
          </a:prstGeom>
          <a:noFill/>
        </p:spPr>
        <p:txBody>
          <a:bodyPr wrap="square">
            <a:spAutoFit/>
          </a:bodyPr>
          <a:lstStyle/>
          <a:p>
            <a:r>
              <a:rPr lang="en-US" i="1" dirty="0"/>
              <a:t>P4</a:t>
            </a:r>
          </a:p>
        </p:txBody>
      </p:sp>
      <p:sp>
        <p:nvSpPr>
          <p:cNvPr id="46" name="TextBox 45">
            <a:extLst>
              <a:ext uri="{FF2B5EF4-FFF2-40B4-BE49-F238E27FC236}">
                <a16:creationId xmlns:a16="http://schemas.microsoft.com/office/drawing/2014/main" id="{D484882B-2342-832C-BFDD-15944BFE9061}"/>
              </a:ext>
            </a:extLst>
          </p:cNvPr>
          <p:cNvSpPr txBox="1"/>
          <p:nvPr/>
        </p:nvSpPr>
        <p:spPr>
          <a:xfrm>
            <a:off x="2318780" y="5334878"/>
            <a:ext cx="515253" cy="369332"/>
          </a:xfrm>
          <a:prstGeom prst="rect">
            <a:avLst/>
          </a:prstGeom>
          <a:noFill/>
        </p:spPr>
        <p:txBody>
          <a:bodyPr wrap="square">
            <a:spAutoFit/>
          </a:bodyPr>
          <a:lstStyle/>
          <a:p>
            <a:r>
              <a:rPr lang="en-US" i="1" dirty="0"/>
              <a:t>P5</a:t>
            </a:r>
          </a:p>
        </p:txBody>
      </p:sp>
      <p:sp>
        <p:nvSpPr>
          <p:cNvPr id="47" name="TextBox 46">
            <a:extLst>
              <a:ext uri="{FF2B5EF4-FFF2-40B4-BE49-F238E27FC236}">
                <a16:creationId xmlns:a16="http://schemas.microsoft.com/office/drawing/2014/main" id="{84FCC870-E217-6799-C68F-C7C280965491}"/>
              </a:ext>
            </a:extLst>
          </p:cNvPr>
          <p:cNvSpPr txBox="1"/>
          <p:nvPr/>
        </p:nvSpPr>
        <p:spPr>
          <a:xfrm>
            <a:off x="-1241593" y="-743502"/>
            <a:ext cx="1613968" cy="369332"/>
          </a:xfrm>
          <a:prstGeom prst="rect">
            <a:avLst/>
          </a:prstGeom>
          <a:noFill/>
        </p:spPr>
        <p:txBody>
          <a:bodyPr wrap="none" rtlCol="0">
            <a:spAutoFit/>
          </a:bodyPr>
          <a:lstStyle/>
          <a:p>
            <a:r>
              <a:rPr lang="en-US" b="1" dirty="0"/>
              <a:t>FINAL MODEL</a:t>
            </a:r>
          </a:p>
        </p:txBody>
      </p:sp>
      <p:sp>
        <p:nvSpPr>
          <p:cNvPr id="48" name="TextBox 47">
            <a:extLst>
              <a:ext uri="{FF2B5EF4-FFF2-40B4-BE49-F238E27FC236}">
                <a16:creationId xmlns:a16="http://schemas.microsoft.com/office/drawing/2014/main" id="{1BEEF22F-E1D3-B8EA-E1EA-BB05ED1DFCFB}"/>
              </a:ext>
            </a:extLst>
          </p:cNvPr>
          <p:cNvSpPr txBox="1"/>
          <p:nvPr/>
        </p:nvSpPr>
        <p:spPr>
          <a:xfrm>
            <a:off x="9036585" y="3012636"/>
            <a:ext cx="1117614" cy="369332"/>
          </a:xfrm>
          <a:prstGeom prst="rect">
            <a:avLst/>
          </a:prstGeom>
          <a:noFill/>
        </p:spPr>
        <p:txBody>
          <a:bodyPr wrap="none" rtlCol="0">
            <a:spAutoFit/>
          </a:bodyPr>
          <a:lstStyle/>
          <a:p>
            <a:r>
              <a:rPr lang="en-US" i="1" dirty="0"/>
              <a:t>diagnosis</a:t>
            </a:r>
          </a:p>
        </p:txBody>
      </p:sp>
      <p:sp>
        <p:nvSpPr>
          <p:cNvPr id="49" name="TextBox 48">
            <a:extLst>
              <a:ext uri="{FF2B5EF4-FFF2-40B4-BE49-F238E27FC236}">
                <a16:creationId xmlns:a16="http://schemas.microsoft.com/office/drawing/2014/main" id="{D5708A01-C0D3-99DB-85D5-569C116F92B9}"/>
              </a:ext>
            </a:extLst>
          </p:cNvPr>
          <p:cNvSpPr txBox="1"/>
          <p:nvPr/>
        </p:nvSpPr>
        <p:spPr>
          <a:xfrm>
            <a:off x="7592291" y="2216727"/>
            <a:ext cx="1723805" cy="369332"/>
          </a:xfrm>
          <a:prstGeom prst="rect">
            <a:avLst/>
          </a:prstGeom>
          <a:noFill/>
        </p:spPr>
        <p:txBody>
          <a:bodyPr wrap="none" rtlCol="0">
            <a:spAutoFit/>
          </a:bodyPr>
          <a:lstStyle/>
          <a:p>
            <a:r>
              <a:rPr lang="en-US" dirty="0"/>
              <a:t>Contact tracing</a:t>
            </a:r>
          </a:p>
        </p:txBody>
      </p:sp>
    </p:spTree>
    <p:extLst>
      <p:ext uri="{BB962C8B-B14F-4D97-AF65-F5344CB8AC3E}">
        <p14:creationId xmlns:p14="http://schemas.microsoft.com/office/powerpoint/2010/main" val="1306503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9B4EE457-D2A0-0B23-3745-1D286CD6131F}"/>
              </a:ext>
            </a:extLst>
          </p:cNvPr>
          <p:cNvCxnSpPr>
            <a:cxnSpLocks/>
          </p:cNvCxnSpPr>
          <p:nvPr/>
        </p:nvCxnSpPr>
        <p:spPr>
          <a:xfrm flipV="1">
            <a:off x="-894773" y="-128792"/>
            <a:ext cx="0" cy="32696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DE1FC783-B161-CD42-6DD2-99CEF6279248}"/>
              </a:ext>
            </a:extLst>
          </p:cNvPr>
          <p:cNvCxnSpPr>
            <a:cxnSpLocks/>
          </p:cNvCxnSpPr>
          <p:nvPr/>
        </p:nvCxnSpPr>
        <p:spPr>
          <a:xfrm>
            <a:off x="-867064" y="2462008"/>
            <a:ext cx="3477491"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Freeform 10">
            <a:extLst>
              <a:ext uri="{FF2B5EF4-FFF2-40B4-BE49-F238E27FC236}">
                <a16:creationId xmlns:a16="http://schemas.microsoft.com/office/drawing/2014/main" id="{B81F9289-55E6-3EA5-17D0-9B19BD78F814}"/>
              </a:ext>
            </a:extLst>
          </p:cNvPr>
          <p:cNvSpPr/>
          <p:nvPr/>
        </p:nvSpPr>
        <p:spPr>
          <a:xfrm>
            <a:off x="-423718" y="522371"/>
            <a:ext cx="1967345" cy="2480601"/>
          </a:xfrm>
          <a:custGeom>
            <a:avLst/>
            <a:gdLst>
              <a:gd name="connsiteX0" fmla="*/ 0 w 1967345"/>
              <a:gd name="connsiteY0" fmla="*/ 41564 h 2480601"/>
              <a:gd name="connsiteX1" fmla="*/ 360218 w 1967345"/>
              <a:gd name="connsiteY1" fmla="*/ 1995055 h 2480601"/>
              <a:gd name="connsiteX2" fmla="*/ 969818 w 1967345"/>
              <a:gd name="connsiteY2" fmla="*/ 2479964 h 2480601"/>
              <a:gd name="connsiteX3" fmla="*/ 1524000 w 1967345"/>
              <a:gd name="connsiteY3" fmla="*/ 1939637 h 2480601"/>
              <a:gd name="connsiteX4" fmla="*/ 1967345 w 1967345"/>
              <a:gd name="connsiteY4" fmla="*/ 0 h 2480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7345" h="2480601">
                <a:moveTo>
                  <a:pt x="0" y="41564"/>
                </a:moveTo>
                <a:cubicBezTo>
                  <a:pt x="99291" y="815109"/>
                  <a:pt x="198582" y="1588655"/>
                  <a:pt x="360218" y="1995055"/>
                </a:cubicBezTo>
                <a:cubicBezTo>
                  <a:pt x="521854" y="2401455"/>
                  <a:pt x="775854" y="2489200"/>
                  <a:pt x="969818" y="2479964"/>
                </a:cubicBezTo>
                <a:cubicBezTo>
                  <a:pt x="1163782" y="2470728"/>
                  <a:pt x="1357746" y="2352964"/>
                  <a:pt x="1524000" y="1939637"/>
                </a:cubicBezTo>
                <a:cubicBezTo>
                  <a:pt x="1690255" y="1526310"/>
                  <a:pt x="1828800" y="763155"/>
                  <a:pt x="1967345" y="0"/>
                </a:cubicBezTo>
              </a:path>
            </a:pathLst>
          </a:cu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433714E-FD73-551F-469A-676392B2AE73}"/>
              </a:ext>
            </a:extLst>
          </p:cNvPr>
          <p:cNvSpPr/>
          <p:nvPr/>
        </p:nvSpPr>
        <p:spPr>
          <a:xfrm flipH="1">
            <a:off x="-454842" y="522371"/>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AAFB432-320E-0BCE-3091-ABD153549FF4}"/>
              </a:ext>
            </a:extLst>
          </p:cNvPr>
          <p:cNvSpPr/>
          <p:nvPr/>
        </p:nvSpPr>
        <p:spPr>
          <a:xfrm flipH="1">
            <a:off x="-220461" y="215042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249B3E6-99CB-A993-9DAB-098ED102F7DB}"/>
              </a:ext>
            </a:extLst>
          </p:cNvPr>
          <p:cNvSpPr/>
          <p:nvPr/>
        </p:nvSpPr>
        <p:spPr>
          <a:xfrm flipH="1">
            <a:off x="1204741" y="1966015"/>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99282F-5A0C-2ED9-A5BB-78E55922F7A8}"/>
              </a:ext>
            </a:extLst>
          </p:cNvPr>
          <p:cNvSpPr/>
          <p:nvPr/>
        </p:nvSpPr>
        <p:spPr>
          <a:xfrm flipH="1">
            <a:off x="1436590" y="87131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42BF9EF-1FFE-14FF-E44A-473192407234}"/>
              </a:ext>
            </a:extLst>
          </p:cNvPr>
          <p:cNvSpPr txBox="1"/>
          <p:nvPr/>
        </p:nvSpPr>
        <p:spPr>
          <a:xfrm>
            <a:off x="1090536" y="2782669"/>
            <a:ext cx="3138103" cy="646331"/>
          </a:xfrm>
          <a:prstGeom prst="rect">
            <a:avLst/>
          </a:prstGeom>
          <a:noFill/>
        </p:spPr>
        <p:txBody>
          <a:bodyPr wrap="none" rtlCol="0">
            <a:spAutoFit/>
          </a:bodyPr>
          <a:lstStyle/>
          <a:p>
            <a:r>
              <a:rPr lang="en-US" dirty="0"/>
              <a:t>Spline falling below 0</a:t>
            </a:r>
          </a:p>
          <a:p>
            <a:r>
              <a:rPr lang="en-US" dirty="0"/>
              <a:t>Min=0 will protect against this</a:t>
            </a:r>
          </a:p>
        </p:txBody>
      </p:sp>
      <p:sp>
        <p:nvSpPr>
          <p:cNvPr id="19" name="TextBox 18">
            <a:extLst>
              <a:ext uri="{FF2B5EF4-FFF2-40B4-BE49-F238E27FC236}">
                <a16:creationId xmlns:a16="http://schemas.microsoft.com/office/drawing/2014/main" id="{C1F65478-DD11-249D-25B5-AC9D25441781}"/>
              </a:ext>
            </a:extLst>
          </p:cNvPr>
          <p:cNvSpPr txBox="1"/>
          <p:nvPr/>
        </p:nvSpPr>
        <p:spPr>
          <a:xfrm>
            <a:off x="1632870" y="834051"/>
            <a:ext cx="2872197" cy="646331"/>
          </a:xfrm>
          <a:prstGeom prst="rect">
            <a:avLst/>
          </a:prstGeom>
          <a:noFill/>
        </p:spPr>
        <p:txBody>
          <a:bodyPr wrap="none" rtlCol="0">
            <a:spAutoFit/>
          </a:bodyPr>
          <a:lstStyle/>
          <a:p>
            <a:r>
              <a:rPr lang="en-US" dirty="0" err="1"/>
              <a:t>Knot.min</a:t>
            </a:r>
            <a:r>
              <a:rPr lang="en-US" dirty="0"/>
              <a:t>/max</a:t>
            </a:r>
          </a:p>
          <a:p>
            <a:r>
              <a:rPr lang="en-US" dirty="0"/>
              <a:t>Will control the knot values</a:t>
            </a:r>
          </a:p>
        </p:txBody>
      </p:sp>
      <p:cxnSp>
        <p:nvCxnSpPr>
          <p:cNvPr id="21" name="Straight Arrow Connector 20">
            <a:extLst>
              <a:ext uri="{FF2B5EF4-FFF2-40B4-BE49-F238E27FC236}">
                <a16:creationId xmlns:a16="http://schemas.microsoft.com/office/drawing/2014/main" id="{D3E61AA8-FBDA-942E-9BC1-03AD19C96655}"/>
              </a:ext>
            </a:extLst>
          </p:cNvPr>
          <p:cNvCxnSpPr>
            <a:cxnSpLocks/>
          </p:cNvCxnSpPr>
          <p:nvPr/>
        </p:nvCxnSpPr>
        <p:spPr>
          <a:xfrm flipV="1">
            <a:off x="6536344" y="3002972"/>
            <a:ext cx="5095703" cy="635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947D68FF-CD16-D649-E39D-119C77F0F9A6}"/>
              </a:ext>
            </a:extLst>
          </p:cNvPr>
          <p:cNvSpPr/>
          <p:nvPr/>
        </p:nvSpPr>
        <p:spPr>
          <a:xfrm flipH="1">
            <a:off x="7182947" y="2754889"/>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BE8BA20-6E77-01C3-E267-8D47FE883B02}"/>
              </a:ext>
            </a:extLst>
          </p:cNvPr>
          <p:cNvSpPr/>
          <p:nvPr/>
        </p:nvSpPr>
        <p:spPr>
          <a:xfrm flipH="1">
            <a:off x="8608149" y="2364530"/>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32D7E20-CCE4-152C-04FB-C3F7FD85A714}"/>
              </a:ext>
            </a:extLst>
          </p:cNvPr>
          <p:cNvSpPr txBox="1"/>
          <p:nvPr/>
        </p:nvSpPr>
        <p:spPr>
          <a:xfrm>
            <a:off x="6322176" y="1422234"/>
            <a:ext cx="2240253" cy="1077218"/>
          </a:xfrm>
          <a:prstGeom prst="rect">
            <a:avLst/>
          </a:prstGeom>
          <a:noFill/>
        </p:spPr>
        <p:txBody>
          <a:bodyPr wrap="square" rtlCol="0">
            <a:spAutoFit/>
          </a:bodyPr>
          <a:lstStyle/>
          <a:p>
            <a:r>
              <a:rPr lang="en-US" sz="1600" dirty="0"/>
              <a:t>A. The first spline uses 2 knots and projected values in 2030 are unrealistic</a:t>
            </a:r>
          </a:p>
        </p:txBody>
      </p:sp>
      <p:sp>
        <p:nvSpPr>
          <p:cNvPr id="29" name="Freeform 28">
            <a:extLst>
              <a:ext uri="{FF2B5EF4-FFF2-40B4-BE49-F238E27FC236}">
                <a16:creationId xmlns:a16="http://schemas.microsoft.com/office/drawing/2014/main" id="{7AF9D15F-09BE-3626-E773-6364AFB71EE9}"/>
              </a:ext>
            </a:extLst>
          </p:cNvPr>
          <p:cNvSpPr/>
          <p:nvPr/>
        </p:nvSpPr>
        <p:spPr>
          <a:xfrm>
            <a:off x="6502400" y="1371600"/>
            <a:ext cx="3441700" cy="1511544"/>
          </a:xfrm>
          <a:custGeom>
            <a:avLst/>
            <a:gdLst>
              <a:gd name="connsiteX0" fmla="*/ 0 w 3441700"/>
              <a:gd name="connsiteY0" fmla="*/ 1511300 h 1511544"/>
              <a:gd name="connsiteX1" fmla="*/ 749300 w 3441700"/>
              <a:gd name="connsiteY1" fmla="*/ 1435100 h 1511544"/>
              <a:gd name="connsiteX2" fmla="*/ 2184400 w 3441700"/>
              <a:gd name="connsiteY2" fmla="*/ 1041400 h 1511544"/>
              <a:gd name="connsiteX3" fmla="*/ 3441700 w 3441700"/>
              <a:gd name="connsiteY3" fmla="*/ 0 h 1511544"/>
            </a:gdLst>
            <a:ahLst/>
            <a:cxnLst>
              <a:cxn ang="0">
                <a:pos x="connsiteX0" y="connsiteY0"/>
              </a:cxn>
              <a:cxn ang="0">
                <a:pos x="connsiteX1" y="connsiteY1"/>
              </a:cxn>
              <a:cxn ang="0">
                <a:pos x="connsiteX2" y="connsiteY2"/>
              </a:cxn>
              <a:cxn ang="0">
                <a:pos x="connsiteX3" y="connsiteY3"/>
              </a:cxn>
            </a:cxnLst>
            <a:rect l="l" t="t" r="r" b="b"/>
            <a:pathLst>
              <a:path w="3441700" h="1511544">
                <a:moveTo>
                  <a:pt x="0" y="1511300"/>
                </a:moveTo>
                <a:cubicBezTo>
                  <a:pt x="192616" y="1512358"/>
                  <a:pt x="385233" y="1513417"/>
                  <a:pt x="749300" y="1435100"/>
                </a:cubicBezTo>
                <a:cubicBezTo>
                  <a:pt x="1113367" y="1356783"/>
                  <a:pt x="1735667" y="1280583"/>
                  <a:pt x="2184400" y="1041400"/>
                </a:cubicBezTo>
                <a:cubicBezTo>
                  <a:pt x="2633133" y="802217"/>
                  <a:pt x="3037416" y="401108"/>
                  <a:pt x="3441700"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7361221-C6FA-E7C0-E540-07712EC055A4}"/>
              </a:ext>
            </a:extLst>
          </p:cNvPr>
          <p:cNvSpPr txBox="1"/>
          <p:nvPr/>
        </p:nvSpPr>
        <p:spPr>
          <a:xfrm>
            <a:off x="6935191" y="3017802"/>
            <a:ext cx="678391" cy="369332"/>
          </a:xfrm>
          <a:prstGeom prst="rect">
            <a:avLst/>
          </a:prstGeom>
          <a:noFill/>
        </p:spPr>
        <p:txBody>
          <a:bodyPr wrap="none" rtlCol="0">
            <a:spAutoFit/>
          </a:bodyPr>
          <a:lstStyle/>
          <a:p>
            <a:r>
              <a:rPr lang="en-US" dirty="0"/>
              <a:t>2010</a:t>
            </a:r>
          </a:p>
        </p:txBody>
      </p:sp>
      <p:sp>
        <p:nvSpPr>
          <p:cNvPr id="32" name="TextBox 31">
            <a:extLst>
              <a:ext uri="{FF2B5EF4-FFF2-40B4-BE49-F238E27FC236}">
                <a16:creationId xmlns:a16="http://schemas.microsoft.com/office/drawing/2014/main" id="{9BF23213-0BC0-946E-1C97-AA3BFE859464}"/>
              </a:ext>
            </a:extLst>
          </p:cNvPr>
          <p:cNvSpPr txBox="1"/>
          <p:nvPr/>
        </p:nvSpPr>
        <p:spPr>
          <a:xfrm>
            <a:off x="8360393" y="3002972"/>
            <a:ext cx="678391" cy="369332"/>
          </a:xfrm>
          <a:prstGeom prst="rect">
            <a:avLst/>
          </a:prstGeom>
          <a:noFill/>
        </p:spPr>
        <p:txBody>
          <a:bodyPr wrap="none" rtlCol="0">
            <a:spAutoFit/>
          </a:bodyPr>
          <a:lstStyle/>
          <a:p>
            <a:r>
              <a:rPr lang="en-US" dirty="0"/>
              <a:t>2020</a:t>
            </a:r>
          </a:p>
        </p:txBody>
      </p:sp>
      <p:sp>
        <p:nvSpPr>
          <p:cNvPr id="33" name="TextBox 32">
            <a:extLst>
              <a:ext uri="{FF2B5EF4-FFF2-40B4-BE49-F238E27FC236}">
                <a16:creationId xmlns:a16="http://schemas.microsoft.com/office/drawing/2014/main" id="{690DC7E3-2043-9588-3278-2F085DBBCD1B}"/>
              </a:ext>
            </a:extLst>
          </p:cNvPr>
          <p:cNvSpPr txBox="1"/>
          <p:nvPr/>
        </p:nvSpPr>
        <p:spPr>
          <a:xfrm>
            <a:off x="9785595" y="3042138"/>
            <a:ext cx="678391" cy="369332"/>
          </a:xfrm>
          <a:prstGeom prst="rect">
            <a:avLst/>
          </a:prstGeom>
          <a:noFill/>
        </p:spPr>
        <p:txBody>
          <a:bodyPr wrap="none" rtlCol="0">
            <a:spAutoFit/>
          </a:bodyPr>
          <a:lstStyle/>
          <a:p>
            <a:r>
              <a:rPr lang="en-US" dirty="0"/>
              <a:t>2030</a:t>
            </a:r>
          </a:p>
        </p:txBody>
      </p:sp>
      <p:cxnSp>
        <p:nvCxnSpPr>
          <p:cNvPr id="35" name="Straight Connector 34">
            <a:extLst>
              <a:ext uri="{FF2B5EF4-FFF2-40B4-BE49-F238E27FC236}">
                <a16:creationId xmlns:a16="http://schemas.microsoft.com/office/drawing/2014/main" id="{2765D74F-4EE3-8522-1166-C7A53FC02C25}"/>
              </a:ext>
            </a:extLst>
          </p:cNvPr>
          <p:cNvCxnSpPr>
            <a:stCxn id="29" idx="3"/>
          </p:cNvCxnSpPr>
          <p:nvPr/>
        </p:nvCxnSpPr>
        <p:spPr>
          <a:xfrm>
            <a:off x="9944100" y="1371600"/>
            <a:ext cx="0" cy="164620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DF4D48F-1D80-FF44-DDD3-ABA55C0DF661}"/>
              </a:ext>
            </a:extLst>
          </p:cNvPr>
          <p:cNvCxnSpPr>
            <a:cxnSpLocks/>
            <a:stCxn id="24" idx="3"/>
          </p:cNvCxnSpPr>
          <p:nvPr/>
        </p:nvCxnSpPr>
        <p:spPr>
          <a:xfrm flipV="1">
            <a:off x="7260996" y="2800609"/>
            <a:ext cx="1392873" cy="32329"/>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C293307-0EB3-1960-B3CD-B170AFA80E83}"/>
              </a:ext>
            </a:extLst>
          </p:cNvPr>
          <p:cNvCxnSpPr/>
          <p:nvPr/>
        </p:nvCxnSpPr>
        <p:spPr>
          <a:xfrm>
            <a:off x="8653869" y="2491991"/>
            <a:ext cx="0" cy="262898"/>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D053946-FF79-C996-C7E6-00DD290F84E7}"/>
              </a:ext>
            </a:extLst>
          </p:cNvPr>
          <p:cNvSpPr txBox="1"/>
          <p:nvPr/>
        </p:nvSpPr>
        <p:spPr>
          <a:xfrm>
            <a:off x="8195845" y="2529300"/>
            <a:ext cx="541191" cy="253916"/>
          </a:xfrm>
          <a:prstGeom prst="rect">
            <a:avLst/>
          </a:prstGeom>
          <a:noFill/>
        </p:spPr>
        <p:txBody>
          <a:bodyPr wrap="square" rtlCol="0">
            <a:spAutoFit/>
          </a:bodyPr>
          <a:lstStyle/>
          <a:p>
            <a:r>
              <a:rPr lang="en-US" sz="1050" dirty="0">
                <a:solidFill>
                  <a:srgbClr val="FF0000"/>
                </a:solidFill>
              </a:rPr>
              <a:t>Delta</a:t>
            </a:r>
          </a:p>
        </p:txBody>
      </p:sp>
      <p:cxnSp>
        <p:nvCxnSpPr>
          <p:cNvPr id="42" name="Straight Connector 41">
            <a:extLst>
              <a:ext uri="{FF2B5EF4-FFF2-40B4-BE49-F238E27FC236}">
                <a16:creationId xmlns:a16="http://schemas.microsoft.com/office/drawing/2014/main" id="{DCB5DBC7-B1E9-7BF9-0EF0-E0CA3766AD30}"/>
              </a:ext>
            </a:extLst>
          </p:cNvPr>
          <p:cNvCxnSpPr>
            <a:cxnSpLocks/>
          </p:cNvCxnSpPr>
          <p:nvPr/>
        </p:nvCxnSpPr>
        <p:spPr>
          <a:xfrm flipV="1">
            <a:off x="8686198" y="2409472"/>
            <a:ext cx="1221477" cy="1067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49" name="Oval 48">
            <a:extLst>
              <a:ext uri="{FF2B5EF4-FFF2-40B4-BE49-F238E27FC236}">
                <a16:creationId xmlns:a16="http://schemas.microsoft.com/office/drawing/2014/main" id="{C57B9DAE-4ED5-3538-17E5-DAE75A5714D0}"/>
              </a:ext>
            </a:extLst>
          </p:cNvPr>
          <p:cNvSpPr/>
          <p:nvPr/>
        </p:nvSpPr>
        <p:spPr>
          <a:xfrm flipH="1">
            <a:off x="9898381" y="2008374"/>
            <a:ext cx="91440" cy="91440"/>
          </a:xfrm>
          <a:prstGeom prst="ellipse">
            <a:avLst/>
          </a:prstGeom>
          <a:solidFill>
            <a:srgbClr val="FF0000"/>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8693EF93-3FD1-82A4-9A6A-1D89FC19555A}"/>
              </a:ext>
            </a:extLst>
          </p:cNvPr>
          <p:cNvSpPr txBox="1"/>
          <p:nvPr/>
        </p:nvSpPr>
        <p:spPr>
          <a:xfrm>
            <a:off x="9944100" y="1933091"/>
            <a:ext cx="1407758" cy="261610"/>
          </a:xfrm>
          <a:prstGeom prst="rect">
            <a:avLst/>
          </a:prstGeom>
          <a:noFill/>
        </p:spPr>
        <p:txBody>
          <a:bodyPr wrap="none" rtlCol="0">
            <a:spAutoFit/>
          </a:bodyPr>
          <a:lstStyle/>
          <a:p>
            <a:r>
              <a:rPr lang="en-US" sz="1100" dirty="0">
                <a:solidFill>
                  <a:srgbClr val="FF0000"/>
                </a:solidFill>
              </a:rPr>
              <a:t>Delta*</a:t>
            </a:r>
            <a:r>
              <a:rPr lang="en-US" sz="1100" dirty="0" err="1">
                <a:solidFill>
                  <a:srgbClr val="FF0000"/>
                </a:solidFill>
              </a:rPr>
              <a:t>after.modifier</a:t>
            </a:r>
            <a:endParaRPr lang="en-US" sz="1100" dirty="0">
              <a:solidFill>
                <a:srgbClr val="FF0000"/>
              </a:solidFill>
            </a:endParaRPr>
          </a:p>
        </p:txBody>
      </p:sp>
      <p:cxnSp>
        <p:nvCxnSpPr>
          <p:cNvPr id="52" name="Straight Arrow Connector 51">
            <a:extLst>
              <a:ext uri="{FF2B5EF4-FFF2-40B4-BE49-F238E27FC236}">
                <a16:creationId xmlns:a16="http://schemas.microsoft.com/office/drawing/2014/main" id="{CC753322-AAFF-5A4F-7094-1219711F175F}"/>
              </a:ext>
            </a:extLst>
          </p:cNvPr>
          <p:cNvCxnSpPr>
            <a:cxnSpLocks/>
          </p:cNvCxnSpPr>
          <p:nvPr/>
        </p:nvCxnSpPr>
        <p:spPr>
          <a:xfrm flipV="1">
            <a:off x="6481132" y="5189066"/>
            <a:ext cx="5095703" cy="635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7A868122-319F-900F-FAF3-23E9C47E5493}"/>
              </a:ext>
            </a:extLst>
          </p:cNvPr>
          <p:cNvSpPr/>
          <p:nvPr/>
        </p:nvSpPr>
        <p:spPr>
          <a:xfrm flipH="1">
            <a:off x="7127735" y="4940983"/>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69EC45B-5BAD-312F-022D-A4C912CE6B25}"/>
              </a:ext>
            </a:extLst>
          </p:cNvPr>
          <p:cNvSpPr/>
          <p:nvPr/>
        </p:nvSpPr>
        <p:spPr>
          <a:xfrm flipH="1">
            <a:off x="8552937" y="4550624"/>
            <a:ext cx="91440" cy="914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5BCD6933-4E0B-C43A-797D-ADE125A2A2DE}"/>
              </a:ext>
            </a:extLst>
          </p:cNvPr>
          <p:cNvSpPr txBox="1"/>
          <p:nvPr/>
        </p:nvSpPr>
        <p:spPr>
          <a:xfrm>
            <a:off x="6879979" y="5203896"/>
            <a:ext cx="678391" cy="369332"/>
          </a:xfrm>
          <a:prstGeom prst="rect">
            <a:avLst/>
          </a:prstGeom>
          <a:noFill/>
        </p:spPr>
        <p:txBody>
          <a:bodyPr wrap="none" rtlCol="0">
            <a:spAutoFit/>
          </a:bodyPr>
          <a:lstStyle/>
          <a:p>
            <a:r>
              <a:rPr lang="en-US" dirty="0"/>
              <a:t>2010</a:t>
            </a:r>
          </a:p>
        </p:txBody>
      </p:sp>
      <p:sp>
        <p:nvSpPr>
          <p:cNvPr id="59" name="TextBox 58">
            <a:extLst>
              <a:ext uri="{FF2B5EF4-FFF2-40B4-BE49-F238E27FC236}">
                <a16:creationId xmlns:a16="http://schemas.microsoft.com/office/drawing/2014/main" id="{457F8CE5-DA28-B219-1CFA-4741E73B13F0}"/>
              </a:ext>
            </a:extLst>
          </p:cNvPr>
          <p:cNvSpPr txBox="1"/>
          <p:nvPr/>
        </p:nvSpPr>
        <p:spPr>
          <a:xfrm>
            <a:off x="8305181" y="5189066"/>
            <a:ext cx="678391" cy="369332"/>
          </a:xfrm>
          <a:prstGeom prst="rect">
            <a:avLst/>
          </a:prstGeom>
          <a:noFill/>
        </p:spPr>
        <p:txBody>
          <a:bodyPr wrap="none" rtlCol="0">
            <a:spAutoFit/>
          </a:bodyPr>
          <a:lstStyle/>
          <a:p>
            <a:r>
              <a:rPr lang="en-US" dirty="0"/>
              <a:t>2020</a:t>
            </a:r>
          </a:p>
        </p:txBody>
      </p:sp>
      <p:sp>
        <p:nvSpPr>
          <p:cNvPr id="60" name="TextBox 59">
            <a:extLst>
              <a:ext uri="{FF2B5EF4-FFF2-40B4-BE49-F238E27FC236}">
                <a16:creationId xmlns:a16="http://schemas.microsoft.com/office/drawing/2014/main" id="{9E765CDD-ACE6-F3FB-353A-E861A82FE28C}"/>
              </a:ext>
            </a:extLst>
          </p:cNvPr>
          <p:cNvSpPr txBox="1"/>
          <p:nvPr/>
        </p:nvSpPr>
        <p:spPr>
          <a:xfrm>
            <a:off x="9730383" y="5228232"/>
            <a:ext cx="678391" cy="369332"/>
          </a:xfrm>
          <a:prstGeom prst="rect">
            <a:avLst/>
          </a:prstGeom>
          <a:noFill/>
        </p:spPr>
        <p:txBody>
          <a:bodyPr wrap="none" rtlCol="0">
            <a:spAutoFit/>
          </a:bodyPr>
          <a:lstStyle/>
          <a:p>
            <a:r>
              <a:rPr lang="en-US" dirty="0"/>
              <a:t>2030</a:t>
            </a:r>
          </a:p>
        </p:txBody>
      </p:sp>
      <p:cxnSp>
        <p:nvCxnSpPr>
          <p:cNvPr id="61" name="Straight Connector 60">
            <a:extLst>
              <a:ext uri="{FF2B5EF4-FFF2-40B4-BE49-F238E27FC236}">
                <a16:creationId xmlns:a16="http://schemas.microsoft.com/office/drawing/2014/main" id="{96CD479D-CC9E-ADBD-2A27-9DA32397FEDA}"/>
              </a:ext>
            </a:extLst>
          </p:cNvPr>
          <p:cNvCxnSpPr>
            <a:cxnSpLocks/>
          </p:cNvCxnSpPr>
          <p:nvPr/>
        </p:nvCxnSpPr>
        <p:spPr>
          <a:xfrm>
            <a:off x="9888888" y="3557694"/>
            <a:ext cx="0" cy="164620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70DF5ECF-4878-168F-A948-C6EDDA53EB49}"/>
              </a:ext>
            </a:extLst>
          </p:cNvPr>
          <p:cNvCxnSpPr>
            <a:cxnSpLocks/>
            <a:stCxn id="53" idx="3"/>
          </p:cNvCxnSpPr>
          <p:nvPr/>
        </p:nvCxnSpPr>
        <p:spPr>
          <a:xfrm flipV="1">
            <a:off x="7205784" y="4986703"/>
            <a:ext cx="1392873" cy="32329"/>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0695519F-A469-5032-8500-287A5D43B71E}"/>
              </a:ext>
            </a:extLst>
          </p:cNvPr>
          <p:cNvCxnSpPr>
            <a:cxnSpLocks/>
          </p:cNvCxnSpPr>
          <p:nvPr/>
        </p:nvCxnSpPr>
        <p:spPr>
          <a:xfrm flipV="1">
            <a:off x="8630986" y="4595566"/>
            <a:ext cx="1221477" cy="10671"/>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66" name="Oval 65">
            <a:extLst>
              <a:ext uri="{FF2B5EF4-FFF2-40B4-BE49-F238E27FC236}">
                <a16:creationId xmlns:a16="http://schemas.microsoft.com/office/drawing/2014/main" id="{D0ABE0EB-5C43-228C-C4D2-DFB764D60D52}"/>
              </a:ext>
            </a:extLst>
          </p:cNvPr>
          <p:cNvSpPr/>
          <p:nvPr/>
        </p:nvSpPr>
        <p:spPr>
          <a:xfrm flipH="1">
            <a:off x="9843169" y="4194468"/>
            <a:ext cx="91440" cy="91440"/>
          </a:xfrm>
          <a:prstGeom prst="ellipse">
            <a:avLst/>
          </a:prstGeom>
          <a:solidFill>
            <a:schemeClr val="accent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a:extLst>
              <a:ext uri="{FF2B5EF4-FFF2-40B4-BE49-F238E27FC236}">
                <a16:creationId xmlns:a16="http://schemas.microsoft.com/office/drawing/2014/main" id="{F1EA41BA-6E1E-586C-5407-4B05399CD052}"/>
              </a:ext>
            </a:extLst>
          </p:cNvPr>
          <p:cNvSpPr/>
          <p:nvPr/>
        </p:nvSpPr>
        <p:spPr>
          <a:xfrm>
            <a:off x="6441505" y="4160972"/>
            <a:ext cx="5095704" cy="910035"/>
          </a:xfrm>
          <a:custGeom>
            <a:avLst/>
            <a:gdLst>
              <a:gd name="connsiteX0" fmla="*/ 0 w 5396805"/>
              <a:gd name="connsiteY0" fmla="*/ 896210 h 910035"/>
              <a:gd name="connsiteX1" fmla="*/ 773723 w 5396805"/>
              <a:gd name="connsiteY1" fmla="*/ 851449 h 910035"/>
              <a:gd name="connsiteX2" fmla="*/ 2193281 w 5396805"/>
              <a:gd name="connsiteY2" fmla="*/ 429419 h 910035"/>
              <a:gd name="connsiteX3" fmla="*/ 3484951 w 5396805"/>
              <a:gd name="connsiteY3" fmla="*/ 84121 h 910035"/>
              <a:gd name="connsiteX4" fmla="*/ 5102736 w 5396805"/>
              <a:gd name="connsiteY4" fmla="*/ 993 h 910035"/>
              <a:gd name="connsiteX5" fmla="*/ 5390484 w 5396805"/>
              <a:gd name="connsiteY5" fmla="*/ 45754 h 91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6805" h="910035">
                <a:moveTo>
                  <a:pt x="0" y="896210"/>
                </a:moveTo>
                <a:cubicBezTo>
                  <a:pt x="204088" y="912728"/>
                  <a:pt x="408176" y="929247"/>
                  <a:pt x="773723" y="851449"/>
                </a:cubicBezTo>
                <a:cubicBezTo>
                  <a:pt x="1139270" y="773651"/>
                  <a:pt x="1741410" y="557307"/>
                  <a:pt x="2193281" y="429419"/>
                </a:cubicBezTo>
                <a:cubicBezTo>
                  <a:pt x="2645152" y="301531"/>
                  <a:pt x="3000042" y="155525"/>
                  <a:pt x="3484951" y="84121"/>
                </a:cubicBezTo>
                <a:cubicBezTo>
                  <a:pt x="3969860" y="12717"/>
                  <a:pt x="4785147" y="7387"/>
                  <a:pt x="5102736" y="993"/>
                </a:cubicBezTo>
                <a:cubicBezTo>
                  <a:pt x="5420325" y="-5401"/>
                  <a:pt x="5405404" y="20176"/>
                  <a:pt x="5390484" y="4575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269C6B8C-831C-663D-A712-64D5072A5DA7}"/>
              </a:ext>
            </a:extLst>
          </p:cNvPr>
          <p:cNvSpPr txBox="1"/>
          <p:nvPr/>
        </p:nvSpPr>
        <p:spPr>
          <a:xfrm>
            <a:off x="6312683" y="3629480"/>
            <a:ext cx="2240253" cy="1323439"/>
          </a:xfrm>
          <a:prstGeom prst="rect">
            <a:avLst/>
          </a:prstGeom>
          <a:noFill/>
        </p:spPr>
        <p:txBody>
          <a:bodyPr wrap="square" rtlCol="0">
            <a:spAutoFit/>
          </a:bodyPr>
          <a:lstStyle/>
          <a:p>
            <a:r>
              <a:rPr lang="en-US" sz="1600" dirty="0"/>
              <a:t>B. Using the 3 knots, a new spline is projected that has more realistic projections in 2030 and beyond</a:t>
            </a:r>
          </a:p>
        </p:txBody>
      </p:sp>
    </p:spTree>
    <p:extLst>
      <p:ext uri="{BB962C8B-B14F-4D97-AF65-F5344CB8AC3E}">
        <p14:creationId xmlns:p14="http://schemas.microsoft.com/office/powerpoint/2010/main" val="239439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09CE58-7850-E02B-899B-B752A33320B6}"/>
              </a:ext>
            </a:extLst>
          </p:cNvPr>
          <p:cNvSpPr/>
          <p:nvPr/>
        </p:nvSpPr>
        <p:spPr>
          <a:xfrm>
            <a:off x="9072294" y="2063173"/>
            <a:ext cx="2946398" cy="4721675"/>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F12C675-026C-D02C-5DB7-CA9D2F90D38E}"/>
              </a:ext>
            </a:extLst>
          </p:cNvPr>
          <p:cNvSpPr/>
          <p:nvPr/>
        </p:nvSpPr>
        <p:spPr>
          <a:xfrm>
            <a:off x="6868231" y="219786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6" name="Rectangle 5">
            <a:extLst>
              <a:ext uri="{FF2B5EF4-FFF2-40B4-BE49-F238E27FC236}">
                <a16:creationId xmlns:a16="http://schemas.microsoft.com/office/drawing/2014/main" id="{2BEC4023-B1D9-5547-DC0D-76504D7099A5}"/>
              </a:ext>
            </a:extLst>
          </p:cNvPr>
          <p:cNvSpPr/>
          <p:nvPr/>
        </p:nvSpPr>
        <p:spPr>
          <a:xfrm>
            <a:off x="6861880" y="331115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2115D10C-D46C-5DE6-15FF-951FADA6404F}"/>
              </a:ext>
            </a:extLst>
          </p:cNvPr>
          <p:cNvSpPr/>
          <p:nvPr/>
        </p:nvSpPr>
        <p:spPr>
          <a:xfrm>
            <a:off x="6861880" y="459983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9D52EE1F-4528-EED4-A38B-2852F4EF8E32}"/>
              </a:ext>
            </a:extLst>
          </p:cNvPr>
          <p:cNvCxnSpPr>
            <a:cxnSpLocks/>
            <a:stCxn id="13" idx="2"/>
            <a:endCxn id="5" idx="0"/>
          </p:cNvCxnSpPr>
          <p:nvPr/>
        </p:nvCxnSpPr>
        <p:spPr>
          <a:xfrm>
            <a:off x="7593398" y="1779327"/>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9" name="Straight Arrow Connector 8">
            <a:extLst>
              <a:ext uri="{FF2B5EF4-FFF2-40B4-BE49-F238E27FC236}">
                <a16:creationId xmlns:a16="http://schemas.microsoft.com/office/drawing/2014/main" id="{65510DB5-78A6-D2A4-2DFC-AC1AB2D58DF6}"/>
              </a:ext>
            </a:extLst>
          </p:cNvPr>
          <p:cNvCxnSpPr>
            <a:cxnSpLocks/>
            <a:stCxn id="5" idx="2"/>
            <a:endCxn id="6" idx="0"/>
          </p:cNvCxnSpPr>
          <p:nvPr/>
        </p:nvCxnSpPr>
        <p:spPr>
          <a:xfrm flipH="1">
            <a:off x="7593400" y="2892613"/>
            <a:ext cx="635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0" name="Straight Arrow Connector 9">
            <a:extLst>
              <a:ext uri="{FF2B5EF4-FFF2-40B4-BE49-F238E27FC236}">
                <a16:creationId xmlns:a16="http://schemas.microsoft.com/office/drawing/2014/main" id="{3C4B08E0-4B29-F69D-3C32-B85B4582D5FB}"/>
              </a:ext>
            </a:extLst>
          </p:cNvPr>
          <p:cNvCxnSpPr>
            <a:cxnSpLocks/>
            <a:stCxn id="6" idx="2"/>
            <a:endCxn id="7" idx="0"/>
          </p:cNvCxnSpPr>
          <p:nvPr/>
        </p:nvCxnSpPr>
        <p:spPr>
          <a:xfrm>
            <a:off x="7593400" y="4005899"/>
            <a:ext cx="0" cy="5939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8BD13E3D-538B-F373-5340-3D982F1C6C7D}"/>
              </a:ext>
            </a:extLst>
          </p:cNvPr>
          <p:cNvCxnSpPr>
            <a:cxnSpLocks/>
            <a:stCxn id="7" idx="1"/>
            <a:endCxn id="5" idx="1"/>
          </p:cNvCxnSpPr>
          <p:nvPr/>
        </p:nvCxnSpPr>
        <p:spPr>
          <a:xfrm rot="10800000" flipH="1">
            <a:off x="6861879" y="2545240"/>
            <a:ext cx="6351" cy="2401968"/>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5339D60D-CAD8-8782-5A73-8F4AFF406602}"/>
              </a:ext>
            </a:extLst>
          </p:cNvPr>
          <p:cNvCxnSpPr>
            <a:cxnSpLocks/>
            <a:stCxn id="6" idx="1"/>
            <a:endCxn id="5" idx="1"/>
          </p:cNvCxnSpPr>
          <p:nvPr/>
        </p:nvCxnSpPr>
        <p:spPr>
          <a:xfrm rot="10800000" flipH="1">
            <a:off x="6861879" y="2545240"/>
            <a:ext cx="6351" cy="1113286"/>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7A4DD7F0-0153-55A3-EBD7-638855B57A91}"/>
              </a:ext>
            </a:extLst>
          </p:cNvPr>
          <p:cNvSpPr/>
          <p:nvPr/>
        </p:nvSpPr>
        <p:spPr>
          <a:xfrm>
            <a:off x="6861878" y="10845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4" name="Rectangle 13">
            <a:extLst>
              <a:ext uri="{FF2B5EF4-FFF2-40B4-BE49-F238E27FC236}">
                <a16:creationId xmlns:a16="http://schemas.microsoft.com/office/drawing/2014/main" id="{F82ACED3-0D86-48BB-D01F-BD088DA7A651}"/>
              </a:ext>
            </a:extLst>
          </p:cNvPr>
          <p:cNvSpPr/>
          <p:nvPr/>
        </p:nvSpPr>
        <p:spPr>
          <a:xfrm>
            <a:off x="6868231" y="578428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5" name="Elbow Connector 14">
            <a:extLst>
              <a:ext uri="{FF2B5EF4-FFF2-40B4-BE49-F238E27FC236}">
                <a16:creationId xmlns:a16="http://schemas.microsoft.com/office/drawing/2014/main" id="{2DE17A88-8151-5CCD-F556-9C9BC8E6D707}"/>
              </a:ext>
            </a:extLst>
          </p:cNvPr>
          <p:cNvCxnSpPr>
            <a:cxnSpLocks/>
            <a:stCxn id="14" idx="1"/>
            <a:endCxn id="5" idx="1"/>
          </p:cNvCxnSpPr>
          <p:nvPr/>
        </p:nvCxnSpPr>
        <p:spPr>
          <a:xfrm rot="10800000">
            <a:off x="6868231" y="2545241"/>
            <a:ext cx="12700" cy="3586421"/>
          </a:xfrm>
          <a:prstGeom prst="bentConnector3">
            <a:avLst>
              <a:gd name="adj1" fmla="val 572727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Straight Arrow Connector 15">
            <a:extLst>
              <a:ext uri="{FF2B5EF4-FFF2-40B4-BE49-F238E27FC236}">
                <a16:creationId xmlns:a16="http://schemas.microsoft.com/office/drawing/2014/main" id="{A7C1ECC1-CB2B-A87C-AAF3-49362EE08064}"/>
              </a:ext>
            </a:extLst>
          </p:cNvPr>
          <p:cNvCxnSpPr>
            <a:cxnSpLocks/>
            <a:stCxn id="7" idx="2"/>
            <a:endCxn id="14" idx="0"/>
          </p:cNvCxnSpPr>
          <p:nvPr/>
        </p:nvCxnSpPr>
        <p:spPr>
          <a:xfrm>
            <a:off x="7593400" y="5294581"/>
            <a:ext cx="6351" cy="48970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7" name="Rectangle 16">
            <a:extLst>
              <a:ext uri="{FF2B5EF4-FFF2-40B4-BE49-F238E27FC236}">
                <a16:creationId xmlns:a16="http://schemas.microsoft.com/office/drawing/2014/main" id="{C98F8661-D809-EF15-D619-1BC2AA2E1A5A}"/>
              </a:ext>
            </a:extLst>
          </p:cNvPr>
          <p:cNvSpPr/>
          <p:nvPr/>
        </p:nvSpPr>
        <p:spPr>
          <a:xfrm>
            <a:off x="9370481" y="2197867"/>
            <a:ext cx="1737868" cy="1831082"/>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18" name="Rectangle 17">
            <a:extLst>
              <a:ext uri="{FF2B5EF4-FFF2-40B4-BE49-F238E27FC236}">
                <a16:creationId xmlns:a16="http://schemas.microsoft.com/office/drawing/2014/main" id="{F416CF36-D756-AE97-23A2-5860D29152A4}"/>
              </a:ext>
            </a:extLst>
          </p:cNvPr>
          <p:cNvSpPr/>
          <p:nvPr/>
        </p:nvSpPr>
        <p:spPr>
          <a:xfrm>
            <a:off x="9370481" y="4797404"/>
            <a:ext cx="1737868" cy="168162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19" name="Rectangle 18">
            <a:extLst>
              <a:ext uri="{FF2B5EF4-FFF2-40B4-BE49-F238E27FC236}">
                <a16:creationId xmlns:a16="http://schemas.microsoft.com/office/drawing/2014/main" id="{E2784C9F-2A92-13BF-A08B-E8AABE416CC7}"/>
              </a:ext>
            </a:extLst>
          </p:cNvPr>
          <p:cNvSpPr/>
          <p:nvPr/>
        </p:nvSpPr>
        <p:spPr>
          <a:xfrm>
            <a:off x="9368210" y="1084581"/>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a:t>
            </a:r>
          </a:p>
          <a:p>
            <a:pPr algn="ctr"/>
            <a:r>
              <a:rPr lang="en-US" dirty="0">
                <a:latin typeface="Arial" panose="020B0604020202020204" pitchFamily="34" charset="0"/>
                <a:cs typeface="Arial" panose="020B0604020202020204" pitchFamily="34" charset="0"/>
              </a:rPr>
              <a:t>Susceptible</a:t>
            </a:r>
          </a:p>
        </p:txBody>
      </p:sp>
      <p:cxnSp>
        <p:nvCxnSpPr>
          <p:cNvPr id="20" name="Straight Arrow Connector 19">
            <a:extLst>
              <a:ext uri="{FF2B5EF4-FFF2-40B4-BE49-F238E27FC236}">
                <a16:creationId xmlns:a16="http://schemas.microsoft.com/office/drawing/2014/main" id="{62926223-7884-308B-C2E5-9C0ADD60B8ED}"/>
              </a:ext>
            </a:extLst>
          </p:cNvPr>
          <p:cNvCxnSpPr>
            <a:cxnSpLocks/>
            <a:stCxn id="17" idx="2"/>
            <a:endCxn id="18" idx="0"/>
          </p:cNvCxnSpPr>
          <p:nvPr/>
        </p:nvCxnSpPr>
        <p:spPr>
          <a:xfrm>
            <a:off x="10239415" y="4028949"/>
            <a:ext cx="0" cy="76845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E1DB8F07-81D7-253C-A87C-01F91FE0BB69}"/>
              </a:ext>
            </a:extLst>
          </p:cNvPr>
          <p:cNvCxnSpPr>
            <a:cxnSpLocks/>
            <a:stCxn id="18" idx="2"/>
            <a:endCxn id="19" idx="3"/>
          </p:cNvCxnSpPr>
          <p:nvPr/>
        </p:nvCxnSpPr>
        <p:spPr>
          <a:xfrm rot="5400000" flipH="1" flipV="1">
            <a:off x="8149206" y="3522162"/>
            <a:ext cx="5047079" cy="866663"/>
          </a:xfrm>
          <a:prstGeom prst="bentConnector4">
            <a:avLst>
              <a:gd name="adj1" fmla="val -4529"/>
              <a:gd name="adj2" fmla="val 19551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Straight Arrow Connector 21">
            <a:extLst>
              <a:ext uri="{FF2B5EF4-FFF2-40B4-BE49-F238E27FC236}">
                <a16:creationId xmlns:a16="http://schemas.microsoft.com/office/drawing/2014/main" id="{A73E8B66-2BC6-3F55-F8C8-B11D405E90AE}"/>
              </a:ext>
            </a:extLst>
          </p:cNvPr>
          <p:cNvCxnSpPr>
            <a:cxnSpLocks/>
            <a:stCxn id="19" idx="2"/>
            <a:endCxn id="17" idx="0"/>
          </p:cNvCxnSpPr>
          <p:nvPr/>
        </p:nvCxnSpPr>
        <p:spPr>
          <a:xfrm>
            <a:off x="10237144" y="1779327"/>
            <a:ext cx="227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 name="Elbow Connector 22">
            <a:extLst>
              <a:ext uri="{FF2B5EF4-FFF2-40B4-BE49-F238E27FC236}">
                <a16:creationId xmlns:a16="http://schemas.microsoft.com/office/drawing/2014/main" id="{7401C67C-5B74-51E3-F030-E2690FC17F89}"/>
              </a:ext>
            </a:extLst>
          </p:cNvPr>
          <p:cNvCxnSpPr>
            <a:cxnSpLocks/>
            <a:stCxn id="17" idx="3"/>
            <a:endCxn id="19" idx="3"/>
          </p:cNvCxnSpPr>
          <p:nvPr/>
        </p:nvCxnSpPr>
        <p:spPr>
          <a:xfrm flipH="1" flipV="1">
            <a:off x="11106078" y="1431954"/>
            <a:ext cx="2271" cy="1681454"/>
          </a:xfrm>
          <a:prstGeom prst="bentConnector3">
            <a:avLst>
              <a:gd name="adj1" fmla="val -195728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7ED2FB08-AF86-D7A3-8403-1755F8689169}"/>
              </a:ext>
            </a:extLst>
          </p:cNvPr>
          <p:cNvSpPr txBox="1"/>
          <p:nvPr/>
        </p:nvSpPr>
        <p:spPr>
          <a:xfrm rot="16200000">
            <a:off x="10746163" y="2235962"/>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25" name="TextBox 24">
            <a:extLst>
              <a:ext uri="{FF2B5EF4-FFF2-40B4-BE49-F238E27FC236}">
                <a16:creationId xmlns:a16="http://schemas.microsoft.com/office/drawing/2014/main" id="{65166B16-3248-115A-25EB-6075E83DF6E1}"/>
              </a:ext>
            </a:extLst>
          </p:cNvPr>
          <p:cNvSpPr txBox="1"/>
          <p:nvPr/>
        </p:nvSpPr>
        <p:spPr>
          <a:xfrm>
            <a:off x="10261918" y="422340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26" name="TextBox 25">
            <a:extLst>
              <a:ext uri="{FF2B5EF4-FFF2-40B4-BE49-F238E27FC236}">
                <a16:creationId xmlns:a16="http://schemas.microsoft.com/office/drawing/2014/main" id="{9CCEE348-E1C9-8CEC-06EC-897041D31F8D}"/>
              </a:ext>
            </a:extLst>
          </p:cNvPr>
          <p:cNvSpPr txBox="1"/>
          <p:nvPr/>
        </p:nvSpPr>
        <p:spPr>
          <a:xfrm>
            <a:off x="728133" y="812800"/>
            <a:ext cx="2416111" cy="369332"/>
          </a:xfrm>
          <a:prstGeom prst="rect">
            <a:avLst/>
          </a:prstGeom>
          <a:noFill/>
        </p:spPr>
        <p:txBody>
          <a:bodyPr wrap="none" rtlCol="0">
            <a:spAutoFit/>
          </a:bodyPr>
          <a:lstStyle/>
          <a:p>
            <a:r>
              <a:rPr lang="en-US" dirty="0"/>
              <a:t>Initial model proposed</a:t>
            </a:r>
          </a:p>
        </p:txBody>
      </p:sp>
      <p:sp>
        <p:nvSpPr>
          <p:cNvPr id="27" name="TextBox 26">
            <a:extLst>
              <a:ext uri="{FF2B5EF4-FFF2-40B4-BE49-F238E27FC236}">
                <a16:creationId xmlns:a16="http://schemas.microsoft.com/office/drawing/2014/main" id="{1EB301B9-9819-33FD-4EB7-E14B3330C994}"/>
              </a:ext>
            </a:extLst>
          </p:cNvPr>
          <p:cNvSpPr txBox="1"/>
          <p:nvPr/>
        </p:nvSpPr>
        <p:spPr>
          <a:xfrm>
            <a:off x="863600" y="1507067"/>
            <a:ext cx="2421112" cy="1200329"/>
          </a:xfrm>
          <a:prstGeom prst="rect">
            <a:avLst/>
          </a:prstGeom>
          <a:noFill/>
        </p:spPr>
        <p:txBody>
          <a:bodyPr wrap="none" rtlCol="0">
            <a:spAutoFit/>
          </a:bodyPr>
          <a:lstStyle/>
          <a:p>
            <a:r>
              <a:rPr lang="en-US" dirty="0"/>
              <a:t>Lacking components:</a:t>
            </a:r>
          </a:p>
          <a:p>
            <a:pPr marL="285750" indent="-285750">
              <a:buFont typeface="Arial" panose="020B0604020202020204" pitchFamily="34" charset="0"/>
              <a:buChar char="•"/>
            </a:pPr>
            <a:r>
              <a:rPr lang="en-US" dirty="0"/>
              <a:t>Immunity</a:t>
            </a:r>
          </a:p>
          <a:p>
            <a:pPr marL="285750" indent="-285750">
              <a:buFont typeface="Arial" panose="020B0604020202020204" pitchFamily="34" charset="0"/>
              <a:buChar char="•"/>
            </a:pPr>
            <a:r>
              <a:rPr lang="en-US" dirty="0"/>
              <a:t>Relapse secondary </a:t>
            </a:r>
          </a:p>
          <a:p>
            <a:pPr marL="285750" indent="-285750">
              <a:buFont typeface="Arial" panose="020B0604020202020204" pitchFamily="34" charset="0"/>
              <a:buChar char="•"/>
            </a:pPr>
            <a:r>
              <a:rPr lang="en-US" dirty="0"/>
              <a:t>neurosyphilis</a:t>
            </a:r>
          </a:p>
        </p:txBody>
      </p:sp>
      <p:sp>
        <p:nvSpPr>
          <p:cNvPr id="29" name="TextBox 28">
            <a:extLst>
              <a:ext uri="{FF2B5EF4-FFF2-40B4-BE49-F238E27FC236}">
                <a16:creationId xmlns:a16="http://schemas.microsoft.com/office/drawing/2014/main" id="{2A6E92BF-0E50-DC18-4166-F528D4BBDFCF}"/>
              </a:ext>
            </a:extLst>
          </p:cNvPr>
          <p:cNvSpPr txBox="1"/>
          <p:nvPr/>
        </p:nvSpPr>
        <p:spPr>
          <a:xfrm>
            <a:off x="1124323" y="3999670"/>
            <a:ext cx="3580147" cy="1200329"/>
          </a:xfrm>
          <a:prstGeom prst="rect">
            <a:avLst/>
          </a:prstGeom>
          <a:noFill/>
        </p:spPr>
        <p:txBody>
          <a:bodyPr wrap="none" rtlCol="0">
            <a:spAutoFit/>
          </a:bodyPr>
          <a:lstStyle/>
          <a:p>
            <a:r>
              <a:rPr lang="en-US" dirty="0"/>
              <a:t>We need a reinfection parameters </a:t>
            </a:r>
          </a:p>
          <a:p>
            <a:r>
              <a:rPr lang="en-US" dirty="0"/>
              <a:t>Is it less or more than one? </a:t>
            </a:r>
          </a:p>
          <a:p>
            <a:r>
              <a:rPr lang="en-US" dirty="0"/>
              <a:t>To look for cohort studies---</a:t>
            </a:r>
          </a:p>
          <a:p>
            <a:r>
              <a:rPr lang="en-US" dirty="0" err="1"/>
              <a:t>Imunity</a:t>
            </a:r>
            <a:r>
              <a:rPr lang="en-US" dirty="0"/>
              <a:t> after treatment </a:t>
            </a:r>
          </a:p>
        </p:txBody>
      </p:sp>
    </p:spTree>
    <p:extLst>
      <p:ext uri="{BB962C8B-B14F-4D97-AF65-F5344CB8AC3E}">
        <p14:creationId xmlns:p14="http://schemas.microsoft.com/office/powerpoint/2010/main" val="337871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782073-2F5B-E966-62E6-18212C84C431}"/>
              </a:ext>
            </a:extLst>
          </p:cNvPr>
          <p:cNvSpPr/>
          <p:nvPr/>
        </p:nvSpPr>
        <p:spPr>
          <a:xfrm>
            <a:off x="1855556" y="165804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72" name="Rectangle 71">
            <a:extLst>
              <a:ext uri="{FF2B5EF4-FFF2-40B4-BE49-F238E27FC236}">
                <a16:creationId xmlns:a16="http://schemas.microsoft.com/office/drawing/2014/main" id="{EAF6CAF8-C052-F46D-4C63-3413BCF4CFF7}"/>
              </a:ext>
            </a:extLst>
          </p:cNvPr>
          <p:cNvSpPr/>
          <p:nvPr/>
        </p:nvSpPr>
        <p:spPr>
          <a:xfrm>
            <a:off x="792005" y="280735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3" name="Rectangle 72">
            <a:extLst>
              <a:ext uri="{FF2B5EF4-FFF2-40B4-BE49-F238E27FC236}">
                <a16:creationId xmlns:a16="http://schemas.microsoft.com/office/drawing/2014/main" id="{1C65EC9B-8C5B-6895-4132-409664876C6A}"/>
              </a:ext>
            </a:extLst>
          </p:cNvPr>
          <p:cNvSpPr/>
          <p:nvPr/>
        </p:nvSpPr>
        <p:spPr>
          <a:xfrm>
            <a:off x="1849203" y="458559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4" name="Straight Arrow Connector 73">
            <a:extLst>
              <a:ext uri="{FF2B5EF4-FFF2-40B4-BE49-F238E27FC236}">
                <a16:creationId xmlns:a16="http://schemas.microsoft.com/office/drawing/2014/main" id="{1AB81E2C-B4D9-4851-5182-7F299967DC14}"/>
              </a:ext>
            </a:extLst>
          </p:cNvPr>
          <p:cNvCxnSpPr>
            <a:cxnSpLocks/>
            <a:stCxn id="79" idx="2"/>
            <a:endCxn id="71" idx="0"/>
          </p:cNvCxnSpPr>
          <p:nvPr/>
        </p:nvCxnSpPr>
        <p:spPr>
          <a:xfrm>
            <a:off x="2580723" y="1239501"/>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9" name="Rectangle 78">
            <a:extLst>
              <a:ext uri="{FF2B5EF4-FFF2-40B4-BE49-F238E27FC236}">
                <a16:creationId xmlns:a16="http://schemas.microsoft.com/office/drawing/2014/main" id="{F317A9C9-C1D9-C6A9-0B0D-36A16BFB0816}"/>
              </a:ext>
            </a:extLst>
          </p:cNvPr>
          <p:cNvSpPr/>
          <p:nvPr/>
        </p:nvSpPr>
        <p:spPr>
          <a:xfrm>
            <a:off x="1849203" y="54475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80" name="Rectangle 79">
            <a:extLst>
              <a:ext uri="{FF2B5EF4-FFF2-40B4-BE49-F238E27FC236}">
                <a16:creationId xmlns:a16="http://schemas.microsoft.com/office/drawing/2014/main" id="{9AE92F3B-45D1-7106-A1AC-D5C669EF283E}"/>
              </a:ext>
            </a:extLst>
          </p:cNvPr>
          <p:cNvSpPr/>
          <p:nvPr/>
        </p:nvSpPr>
        <p:spPr>
          <a:xfrm>
            <a:off x="1855556" y="573941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1774E6BF-B31D-2661-1D9B-C4DB28C65969}"/>
              </a:ext>
            </a:extLst>
          </p:cNvPr>
          <p:cNvCxnSpPr>
            <a:cxnSpLocks/>
            <a:stCxn id="72" idx="2"/>
            <a:endCxn id="98" idx="0"/>
          </p:cNvCxnSpPr>
          <p:nvPr/>
        </p:nvCxnSpPr>
        <p:spPr>
          <a:xfrm>
            <a:off x="1523525" y="3502104"/>
            <a:ext cx="0" cy="15484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8" name="Rectangle 97">
            <a:extLst>
              <a:ext uri="{FF2B5EF4-FFF2-40B4-BE49-F238E27FC236}">
                <a16:creationId xmlns:a16="http://schemas.microsoft.com/office/drawing/2014/main" id="{0347CEC1-3C44-C4AD-67D9-62EC90EB8063}"/>
              </a:ext>
            </a:extLst>
          </p:cNvPr>
          <p:cNvSpPr/>
          <p:nvPr/>
        </p:nvSpPr>
        <p:spPr>
          <a:xfrm>
            <a:off x="792005" y="365695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07" name="Elbow Connector 106">
            <a:extLst>
              <a:ext uri="{FF2B5EF4-FFF2-40B4-BE49-F238E27FC236}">
                <a16:creationId xmlns:a16="http://schemas.microsoft.com/office/drawing/2014/main" id="{C17B234B-FD52-CF55-ABFA-68E2FA980EC9}"/>
              </a:ext>
            </a:extLst>
          </p:cNvPr>
          <p:cNvCxnSpPr>
            <a:cxnSpLocks/>
            <a:stCxn id="73" idx="2"/>
            <a:endCxn id="80" idx="0"/>
          </p:cNvCxnSpPr>
          <p:nvPr/>
        </p:nvCxnSpPr>
        <p:spPr>
          <a:xfrm rot="16200000" flipH="1">
            <a:off x="2354365" y="550670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0" name="Elbow Connector 109">
            <a:extLst>
              <a:ext uri="{FF2B5EF4-FFF2-40B4-BE49-F238E27FC236}">
                <a16:creationId xmlns:a16="http://schemas.microsoft.com/office/drawing/2014/main" id="{E8A04225-3D9C-74CF-226E-34F8A96B0D45}"/>
              </a:ext>
            </a:extLst>
          </p:cNvPr>
          <p:cNvCxnSpPr>
            <a:cxnSpLocks/>
            <a:stCxn id="98" idx="2"/>
            <a:endCxn id="73" idx="1"/>
          </p:cNvCxnSpPr>
          <p:nvPr/>
        </p:nvCxnSpPr>
        <p:spPr>
          <a:xfrm rot="16200000" flipH="1">
            <a:off x="1395726" y="4479495"/>
            <a:ext cx="581276"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3" name="Elbow Connector 112">
            <a:extLst>
              <a:ext uri="{FF2B5EF4-FFF2-40B4-BE49-F238E27FC236}">
                <a16:creationId xmlns:a16="http://schemas.microsoft.com/office/drawing/2014/main" id="{E31B8D43-300F-046A-86A8-2137E0ED10CA}"/>
              </a:ext>
            </a:extLst>
          </p:cNvPr>
          <p:cNvCxnSpPr>
            <a:cxnSpLocks/>
            <a:stCxn id="71" idx="2"/>
            <a:endCxn id="73" idx="3"/>
          </p:cNvCxnSpPr>
          <p:nvPr/>
        </p:nvCxnSpPr>
        <p:spPr>
          <a:xfrm rot="16200000" flipH="1">
            <a:off x="1659567" y="3280295"/>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8" name="Elbow Connector 117">
            <a:extLst>
              <a:ext uri="{FF2B5EF4-FFF2-40B4-BE49-F238E27FC236}">
                <a16:creationId xmlns:a16="http://schemas.microsoft.com/office/drawing/2014/main" id="{D150344C-31B0-40D4-D494-FAB47C763F0C}"/>
              </a:ext>
            </a:extLst>
          </p:cNvPr>
          <p:cNvCxnSpPr>
            <a:cxnSpLocks/>
            <a:stCxn id="71" idx="2"/>
            <a:endCxn id="72" idx="0"/>
          </p:cNvCxnSpPr>
          <p:nvPr/>
        </p:nvCxnSpPr>
        <p:spPr>
          <a:xfrm rot="5400000">
            <a:off x="1828016" y="2048297"/>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48" name="TextBox 147">
            <a:extLst>
              <a:ext uri="{FF2B5EF4-FFF2-40B4-BE49-F238E27FC236}">
                <a16:creationId xmlns:a16="http://schemas.microsoft.com/office/drawing/2014/main" id="{95A8C1B0-AA5F-0667-8224-00AF66277153}"/>
              </a:ext>
            </a:extLst>
          </p:cNvPr>
          <p:cNvSpPr txBox="1"/>
          <p:nvPr/>
        </p:nvSpPr>
        <p:spPr>
          <a:xfrm>
            <a:off x="1239623" y="2237099"/>
            <a:ext cx="622286" cy="369332"/>
          </a:xfrm>
          <a:prstGeom prst="rect">
            <a:avLst/>
          </a:prstGeom>
          <a:noFill/>
        </p:spPr>
        <p:txBody>
          <a:bodyPr wrap="none" rtlCol="0">
            <a:spAutoFit/>
          </a:bodyPr>
          <a:lstStyle/>
          <a:p>
            <a:r>
              <a:rPr lang="en-US" dirty="0"/>
              <a:t>25%</a:t>
            </a:r>
          </a:p>
        </p:txBody>
      </p:sp>
      <p:sp>
        <p:nvSpPr>
          <p:cNvPr id="149" name="TextBox 148">
            <a:extLst>
              <a:ext uri="{FF2B5EF4-FFF2-40B4-BE49-F238E27FC236}">
                <a16:creationId xmlns:a16="http://schemas.microsoft.com/office/drawing/2014/main" id="{29A52BAA-7596-1DAA-6924-73F887D0098E}"/>
              </a:ext>
            </a:extLst>
          </p:cNvPr>
          <p:cNvSpPr txBox="1"/>
          <p:nvPr/>
        </p:nvSpPr>
        <p:spPr>
          <a:xfrm>
            <a:off x="3278667" y="2272401"/>
            <a:ext cx="622286" cy="369332"/>
          </a:xfrm>
          <a:prstGeom prst="rect">
            <a:avLst/>
          </a:prstGeom>
          <a:noFill/>
        </p:spPr>
        <p:txBody>
          <a:bodyPr wrap="square" rtlCol="0">
            <a:spAutoFit/>
          </a:bodyPr>
          <a:lstStyle/>
          <a:p>
            <a:r>
              <a:rPr lang="en-US" dirty="0"/>
              <a:t>75%</a:t>
            </a:r>
          </a:p>
        </p:txBody>
      </p:sp>
      <p:sp>
        <p:nvSpPr>
          <p:cNvPr id="164" name="TextBox 163">
            <a:extLst>
              <a:ext uri="{FF2B5EF4-FFF2-40B4-BE49-F238E27FC236}">
                <a16:creationId xmlns:a16="http://schemas.microsoft.com/office/drawing/2014/main" id="{58EF7E2F-EB85-FD53-98F0-BA88EDF95BE1}"/>
              </a:ext>
            </a:extLst>
          </p:cNvPr>
          <p:cNvSpPr txBox="1"/>
          <p:nvPr/>
        </p:nvSpPr>
        <p:spPr>
          <a:xfrm>
            <a:off x="6282267" y="423333"/>
            <a:ext cx="4753994" cy="523220"/>
          </a:xfrm>
          <a:prstGeom prst="rect">
            <a:avLst/>
          </a:prstGeom>
          <a:noFill/>
        </p:spPr>
        <p:txBody>
          <a:bodyPr wrap="none" rtlCol="0">
            <a:spAutoFit/>
          </a:bodyPr>
          <a:lstStyle/>
          <a:p>
            <a:r>
              <a:rPr lang="en-US" sz="2800" b="1" dirty="0"/>
              <a:t>Relapse to secondary cases</a:t>
            </a:r>
          </a:p>
        </p:txBody>
      </p:sp>
      <p:sp>
        <p:nvSpPr>
          <p:cNvPr id="14" name="Rectangle 13">
            <a:extLst>
              <a:ext uri="{FF2B5EF4-FFF2-40B4-BE49-F238E27FC236}">
                <a16:creationId xmlns:a16="http://schemas.microsoft.com/office/drawing/2014/main" id="{111D4ABB-7696-A769-F34C-F246DAE46F76}"/>
              </a:ext>
            </a:extLst>
          </p:cNvPr>
          <p:cNvSpPr/>
          <p:nvPr/>
        </p:nvSpPr>
        <p:spPr>
          <a:xfrm>
            <a:off x="4991725" y="8959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15" name="Rectangle 14">
            <a:extLst>
              <a:ext uri="{FF2B5EF4-FFF2-40B4-BE49-F238E27FC236}">
                <a16:creationId xmlns:a16="http://schemas.microsoft.com/office/drawing/2014/main" id="{1E0F10A0-2427-E0D9-058F-90777AFD4A4D}"/>
              </a:ext>
            </a:extLst>
          </p:cNvPr>
          <p:cNvSpPr/>
          <p:nvPr/>
        </p:nvSpPr>
        <p:spPr>
          <a:xfrm>
            <a:off x="4998078" y="29622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16" name="Rectangle 15">
            <a:extLst>
              <a:ext uri="{FF2B5EF4-FFF2-40B4-BE49-F238E27FC236}">
                <a16:creationId xmlns:a16="http://schemas.microsoft.com/office/drawing/2014/main" id="{3A4B8CC2-9152-439D-B84A-8AC57EA83B42}"/>
              </a:ext>
            </a:extLst>
          </p:cNvPr>
          <p:cNvSpPr/>
          <p:nvPr/>
        </p:nvSpPr>
        <p:spPr>
          <a:xfrm>
            <a:off x="4985372" y="457342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17" name="Straight Arrow Connector 16">
            <a:extLst>
              <a:ext uri="{FF2B5EF4-FFF2-40B4-BE49-F238E27FC236}">
                <a16:creationId xmlns:a16="http://schemas.microsoft.com/office/drawing/2014/main" id="{2A75CFC7-9C83-BA62-0DF2-CC9B80424E19}"/>
              </a:ext>
            </a:extLst>
          </p:cNvPr>
          <p:cNvCxnSpPr>
            <a:cxnSpLocks/>
            <a:stCxn id="18" idx="2"/>
            <a:endCxn id="14" idx="0"/>
          </p:cNvCxnSpPr>
          <p:nvPr/>
        </p:nvCxnSpPr>
        <p:spPr>
          <a:xfrm flipH="1">
            <a:off x="5723245" y="509139"/>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8" name="Rectangle 17">
            <a:extLst>
              <a:ext uri="{FF2B5EF4-FFF2-40B4-BE49-F238E27FC236}">
                <a16:creationId xmlns:a16="http://schemas.microsoft.com/office/drawing/2014/main" id="{7124D018-C097-0EA9-35AC-C96DD59DF27C}"/>
              </a:ext>
            </a:extLst>
          </p:cNvPr>
          <p:cNvSpPr/>
          <p:nvPr/>
        </p:nvSpPr>
        <p:spPr>
          <a:xfrm>
            <a:off x="4998078" y="-1856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9" name="Rectangle 18">
            <a:extLst>
              <a:ext uri="{FF2B5EF4-FFF2-40B4-BE49-F238E27FC236}">
                <a16:creationId xmlns:a16="http://schemas.microsoft.com/office/drawing/2014/main" id="{ACB55F39-97CF-20AF-776C-8683F7CF4BEE}"/>
              </a:ext>
            </a:extLst>
          </p:cNvPr>
          <p:cNvSpPr/>
          <p:nvPr/>
        </p:nvSpPr>
        <p:spPr>
          <a:xfrm>
            <a:off x="4991725" y="572724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20" name="Elbow Connector 19">
            <a:extLst>
              <a:ext uri="{FF2B5EF4-FFF2-40B4-BE49-F238E27FC236}">
                <a16:creationId xmlns:a16="http://schemas.microsoft.com/office/drawing/2014/main" id="{1E855CF5-F658-BA6B-7E68-662B0F1160F8}"/>
              </a:ext>
            </a:extLst>
          </p:cNvPr>
          <p:cNvCxnSpPr>
            <a:cxnSpLocks/>
            <a:stCxn id="16" idx="2"/>
            <a:endCxn id="19" idx="0"/>
          </p:cNvCxnSpPr>
          <p:nvPr/>
        </p:nvCxnSpPr>
        <p:spPr>
          <a:xfrm rot="16200000" flipH="1">
            <a:off x="5490534" y="5494531"/>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F87494BE-09BF-B601-7A9B-E1CCB08A9B4F}"/>
              </a:ext>
            </a:extLst>
          </p:cNvPr>
          <p:cNvCxnSpPr>
            <a:cxnSpLocks/>
            <a:stCxn id="15" idx="2"/>
            <a:endCxn id="16" idx="0"/>
          </p:cNvCxnSpPr>
          <p:nvPr/>
        </p:nvCxnSpPr>
        <p:spPr>
          <a:xfrm rot="5400000">
            <a:off x="5265006" y="4108836"/>
            <a:ext cx="916478" cy="12706"/>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Elbow Connector 21">
            <a:extLst>
              <a:ext uri="{FF2B5EF4-FFF2-40B4-BE49-F238E27FC236}">
                <a16:creationId xmlns:a16="http://schemas.microsoft.com/office/drawing/2014/main" id="{544EEBA6-D2AC-279F-B0B4-14BF850784B3}"/>
              </a:ext>
            </a:extLst>
          </p:cNvPr>
          <p:cNvCxnSpPr>
            <a:cxnSpLocks/>
            <a:stCxn id="15" idx="1"/>
            <a:endCxn id="25" idx="1"/>
          </p:cNvCxnSpPr>
          <p:nvPr/>
        </p:nvCxnSpPr>
        <p:spPr>
          <a:xfrm rot="10800000">
            <a:off x="4998078" y="2159767"/>
            <a:ext cx="12700" cy="1149810"/>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 name="TextBox 22">
            <a:extLst>
              <a:ext uri="{FF2B5EF4-FFF2-40B4-BE49-F238E27FC236}">
                <a16:creationId xmlns:a16="http://schemas.microsoft.com/office/drawing/2014/main" id="{B3806C34-9B60-0B2E-8F4A-9FEF9A19AB93}"/>
              </a:ext>
            </a:extLst>
          </p:cNvPr>
          <p:cNvSpPr txBox="1"/>
          <p:nvPr/>
        </p:nvSpPr>
        <p:spPr>
          <a:xfrm>
            <a:off x="4375792" y="2224928"/>
            <a:ext cx="622286" cy="369332"/>
          </a:xfrm>
          <a:prstGeom prst="rect">
            <a:avLst/>
          </a:prstGeom>
          <a:noFill/>
        </p:spPr>
        <p:txBody>
          <a:bodyPr wrap="none" rtlCol="0">
            <a:spAutoFit/>
          </a:bodyPr>
          <a:lstStyle/>
          <a:p>
            <a:r>
              <a:rPr lang="en-US" dirty="0"/>
              <a:t>25%</a:t>
            </a:r>
          </a:p>
        </p:txBody>
      </p:sp>
      <p:sp>
        <p:nvSpPr>
          <p:cNvPr id="24" name="TextBox 23">
            <a:extLst>
              <a:ext uri="{FF2B5EF4-FFF2-40B4-BE49-F238E27FC236}">
                <a16:creationId xmlns:a16="http://schemas.microsoft.com/office/drawing/2014/main" id="{C3215746-364F-92E3-DA2C-8854946FB03D}"/>
              </a:ext>
            </a:extLst>
          </p:cNvPr>
          <p:cNvSpPr txBox="1"/>
          <p:nvPr/>
        </p:nvSpPr>
        <p:spPr>
          <a:xfrm>
            <a:off x="6579221" y="3047497"/>
            <a:ext cx="785045" cy="369332"/>
          </a:xfrm>
          <a:prstGeom prst="rect">
            <a:avLst/>
          </a:prstGeom>
          <a:noFill/>
        </p:spPr>
        <p:txBody>
          <a:bodyPr wrap="square" rtlCol="0">
            <a:spAutoFit/>
          </a:bodyPr>
          <a:lstStyle/>
          <a:p>
            <a:r>
              <a:rPr lang="en-US" dirty="0"/>
              <a:t>75%</a:t>
            </a:r>
          </a:p>
        </p:txBody>
      </p:sp>
      <p:sp>
        <p:nvSpPr>
          <p:cNvPr id="25" name="Rectangle 24">
            <a:extLst>
              <a:ext uri="{FF2B5EF4-FFF2-40B4-BE49-F238E27FC236}">
                <a16:creationId xmlns:a16="http://schemas.microsoft.com/office/drawing/2014/main" id="{6D74A52A-2CF1-A48B-FF39-52063962EA3C}"/>
              </a:ext>
            </a:extLst>
          </p:cNvPr>
          <p:cNvSpPr/>
          <p:nvPr/>
        </p:nvSpPr>
        <p:spPr>
          <a:xfrm>
            <a:off x="4998078" y="181239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sp>
        <p:nvSpPr>
          <p:cNvPr id="26" name="TextBox 25">
            <a:extLst>
              <a:ext uri="{FF2B5EF4-FFF2-40B4-BE49-F238E27FC236}">
                <a16:creationId xmlns:a16="http://schemas.microsoft.com/office/drawing/2014/main" id="{7400C33D-FDF4-C653-EC0F-F8CA47EE7FBF}"/>
              </a:ext>
            </a:extLst>
          </p:cNvPr>
          <p:cNvSpPr txBox="1"/>
          <p:nvPr/>
        </p:nvSpPr>
        <p:spPr>
          <a:xfrm>
            <a:off x="6935056" y="3565133"/>
            <a:ext cx="1560042" cy="369332"/>
          </a:xfrm>
          <a:prstGeom prst="rect">
            <a:avLst/>
          </a:prstGeom>
          <a:noFill/>
        </p:spPr>
        <p:txBody>
          <a:bodyPr wrap="none" rtlCol="0">
            <a:spAutoFit/>
          </a:bodyPr>
          <a:lstStyle/>
          <a:p>
            <a:r>
              <a:rPr lang="en-US" dirty="0"/>
              <a:t>The issue is in</a:t>
            </a:r>
          </a:p>
        </p:txBody>
      </p:sp>
      <p:sp>
        <p:nvSpPr>
          <p:cNvPr id="52" name="Rectangle 51">
            <a:extLst>
              <a:ext uri="{FF2B5EF4-FFF2-40B4-BE49-F238E27FC236}">
                <a16:creationId xmlns:a16="http://schemas.microsoft.com/office/drawing/2014/main" id="{FB06353E-03B9-4AFE-E61A-A4AE80B7953A}"/>
              </a:ext>
            </a:extLst>
          </p:cNvPr>
          <p:cNvSpPr/>
          <p:nvPr/>
        </p:nvSpPr>
        <p:spPr>
          <a:xfrm>
            <a:off x="8278022"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3" name="Rectangle 52">
            <a:extLst>
              <a:ext uri="{FF2B5EF4-FFF2-40B4-BE49-F238E27FC236}">
                <a16:creationId xmlns:a16="http://schemas.microsoft.com/office/drawing/2014/main" id="{B467EE06-6C57-FE10-603E-8F6FCD92FFB6}"/>
              </a:ext>
            </a:extLst>
          </p:cNvPr>
          <p:cNvSpPr/>
          <p:nvPr/>
        </p:nvSpPr>
        <p:spPr>
          <a:xfrm>
            <a:off x="10204166" y="1976845"/>
            <a:ext cx="1463040" cy="2276655"/>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dirty="0" err="1">
                <a:latin typeface="Arial" panose="020B0604020202020204" pitchFamily="34" charset="0"/>
                <a:cs typeface="Arial" panose="020B0604020202020204" pitchFamily="34" charset="0"/>
              </a:rPr>
              <a:t>asympthomatic</a:t>
            </a: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F74EDEA7-3D36-CDB3-9691-822527471676}"/>
              </a:ext>
            </a:extLst>
          </p:cNvPr>
          <p:cNvSpPr/>
          <p:nvPr/>
        </p:nvSpPr>
        <p:spPr>
          <a:xfrm>
            <a:off x="8271669"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55" name="Straight Arrow Connector 54">
            <a:extLst>
              <a:ext uri="{FF2B5EF4-FFF2-40B4-BE49-F238E27FC236}">
                <a16:creationId xmlns:a16="http://schemas.microsoft.com/office/drawing/2014/main" id="{34A6DDBB-234C-AD11-4EAE-ACE09896A39A}"/>
              </a:ext>
            </a:extLst>
          </p:cNvPr>
          <p:cNvCxnSpPr>
            <a:cxnSpLocks/>
            <a:stCxn id="56" idx="2"/>
            <a:endCxn id="52" idx="0"/>
          </p:cNvCxnSpPr>
          <p:nvPr/>
        </p:nvCxnSpPr>
        <p:spPr>
          <a:xfrm flipH="1">
            <a:off x="9009542"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6" name="Rectangle 55">
            <a:extLst>
              <a:ext uri="{FF2B5EF4-FFF2-40B4-BE49-F238E27FC236}">
                <a16:creationId xmlns:a16="http://schemas.microsoft.com/office/drawing/2014/main" id="{C7BB47C4-9495-36B2-3DB6-9EF11A7A4EE0}"/>
              </a:ext>
            </a:extLst>
          </p:cNvPr>
          <p:cNvSpPr/>
          <p:nvPr/>
        </p:nvSpPr>
        <p:spPr>
          <a:xfrm>
            <a:off x="8284375"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57" name="Rectangle 56">
            <a:extLst>
              <a:ext uri="{FF2B5EF4-FFF2-40B4-BE49-F238E27FC236}">
                <a16:creationId xmlns:a16="http://schemas.microsoft.com/office/drawing/2014/main" id="{2A9F6E20-8B74-FC18-CAF3-E46654374EFD}"/>
              </a:ext>
            </a:extLst>
          </p:cNvPr>
          <p:cNvSpPr/>
          <p:nvPr/>
        </p:nvSpPr>
        <p:spPr>
          <a:xfrm>
            <a:off x="8278022"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58" name="Elbow Connector 57">
            <a:extLst>
              <a:ext uri="{FF2B5EF4-FFF2-40B4-BE49-F238E27FC236}">
                <a16:creationId xmlns:a16="http://schemas.microsoft.com/office/drawing/2014/main" id="{7B8295F9-BB29-F3C9-2C0A-B6CA731C7CC8}"/>
              </a:ext>
            </a:extLst>
          </p:cNvPr>
          <p:cNvCxnSpPr>
            <a:cxnSpLocks/>
            <a:stCxn id="54" idx="2"/>
            <a:endCxn id="57" idx="0"/>
          </p:cNvCxnSpPr>
          <p:nvPr/>
        </p:nvCxnSpPr>
        <p:spPr>
          <a:xfrm rot="16200000" flipH="1">
            <a:off x="8776831"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9" name="Elbow Connector 58">
            <a:extLst>
              <a:ext uri="{FF2B5EF4-FFF2-40B4-BE49-F238E27FC236}">
                <a16:creationId xmlns:a16="http://schemas.microsoft.com/office/drawing/2014/main" id="{C4CC4195-88DA-3E98-DE4F-24098788B2C6}"/>
              </a:ext>
            </a:extLst>
          </p:cNvPr>
          <p:cNvCxnSpPr>
            <a:cxnSpLocks/>
            <a:stCxn id="53" idx="2"/>
            <a:endCxn id="54" idx="0"/>
          </p:cNvCxnSpPr>
          <p:nvPr/>
        </p:nvCxnSpPr>
        <p:spPr>
          <a:xfrm rot="5400000">
            <a:off x="9759829" y="3496861"/>
            <a:ext cx="419219" cy="1932497"/>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0" name="Elbow Connector 59">
            <a:extLst>
              <a:ext uri="{FF2B5EF4-FFF2-40B4-BE49-F238E27FC236}">
                <a16:creationId xmlns:a16="http://schemas.microsoft.com/office/drawing/2014/main" id="{AF45378B-10B3-2706-C496-241BE57BD400}"/>
              </a:ext>
            </a:extLst>
          </p:cNvPr>
          <p:cNvCxnSpPr>
            <a:cxnSpLocks/>
            <a:stCxn id="53" idx="1"/>
            <a:endCxn id="62" idx="1"/>
          </p:cNvCxnSpPr>
          <p:nvPr/>
        </p:nvCxnSpPr>
        <p:spPr>
          <a:xfrm rot="10800000">
            <a:off x="8278022" y="2919121"/>
            <a:ext cx="1926144" cy="196053"/>
          </a:xfrm>
          <a:prstGeom prst="bentConnector5">
            <a:avLst>
              <a:gd name="adj1" fmla="val 12022"/>
              <a:gd name="adj2" fmla="val -193784"/>
              <a:gd name="adj3" fmla="val 11186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1" name="TextBox 60">
            <a:extLst>
              <a:ext uri="{FF2B5EF4-FFF2-40B4-BE49-F238E27FC236}">
                <a16:creationId xmlns:a16="http://schemas.microsoft.com/office/drawing/2014/main" id="{48DC052B-3730-849C-0E9E-C068387C9658}"/>
              </a:ext>
            </a:extLst>
          </p:cNvPr>
          <p:cNvSpPr txBox="1"/>
          <p:nvPr/>
        </p:nvSpPr>
        <p:spPr>
          <a:xfrm>
            <a:off x="7662089" y="2324219"/>
            <a:ext cx="622286" cy="369332"/>
          </a:xfrm>
          <a:prstGeom prst="rect">
            <a:avLst/>
          </a:prstGeom>
          <a:noFill/>
        </p:spPr>
        <p:txBody>
          <a:bodyPr wrap="none" rtlCol="0">
            <a:spAutoFit/>
          </a:bodyPr>
          <a:lstStyle/>
          <a:p>
            <a:r>
              <a:rPr lang="en-US" dirty="0"/>
              <a:t>25%</a:t>
            </a:r>
          </a:p>
        </p:txBody>
      </p:sp>
      <p:sp>
        <p:nvSpPr>
          <p:cNvPr id="62" name="Rectangle 61">
            <a:extLst>
              <a:ext uri="{FF2B5EF4-FFF2-40B4-BE49-F238E27FC236}">
                <a16:creationId xmlns:a16="http://schemas.microsoft.com/office/drawing/2014/main" id="{0C84A3B3-159B-D3FA-E448-177E9812AFF3}"/>
              </a:ext>
            </a:extLst>
          </p:cNvPr>
          <p:cNvSpPr/>
          <p:nvPr/>
        </p:nvSpPr>
        <p:spPr>
          <a:xfrm>
            <a:off x="8278022" y="257174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dirty="0" err="1">
                <a:latin typeface="Arial" panose="020B0604020202020204" pitchFamily="34" charset="0"/>
                <a:cs typeface="Arial" panose="020B0604020202020204" pitchFamily="34" charset="0"/>
              </a:rPr>
              <a:t>sympthmatic</a:t>
            </a:r>
            <a:endParaRPr lang="en-US" dirty="0">
              <a:latin typeface="Arial" panose="020B0604020202020204" pitchFamily="34" charset="0"/>
              <a:cs typeface="Arial" panose="020B0604020202020204" pitchFamily="34" charset="0"/>
            </a:endParaRPr>
          </a:p>
        </p:txBody>
      </p:sp>
      <p:cxnSp>
        <p:nvCxnSpPr>
          <p:cNvPr id="68" name="Straight Arrow Connector 67">
            <a:extLst>
              <a:ext uri="{FF2B5EF4-FFF2-40B4-BE49-F238E27FC236}">
                <a16:creationId xmlns:a16="http://schemas.microsoft.com/office/drawing/2014/main" id="{51B04FE9-42F9-72AF-D4CA-D7A3D1F58C4F}"/>
              </a:ext>
            </a:extLst>
          </p:cNvPr>
          <p:cNvCxnSpPr>
            <a:cxnSpLocks/>
            <a:stCxn id="52" idx="2"/>
            <a:endCxn id="62" idx="0"/>
          </p:cNvCxnSpPr>
          <p:nvPr/>
        </p:nvCxnSpPr>
        <p:spPr>
          <a:xfrm>
            <a:off x="9009542" y="1689953"/>
            <a:ext cx="0" cy="88179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99873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C22B536-4F6C-C041-B9D5-2BF1570E6204}"/>
              </a:ext>
            </a:extLst>
          </p:cNvPr>
          <p:cNvSpPr/>
          <p:nvPr/>
        </p:nvSpPr>
        <p:spPr>
          <a:xfrm>
            <a:off x="7422747" y="801818"/>
            <a:ext cx="3891082" cy="4795180"/>
          </a:xfrm>
          <a:prstGeom prst="roundRect">
            <a:avLst>
              <a:gd name="adj" fmla="val 5048"/>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369D18-DB13-BA72-FCE0-226C12E73590}"/>
              </a:ext>
            </a:extLst>
          </p:cNvPr>
          <p:cNvSpPr/>
          <p:nvPr/>
        </p:nvSpPr>
        <p:spPr>
          <a:xfrm>
            <a:off x="8646158"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 name="Rectangle 4">
            <a:extLst>
              <a:ext uri="{FF2B5EF4-FFF2-40B4-BE49-F238E27FC236}">
                <a16:creationId xmlns:a16="http://schemas.microsoft.com/office/drawing/2014/main" id="{9A481E31-1B21-9F6E-DA82-0EBEA556A4CC}"/>
              </a:ext>
            </a:extLst>
          </p:cNvPr>
          <p:cNvSpPr/>
          <p:nvPr/>
        </p:nvSpPr>
        <p:spPr>
          <a:xfrm>
            <a:off x="9734709" y="258759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sz="1200" dirty="0">
                <a:latin typeface="Arial" panose="020B0604020202020204" pitchFamily="34" charset="0"/>
                <a:cs typeface="Arial" panose="020B0604020202020204" pitchFamily="34" charset="0"/>
              </a:rPr>
              <a:t>asymptomatic</a:t>
            </a:r>
          </a:p>
        </p:txBody>
      </p:sp>
      <p:sp>
        <p:nvSpPr>
          <p:cNvPr id="6" name="Rectangle 5">
            <a:extLst>
              <a:ext uri="{FF2B5EF4-FFF2-40B4-BE49-F238E27FC236}">
                <a16:creationId xmlns:a16="http://schemas.microsoft.com/office/drawing/2014/main" id="{AA26E4B4-0487-0F37-B285-0CCA8F40345B}"/>
              </a:ext>
            </a:extLst>
          </p:cNvPr>
          <p:cNvSpPr/>
          <p:nvPr/>
        </p:nvSpPr>
        <p:spPr>
          <a:xfrm>
            <a:off x="8639805"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F7FAB077-20F3-274B-F4F7-8023D835428F}"/>
              </a:ext>
            </a:extLst>
          </p:cNvPr>
          <p:cNvCxnSpPr>
            <a:cxnSpLocks/>
            <a:stCxn id="8" idx="2"/>
            <a:endCxn id="4" idx="0"/>
          </p:cNvCxnSpPr>
          <p:nvPr/>
        </p:nvCxnSpPr>
        <p:spPr>
          <a:xfrm flipH="1">
            <a:off x="9377678"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27212BEE-F5C9-A7E9-176E-D3C9D674B302}"/>
              </a:ext>
            </a:extLst>
          </p:cNvPr>
          <p:cNvSpPr/>
          <p:nvPr/>
        </p:nvSpPr>
        <p:spPr>
          <a:xfrm>
            <a:off x="8652511"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4690FBBA-12FE-9013-7889-7AA9D3F1B736}"/>
              </a:ext>
            </a:extLst>
          </p:cNvPr>
          <p:cNvSpPr/>
          <p:nvPr/>
        </p:nvSpPr>
        <p:spPr>
          <a:xfrm>
            <a:off x="8646158"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p>
          <a:p>
            <a:pPr algn="ctr"/>
            <a:r>
              <a:rPr lang="en-US" sz="1200" dirty="0">
                <a:latin typeface="Arial" panose="020B0604020202020204" pitchFamily="34" charset="0"/>
                <a:cs typeface="Arial" panose="020B0604020202020204" pitchFamily="34" charset="0"/>
              </a:rPr>
              <a:t>Not neurosyphilis</a:t>
            </a:r>
          </a:p>
        </p:txBody>
      </p:sp>
      <p:cxnSp>
        <p:nvCxnSpPr>
          <p:cNvPr id="10" name="Elbow Connector 9">
            <a:extLst>
              <a:ext uri="{FF2B5EF4-FFF2-40B4-BE49-F238E27FC236}">
                <a16:creationId xmlns:a16="http://schemas.microsoft.com/office/drawing/2014/main" id="{616AE658-E9EB-E97C-4D1B-471C85FE80AB}"/>
              </a:ext>
            </a:extLst>
          </p:cNvPr>
          <p:cNvCxnSpPr>
            <a:cxnSpLocks/>
            <a:stCxn id="6" idx="2"/>
            <a:endCxn id="9" idx="0"/>
          </p:cNvCxnSpPr>
          <p:nvPr/>
        </p:nvCxnSpPr>
        <p:spPr>
          <a:xfrm rot="16200000" flipH="1">
            <a:off x="9144967"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1C68ECEB-9E62-B5E9-60B3-747CD9C59CE6}"/>
              </a:ext>
            </a:extLst>
          </p:cNvPr>
          <p:cNvCxnSpPr>
            <a:cxnSpLocks/>
            <a:stCxn id="5" idx="2"/>
            <a:endCxn id="6" idx="0"/>
          </p:cNvCxnSpPr>
          <p:nvPr/>
        </p:nvCxnSpPr>
        <p:spPr>
          <a:xfrm rot="5400000">
            <a:off x="9223589" y="3430079"/>
            <a:ext cx="1390376" cy="109490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TextBox 12">
            <a:extLst>
              <a:ext uri="{FF2B5EF4-FFF2-40B4-BE49-F238E27FC236}">
                <a16:creationId xmlns:a16="http://schemas.microsoft.com/office/drawing/2014/main" id="{A36DA4A4-1CE9-323E-C971-099B279D6B25}"/>
              </a:ext>
            </a:extLst>
          </p:cNvPr>
          <p:cNvSpPr txBox="1"/>
          <p:nvPr/>
        </p:nvSpPr>
        <p:spPr>
          <a:xfrm>
            <a:off x="9162368" y="2577969"/>
            <a:ext cx="705209" cy="276999"/>
          </a:xfrm>
          <a:prstGeom prst="rect">
            <a:avLst/>
          </a:prstGeom>
          <a:noFill/>
        </p:spPr>
        <p:txBody>
          <a:bodyPr wrap="square" rtlCol="0">
            <a:spAutoFit/>
          </a:bodyPr>
          <a:lstStyle/>
          <a:p>
            <a:r>
              <a:rPr lang="en-US" sz="1200" dirty="0"/>
              <a:t>25%</a:t>
            </a:r>
          </a:p>
        </p:txBody>
      </p:sp>
      <p:sp>
        <p:nvSpPr>
          <p:cNvPr id="14" name="Rectangle 13">
            <a:extLst>
              <a:ext uri="{FF2B5EF4-FFF2-40B4-BE49-F238E27FC236}">
                <a16:creationId xmlns:a16="http://schemas.microsoft.com/office/drawing/2014/main" id="{D9BDC581-1708-BA00-F09C-3A8A54CE9B3B}"/>
              </a:ext>
            </a:extLst>
          </p:cNvPr>
          <p:cNvSpPr/>
          <p:nvPr/>
        </p:nvSpPr>
        <p:spPr>
          <a:xfrm>
            <a:off x="7566460" y="258759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sz="1200" dirty="0">
                <a:latin typeface="Arial" panose="020B0604020202020204" pitchFamily="34" charset="0"/>
                <a:cs typeface="Arial" panose="020B0604020202020204" pitchFamily="34" charset="0"/>
              </a:rPr>
              <a:t>symptomatic</a:t>
            </a:r>
            <a:endParaRPr lang="en-US"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124A7C3-07BE-3981-2BCD-796B8056D502}"/>
              </a:ext>
            </a:extLst>
          </p:cNvPr>
          <p:cNvCxnSpPr>
            <a:cxnSpLocks/>
          </p:cNvCxnSpPr>
          <p:nvPr/>
        </p:nvCxnSpPr>
        <p:spPr>
          <a:xfrm flipH="1">
            <a:off x="9029500" y="2831734"/>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Rectangle 15">
            <a:extLst>
              <a:ext uri="{FF2B5EF4-FFF2-40B4-BE49-F238E27FC236}">
                <a16:creationId xmlns:a16="http://schemas.microsoft.com/office/drawing/2014/main" id="{CB7B6192-F22D-5B83-4639-922A891934A6}"/>
              </a:ext>
            </a:extLst>
          </p:cNvPr>
          <p:cNvSpPr/>
          <p:nvPr/>
        </p:nvSpPr>
        <p:spPr>
          <a:xfrm>
            <a:off x="11938373" y="2934970"/>
            <a:ext cx="1623283" cy="5423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24FFA3C-6103-FA1F-985F-599A3C893975}"/>
              </a:ext>
            </a:extLst>
          </p:cNvPr>
          <p:cNvSpPr txBox="1"/>
          <p:nvPr/>
        </p:nvSpPr>
        <p:spPr>
          <a:xfrm>
            <a:off x="546265" y="629392"/>
            <a:ext cx="4706801" cy="1754326"/>
          </a:xfrm>
          <a:prstGeom prst="rect">
            <a:avLst/>
          </a:prstGeom>
          <a:noFill/>
        </p:spPr>
        <p:txBody>
          <a:bodyPr wrap="none" rtlCol="0">
            <a:spAutoFit/>
          </a:bodyPr>
          <a:lstStyle/>
          <a:p>
            <a:r>
              <a:rPr lang="en-US" dirty="0"/>
              <a:t>Proportion:</a:t>
            </a:r>
          </a:p>
          <a:p>
            <a:r>
              <a:rPr lang="en-US" dirty="0"/>
              <a:t>Frame intervention as “</a:t>
            </a:r>
            <a:r>
              <a:rPr lang="en-US" dirty="0" err="1"/>
              <a:t>prp</a:t>
            </a:r>
            <a:r>
              <a:rPr lang="en-US" dirty="0"/>
              <a:t> of people on doxy”</a:t>
            </a:r>
          </a:p>
          <a:p>
            <a:endParaRPr lang="en-US" dirty="0"/>
          </a:p>
          <a:p>
            <a:r>
              <a:rPr lang="en-US" dirty="0"/>
              <a:t>Do we need separate box:</a:t>
            </a:r>
          </a:p>
          <a:p>
            <a:r>
              <a:rPr lang="en-US" dirty="0"/>
              <a:t>Advantages….</a:t>
            </a:r>
          </a:p>
          <a:p>
            <a:r>
              <a:rPr lang="en-US" dirty="0"/>
              <a:t>Different mixing for those on prep off prep</a:t>
            </a:r>
          </a:p>
        </p:txBody>
      </p:sp>
      <p:sp>
        <p:nvSpPr>
          <p:cNvPr id="22" name="TextBox 21">
            <a:extLst>
              <a:ext uri="{FF2B5EF4-FFF2-40B4-BE49-F238E27FC236}">
                <a16:creationId xmlns:a16="http://schemas.microsoft.com/office/drawing/2014/main" id="{42013618-1503-B0BE-5120-F6038F1A3363}"/>
              </a:ext>
            </a:extLst>
          </p:cNvPr>
          <p:cNvSpPr txBox="1"/>
          <p:nvPr/>
        </p:nvSpPr>
        <p:spPr>
          <a:xfrm>
            <a:off x="320501" y="2830985"/>
            <a:ext cx="5772074" cy="3139321"/>
          </a:xfrm>
          <a:prstGeom prst="rect">
            <a:avLst/>
          </a:prstGeom>
          <a:noFill/>
        </p:spPr>
        <p:txBody>
          <a:bodyPr wrap="square" rtlCol="0">
            <a:spAutoFit/>
          </a:bodyPr>
          <a:lstStyle/>
          <a:p>
            <a:r>
              <a:rPr lang="en-US" dirty="0"/>
              <a:t>Does everybody develop secondary syphilis (</a:t>
            </a:r>
            <a:r>
              <a:rPr lang="en-US" i="1" dirty="0"/>
              <a:t>p</a:t>
            </a:r>
            <a:r>
              <a:rPr lang="en-US" dirty="0"/>
              <a:t>=1)?</a:t>
            </a:r>
          </a:p>
          <a:p>
            <a:pPr marL="285750" indent="-285750">
              <a:buFont typeface="Wingdings" pitchFamily="2" charset="2"/>
              <a:buChar char="Ø"/>
            </a:pPr>
            <a:r>
              <a:rPr lang="en-US" dirty="0"/>
              <a:t>is it only for symptomatic cases?</a:t>
            </a:r>
          </a:p>
          <a:p>
            <a:pPr marL="285750" indent="-285750">
              <a:buFont typeface="Wingdings" pitchFamily="2" charset="2"/>
              <a:buChar char="Ø"/>
            </a:pPr>
            <a:endParaRPr lang="en-US" dirty="0"/>
          </a:p>
          <a:p>
            <a:pPr marL="285750" indent="-285750">
              <a:buFont typeface="Wingdings" pitchFamily="2" charset="2"/>
              <a:buChar char="Ø"/>
            </a:pPr>
            <a:r>
              <a:rPr lang="en-US" dirty="0"/>
              <a:t>how do we define latent syphilis? Asymptomatic? </a:t>
            </a:r>
          </a:p>
          <a:p>
            <a:r>
              <a:rPr lang="en-US" dirty="0"/>
              <a:t>how much relapse from early latent to secondary? </a:t>
            </a:r>
          </a:p>
          <a:p>
            <a:r>
              <a:rPr lang="en-US" dirty="0"/>
              <a:t>How many times can relapse happen? </a:t>
            </a:r>
          </a:p>
          <a:p>
            <a:endParaRPr lang="en-US" dirty="0"/>
          </a:p>
          <a:p>
            <a:r>
              <a:rPr lang="en-US" dirty="0"/>
              <a:t>Can neurosyphilis start at any stage? Is the rate different? </a:t>
            </a:r>
          </a:p>
          <a:p>
            <a:r>
              <a:rPr lang="en-US" dirty="0"/>
              <a:t>Upon diagnosis, are they classified as </a:t>
            </a:r>
            <a:r>
              <a:rPr lang="en-US" dirty="0" err="1"/>
              <a:t>teritiary</a:t>
            </a:r>
            <a:r>
              <a:rPr lang="en-US" dirty="0"/>
              <a:t>? </a:t>
            </a:r>
          </a:p>
          <a:p>
            <a:endParaRPr lang="en-US" dirty="0"/>
          </a:p>
        </p:txBody>
      </p:sp>
      <p:cxnSp>
        <p:nvCxnSpPr>
          <p:cNvPr id="34" name="Elbow Connector 33">
            <a:extLst>
              <a:ext uri="{FF2B5EF4-FFF2-40B4-BE49-F238E27FC236}">
                <a16:creationId xmlns:a16="http://schemas.microsoft.com/office/drawing/2014/main" id="{614D5F6E-C7A5-E081-8ECF-CCE65F2B921B}"/>
              </a:ext>
            </a:extLst>
          </p:cNvPr>
          <p:cNvCxnSpPr>
            <a:cxnSpLocks/>
            <a:stCxn id="4" idx="2"/>
            <a:endCxn id="5" idx="0"/>
          </p:cNvCxnSpPr>
          <p:nvPr/>
        </p:nvCxnSpPr>
        <p:spPr>
          <a:xfrm rot="16200000" flipH="1">
            <a:off x="9473131" y="1594499"/>
            <a:ext cx="897644" cy="1088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2AE8E491-24F7-672F-949A-A16DEA024541}"/>
              </a:ext>
            </a:extLst>
          </p:cNvPr>
          <p:cNvCxnSpPr>
            <a:cxnSpLocks/>
            <a:stCxn id="4" idx="2"/>
            <a:endCxn id="14" idx="0"/>
          </p:cNvCxnSpPr>
          <p:nvPr/>
        </p:nvCxnSpPr>
        <p:spPr>
          <a:xfrm rot="5400000">
            <a:off x="8389007" y="1598926"/>
            <a:ext cx="897645" cy="1079698"/>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Arrow Connector 42">
            <a:extLst>
              <a:ext uri="{FF2B5EF4-FFF2-40B4-BE49-F238E27FC236}">
                <a16:creationId xmlns:a16="http://schemas.microsoft.com/office/drawing/2014/main" id="{C47AB831-5354-15B2-A3B8-9E5584224B6F}"/>
              </a:ext>
            </a:extLst>
          </p:cNvPr>
          <p:cNvCxnSpPr>
            <a:cxnSpLocks/>
          </p:cNvCxnSpPr>
          <p:nvPr/>
        </p:nvCxnSpPr>
        <p:spPr>
          <a:xfrm flipV="1">
            <a:off x="9029500" y="3029970"/>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8" name="Straight Arrow Connector 57">
            <a:extLst>
              <a:ext uri="{FF2B5EF4-FFF2-40B4-BE49-F238E27FC236}">
                <a16:creationId xmlns:a16="http://schemas.microsoft.com/office/drawing/2014/main" id="{1D07EDFD-17E8-83D3-8C47-540423F097EB}"/>
              </a:ext>
            </a:extLst>
          </p:cNvPr>
          <p:cNvCxnSpPr>
            <a:cxnSpLocks/>
            <a:stCxn id="57" idx="3"/>
            <a:endCxn id="16" idx="1"/>
          </p:cNvCxnSpPr>
          <p:nvPr/>
        </p:nvCxnSpPr>
        <p:spPr>
          <a:xfrm>
            <a:off x="11313829" y="3199408"/>
            <a:ext cx="624544" cy="673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8" name="TextBox 67">
            <a:extLst>
              <a:ext uri="{FF2B5EF4-FFF2-40B4-BE49-F238E27FC236}">
                <a16:creationId xmlns:a16="http://schemas.microsoft.com/office/drawing/2014/main" id="{F8CB3803-DB8D-3618-A9FB-78384AEF6022}"/>
              </a:ext>
            </a:extLst>
          </p:cNvPr>
          <p:cNvSpPr txBox="1"/>
          <p:nvPr/>
        </p:nvSpPr>
        <p:spPr>
          <a:xfrm>
            <a:off x="8540152" y="1801992"/>
            <a:ext cx="314510" cy="369332"/>
          </a:xfrm>
          <a:prstGeom prst="rect">
            <a:avLst/>
          </a:prstGeom>
          <a:noFill/>
        </p:spPr>
        <p:txBody>
          <a:bodyPr wrap="none" rtlCol="0">
            <a:spAutoFit/>
          </a:bodyPr>
          <a:lstStyle/>
          <a:p>
            <a:r>
              <a:rPr lang="en-US" i="1" dirty="0"/>
              <a:t>p</a:t>
            </a:r>
          </a:p>
        </p:txBody>
      </p:sp>
      <p:sp>
        <p:nvSpPr>
          <p:cNvPr id="69" name="TextBox 68">
            <a:extLst>
              <a:ext uri="{FF2B5EF4-FFF2-40B4-BE49-F238E27FC236}">
                <a16:creationId xmlns:a16="http://schemas.microsoft.com/office/drawing/2014/main" id="{499F6F8C-20BD-F760-3147-A21D89F4C369}"/>
              </a:ext>
            </a:extLst>
          </p:cNvPr>
          <p:cNvSpPr txBox="1"/>
          <p:nvPr/>
        </p:nvSpPr>
        <p:spPr>
          <a:xfrm>
            <a:off x="9918777" y="1821884"/>
            <a:ext cx="516488" cy="369332"/>
          </a:xfrm>
          <a:prstGeom prst="rect">
            <a:avLst/>
          </a:prstGeom>
          <a:noFill/>
        </p:spPr>
        <p:txBody>
          <a:bodyPr wrap="none" rtlCol="0">
            <a:spAutoFit/>
          </a:bodyPr>
          <a:lstStyle/>
          <a:p>
            <a:r>
              <a:rPr lang="en-US" i="1" dirty="0"/>
              <a:t>1-p</a:t>
            </a:r>
          </a:p>
        </p:txBody>
      </p:sp>
    </p:spTree>
    <p:extLst>
      <p:ext uri="{BB962C8B-B14F-4D97-AF65-F5344CB8AC3E}">
        <p14:creationId xmlns:p14="http://schemas.microsoft.com/office/powerpoint/2010/main" val="56769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5B927E-D31B-213E-AD6B-E61D2C422DB1}"/>
              </a:ext>
            </a:extLst>
          </p:cNvPr>
          <p:cNvSpPr/>
          <p:nvPr/>
        </p:nvSpPr>
        <p:spPr>
          <a:xfrm>
            <a:off x="1161493" y="10080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5" name="Rectangle 4">
            <a:extLst>
              <a:ext uri="{FF2B5EF4-FFF2-40B4-BE49-F238E27FC236}">
                <a16:creationId xmlns:a16="http://schemas.microsoft.com/office/drawing/2014/main" id="{BF54F361-4E65-B884-B7EC-998E06BA9CFB}"/>
              </a:ext>
            </a:extLst>
          </p:cNvPr>
          <p:cNvSpPr/>
          <p:nvPr/>
        </p:nvSpPr>
        <p:spPr>
          <a:xfrm>
            <a:off x="97942" y="215736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6" name="Rectangle 5">
            <a:extLst>
              <a:ext uri="{FF2B5EF4-FFF2-40B4-BE49-F238E27FC236}">
                <a16:creationId xmlns:a16="http://schemas.microsoft.com/office/drawing/2014/main" id="{E76764DA-B11A-4AA9-DC20-C5A9E40C1A13}"/>
              </a:ext>
            </a:extLst>
          </p:cNvPr>
          <p:cNvSpPr/>
          <p:nvPr/>
        </p:nvSpPr>
        <p:spPr>
          <a:xfrm>
            <a:off x="1155140" y="39356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21AEEB49-A31A-8F11-DFA7-AD75AE8BFAFC}"/>
              </a:ext>
            </a:extLst>
          </p:cNvPr>
          <p:cNvCxnSpPr>
            <a:cxnSpLocks/>
            <a:stCxn id="8" idx="2"/>
            <a:endCxn id="4" idx="0"/>
          </p:cNvCxnSpPr>
          <p:nvPr/>
        </p:nvCxnSpPr>
        <p:spPr>
          <a:xfrm>
            <a:off x="1886660" y="589506"/>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93F10A78-E0F9-ABA1-935C-39B13C6231AF}"/>
              </a:ext>
            </a:extLst>
          </p:cNvPr>
          <p:cNvSpPr/>
          <p:nvPr/>
        </p:nvSpPr>
        <p:spPr>
          <a:xfrm>
            <a:off x="1155140" y="-1052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A67D36C6-E4EB-AC60-9AD2-F180F5321E75}"/>
              </a:ext>
            </a:extLst>
          </p:cNvPr>
          <p:cNvSpPr/>
          <p:nvPr/>
        </p:nvSpPr>
        <p:spPr>
          <a:xfrm>
            <a:off x="3206890" y="671310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 </a:t>
            </a:r>
            <a:endParaRPr lang="en-US" sz="18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28075405-613A-E9B6-881C-A0861623E1AA}"/>
              </a:ext>
            </a:extLst>
          </p:cNvPr>
          <p:cNvCxnSpPr>
            <a:cxnSpLocks/>
            <a:stCxn id="5" idx="2"/>
            <a:endCxn id="11" idx="0"/>
          </p:cNvCxnSpPr>
          <p:nvPr/>
        </p:nvCxnSpPr>
        <p:spPr>
          <a:xfrm>
            <a:off x="829462" y="2852109"/>
            <a:ext cx="0" cy="16586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1" name="Rectangle 10">
            <a:extLst>
              <a:ext uri="{FF2B5EF4-FFF2-40B4-BE49-F238E27FC236}">
                <a16:creationId xmlns:a16="http://schemas.microsoft.com/office/drawing/2014/main" id="{384F387A-319B-12D3-1FF8-D5B5FB8E514E}"/>
              </a:ext>
            </a:extLst>
          </p:cNvPr>
          <p:cNvSpPr/>
          <p:nvPr/>
        </p:nvSpPr>
        <p:spPr>
          <a:xfrm>
            <a:off x="97942" y="30179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2" name="Elbow Connector 11">
            <a:extLst>
              <a:ext uri="{FF2B5EF4-FFF2-40B4-BE49-F238E27FC236}">
                <a16:creationId xmlns:a16="http://schemas.microsoft.com/office/drawing/2014/main" id="{AEA635C4-0CCE-5CEE-DF2E-4DFE3BD3D712}"/>
              </a:ext>
            </a:extLst>
          </p:cNvPr>
          <p:cNvCxnSpPr>
            <a:cxnSpLocks/>
            <a:stCxn id="6" idx="2"/>
            <a:endCxn id="9" idx="1"/>
          </p:cNvCxnSpPr>
          <p:nvPr/>
        </p:nvCxnSpPr>
        <p:spPr>
          <a:xfrm rot="16200000" flipH="1">
            <a:off x="1413063" y="5103947"/>
            <a:ext cx="2267425" cy="1320230"/>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Elbow Connector 12">
            <a:extLst>
              <a:ext uri="{FF2B5EF4-FFF2-40B4-BE49-F238E27FC236}">
                <a16:creationId xmlns:a16="http://schemas.microsoft.com/office/drawing/2014/main" id="{E408B0B4-7AF9-D606-263F-6F4D56E448FF}"/>
              </a:ext>
            </a:extLst>
          </p:cNvPr>
          <p:cNvCxnSpPr>
            <a:cxnSpLocks/>
            <a:stCxn id="11" idx="2"/>
            <a:endCxn id="6" idx="1"/>
          </p:cNvCxnSpPr>
          <p:nvPr/>
        </p:nvCxnSpPr>
        <p:spPr>
          <a:xfrm rot="16200000" flipH="1">
            <a:off x="707172" y="3835008"/>
            <a:ext cx="570259"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 name="Elbow Connector 13">
            <a:extLst>
              <a:ext uri="{FF2B5EF4-FFF2-40B4-BE49-F238E27FC236}">
                <a16:creationId xmlns:a16="http://schemas.microsoft.com/office/drawing/2014/main" id="{36C5D74F-5083-5882-4961-F0F3709E1B84}"/>
              </a:ext>
            </a:extLst>
          </p:cNvPr>
          <p:cNvCxnSpPr>
            <a:cxnSpLocks/>
            <a:stCxn id="4" idx="2"/>
            <a:endCxn id="6" idx="3"/>
          </p:cNvCxnSpPr>
          <p:nvPr/>
        </p:nvCxnSpPr>
        <p:spPr>
          <a:xfrm rot="16200000" flipH="1">
            <a:off x="965504" y="2630300"/>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Elbow Connector 14">
            <a:extLst>
              <a:ext uri="{FF2B5EF4-FFF2-40B4-BE49-F238E27FC236}">
                <a16:creationId xmlns:a16="http://schemas.microsoft.com/office/drawing/2014/main" id="{FC69E15E-EB9D-9F2C-87F3-5A91B881A484}"/>
              </a:ext>
            </a:extLst>
          </p:cNvPr>
          <p:cNvCxnSpPr>
            <a:cxnSpLocks/>
            <a:stCxn id="4" idx="2"/>
            <a:endCxn id="5" idx="0"/>
          </p:cNvCxnSpPr>
          <p:nvPr/>
        </p:nvCxnSpPr>
        <p:spPr>
          <a:xfrm rot="5400000">
            <a:off x="1133953" y="1398302"/>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TextBox 15">
            <a:extLst>
              <a:ext uri="{FF2B5EF4-FFF2-40B4-BE49-F238E27FC236}">
                <a16:creationId xmlns:a16="http://schemas.microsoft.com/office/drawing/2014/main" id="{A25CFECF-B3E7-259F-0311-30C6427A9733}"/>
              </a:ext>
            </a:extLst>
          </p:cNvPr>
          <p:cNvSpPr txBox="1"/>
          <p:nvPr/>
        </p:nvSpPr>
        <p:spPr>
          <a:xfrm>
            <a:off x="545560" y="1587104"/>
            <a:ext cx="622286" cy="369332"/>
          </a:xfrm>
          <a:prstGeom prst="rect">
            <a:avLst/>
          </a:prstGeom>
          <a:noFill/>
        </p:spPr>
        <p:txBody>
          <a:bodyPr wrap="none" rtlCol="0">
            <a:spAutoFit/>
          </a:bodyPr>
          <a:lstStyle/>
          <a:p>
            <a:r>
              <a:rPr lang="en-US" dirty="0"/>
              <a:t>25%</a:t>
            </a:r>
          </a:p>
        </p:txBody>
      </p:sp>
      <p:sp>
        <p:nvSpPr>
          <p:cNvPr id="17" name="TextBox 16">
            <a:extLst>
              <a:ext uri="{FF2B5EF4-FFF2-40B4-BE49-F238E27FC236}">
                <a16:creationId xmlns:a16="http://schemas.microsoft.com/office/drawing/2014/main" id="{EDA329F7-9E7F-ED87-45D6-349913604E06}"/>
              </a:ext>
            </a:extLst>
          </p:cNvPr>
          <p:cNvSpPr txBox="1"/>
          <p:nvPr/>
        </p:nvSpPr>
        <p:spPr>
          <a:xfrm>
            <a:off x="2584604" y="1622406"/>
            <a:ext cx="622286" cy="369332"/>
          </a:xfrm>
          <a:prstGeom prst="rect">
            <a:avLst/>
          </a:prstGeom>
          <a:noFill/>
        </p:spPr>
        <p:txBody>
          <a:bodyPr wrap="none" rtlCol="0">
            <a:spAutoFit/>
          </a:bodyPr>
          <a:lstStyle/>
          <a:p>
            <a:r>
              <a:rPr lang="en-US" dirty="0"/>
              <a:t>75%</a:t>
            </a:r>
          </a:p>
        </p:txBody>
      </p:sp>
      <p:sp>
        <p:nvSpPr>
          <p:cNvPr id="22" name="Rectangle 21">
            <a:extLst>
              <a:ext uri="{FF2B5EF4-FFF2-40B4-BE49-F238E27FC236}">
                <a16:creationId xmlns:a16="http://schemas.microsoft.com/office/drawing/2014/main" id="{75A747FA-C7C4-0BE4-1020-CC34B56A2F89}"/>
              </a:ext>
            </a:extLst>
          </p:cNvPr>
          <p:cNvSpPr/>
          <p:nvPr/>
        </p:nvSpPr>
        <p:spPr>
          <a:xfrm>
            <a:off x="3206889" y="724815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endParaRPr lang="en-US" sz="1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407927C-0F27-86F1-6418-514BB219217C}"/>
              </a:ext>
            </a:extLst>
          </p:cNvPr>
          <p:cNvSpPr txBox="1"/>
          <p:nvPr/>
        </p:nvSpPr>
        <p:spPr>
          <a:xfrm>
            <a:off x="5542379" y="3247063"/>
            <a:ext cx="6885464" cy="4001095"/>
          </a:xfrm>
          <a:prstGeom prst="rect">
            <a:avLst/>
          </a:prstGeom>
          <a:noFill/>
        </p:spPr>
        <p:txBody>
          <a:bodyPr wrap="square" rtlCol="0">
            <a:spAutoFit/>
          </a:bodyPr>
          <a:lstStyle/>
          <a:p>
            <a:r>
              <a:rPr lang="en-US" sz="1100" i="1" dirty="0" err="1">
                <a:solidFill>
                  <a:srgbClr val="555555"/>
                </a:solidFill>
                <a:effectLst/>
                <a:latin typeface="Times"/>
              </a:rPr>
              <a:t>Garnette</a:t>
            </a:r>
            <a:r>
              <a:rPr lang="en-US" sz="1100" i="1" dirty="0">
                <a:solidFill>
                  <a:srgbClr val="555555"/>
                </a:solidFill>
                <a:effectLst/>
                <a:latin typeface="Times"/>
              </a:rPr>
              <a:t>: Over </a:t>
            </a:r>
            <a:r>
              <a:rPr lang="en-US" sz="1100" i="1" dirty="0">
                <a:solidFill>
                  <a:srgbClr val="696969"/>
                </a:solidFill>
                <a:effectLst/>
                <a:latin typeface="Times"/>
              </a:rPr>
              <a:t>a </a:t>
            </a:r>
            <a:r>
              <a:rPr lang="en-US" sz="1100" i="1" dirty="0">
                <a:solidFill>
                  <a:srgbClr val="555555"/>
                </a:solidFill>
                <a:effectLst/>
                <a:latin typeface="Times"/>
              </a:rPr>
              <a:t>period </a:t>
            </a:r>
            <a:r>
              <a:rPr lang="en-US" sz="1100" i="1" dirty="0">
                <a:solidFill>
                  <a:srgbClr val="696969"/>
                </a:solidFill>
                <a:effectLst/>
                <a:latin typeface="Times"/>
              </a:rPr>
              <a:t>of 35 years, </a:t>
            </a:r>
            <a:r>
              <a:rPr lang="en-US" sz="1100" i="1" dirty="0">
                <a:solidFill>
                  <a:srgbClr val="555555"/>
                </a:solidFill>
                <a:effectLst/>
                <a:latin typeface="Times"/>
              </a:rPr>
              <a:t>benign late </a:t>
            </a:r>
            <a:r>
              <a:rPr lang="en-US" sz="1100" i="1" dirty="0">
                <a:solidFill>
                  <a:srgbClr val="696969"/>
                </a:solidFill>
                <a:effectLst/>
                <a:latin typeface="Times"/>
              </a:rPr>
              <a:t>syphilis </a:t>
            </a:r>
            <a:r>
              <a:rPr lang="en-US" sz="1100" i="1" dirty="0">
                <a:solidFill>
                  <a:srgbClr val="555555"/>
                </a:solidFill>
                <a:effectLst/>
                <a:latin typeface="Times"/>
              </a:rPr>
              <a:t>had developed in one </a:t>
            </a:r>
            <a:r>
              <a:rPr lang="en-US" sz="1100" i="1" dirty="0">
                <a:solidFill>
                  <a:srgbClr val="696969"/>
                </a:solidFill>
                <a:effectLst/>
                <a:latin typeface="Times"/>
              </a:rPr>
              <a:t>sixth of </a:t>
            </a:r>
            <a:r>
              <a:rPr lang="en-US" sz="1100" i="1" dirty="0">
                <a:solidFill>
                  <a:srgbClr val="555555"/>
                </a:solidFill>
                <a:effectLst/>
                <a:latin typeface="Times"/>
              </a:rPr>
              <a:t>the men </a:t>
            </a:r>
            <a:r>
              <a:rPr lang="en-US" sz="1100" i="1" dirty="0">
                <a:solidFill>
                  <a:srgbClr val="696969"/>
                </a:solidFill>
                <a:effectLst/>
                <a:latin typeface="Times"/>
              </a:rPr>
              <a:t>and one fifth of </a:t>
            </a:r>
            <a:r>
              <a:rPr lang="en-US" sz="1100" i="1" dirty="0">
                <a:solidFill>
                  <a:srgbClr val="555555"/>
                </a:solidFill>
                <a:effectLst/>
                <a:latin typeface="Times"/>
              </a:rPr>
              <a:t>the </a:t>
            </a:r>
            <a:r>
              <a:rPr lang="en-US" sz="1100" i="1" dirty="0">
                <a:solidFill>
                  <a:srgbClr val="696969"/>
                </a:solidFill>
                <a:effectLst/>
                <a:latin typeface="Times"/>
              </a:rPr>
              <a:t>women. </a:t>
            </a:r>
            <a:r>
              <a:rPr lang="en-US" sz="1100" i="1" dirty="0">
                <a:solidFill>
                  <a:srgbClr val="555555"/>
                </a:solidFill>
                <a:effectLst/>
                <a:latin typeface="Times"/>
              </a:rPr>
              <a:t>For 953 patients, </a:t>
            </a:r>
            <a:r>
              <a:rPr lang="en-US" sz="1100" i="1" dirty="0">
                <a:solidFill>
                  <a:srgbClr val="696969"/>
                </a:solidFill>
                <a:effectLst/>
                <a:latin typeface="Times"/>
              </a:rPr>
              <a:t>cardiovascular syphilis </a:t>
            </a:r>
            <a:r>
              <a:rPr lang="en-US" sz="1100" i="1" dirty="0">
                <a:solidFill>
                  <a:srgbClr val="555555"/>
                </a:solidFill>
                <a:effectLst/>
                <a:latin typeface="Times"/>
              </a:rPr>
              <a:t>developed in 14% </a:t>
            </a:r>
            <a:r>
              <a:rPr lang="en-US" sz="1100" i="1" dirty="0">
                <a:solidFill>
                  <a:srgbClr val="696969"/>
                </a:solidFill>
                <a:effectLst/>
                <a:latin typeface="Times"/>
              </a:rPr>
              <a:t>of </a:t>
            </a:r>
            <a:r>
              <a:rPr lang="en-US" sz="1100" i="1" dirty="0">
                <a:solidFill>
                  <a:srgbClr val="555555"/>
                </a:solidFill>
                <a:effectLst/>
                <a:latin typeface="Times"/>
              </a:rPr>
              <a:t>men </a:t>
            </a:r>
            <a:r>
              <a:rPr lang="en-US" sz="1100" i="1" dirty="0">
                <a:solidFill>
                  <a:srgbClr val="696969"/>
                </a:solidFill>
                <a:effectLst/>
                <a:latin typeface="Times"/>
              </a:rPr>
              <a:t>and 8% of women, and </a:t>
            </a:r>
            <a:r>
              <a:rPr lang="en-US" sz="1100" i="1" dirty="0">
                <a:solidFill>
                  <a:srgbClr val="555555"/>
                </a:solidFill>
                <a:effectLst/>
                <a:latin typeface="Times"/>
              </a:rPr>
              <a:t>neurosyphilis developed in </a:t>
            </a:r>
            <a:r>
              <a:rPr lang="en-US" sz="1100" i="1" dirty="0">
                <a:solidFill>
                  <a:srgbClr val="696969"/>
                </a:solidFill>
                <a:effectLst/>
                <a:latin typeface="Times"/>
              </a:rPr>
              <a:t>31 of 331 </a:t>
            </a:r>
            <a:r>
              <a:rPr lang="en-US" sz="1100" i="1" dirty="0">
                <a:solidFill>
                  <a:srgbClr val="555555"/>
                </a:solidFill>
                <a:effectLst/>
                <a:latin typeface="Times"/>
              </a:rPr>
              <a:t>men </a:t>
            </a:r>
            <a:r>
              <a:rPr lang="en-US" sz="1100" i="1" dirty="0">
                <a:solidFill>
                  <a:srgbClr val="696969"/>
                </a:solidFill>
                <a:effectLst/>
                <a:latin typeface="Times"/>
              </a:rPr>
              <a:t>(9%) </a:t>
            </a:r>
            <a:r>
              <a:rPr lang="en-US" sz="1100" i="1" dirty="0">
                <a:solidFill>
                  <a:srgbClr val="555555"/>
                </a:solidFill>
                <a:effectLst/>
                <a:latin typeface="Times"/>
              </a:rPr>
              <a:t>and </a:t>
            </a:r>
            <a:r>
              <a:rPr lang="en-US" sz="1100" i="1" dirty="0">
                <a:solidFill>
                  <a:srgbClr val="696969"/>
                </a:solidFill>
                <a:effectLst/>
                <a:latin typeface="Times"/>
              </a:rPr>
              <a:t>31 </a:t>
            </a:r>
            <a:r>
              <a:rPr lang="en-US" sz="1100" i="1" dirty="0">
                <a:solidFill>
                  <a:srgbClr val="555555"/>
                </a:solidFill>
                <a:effectLst/>
                <a:latin typeface="Times"/>
              </a:rPr>
              <a:t>of 622 </a:t>
            </a:r>
            <a:r>
              <a:rPr lang="en-US" sz="1100" i="1" dirty="0">
                <a:solidFill>
                  <a:srgbClr val="696969"/>
                </a:solidFill>
                <a:effectLst/>
                <a:latin typeface="Times"/>
              </a:rPr>
              <a:t>women (5%). </a:t>
            </a:r>
            <a:r>
              <a:rPr lang="en-US" sz="1100" i="1" dirty="0">
                <a:solidFill>
                  <a:srgbClr val="555555"/>
                </a:solidFill>
                <a:effectLst/>
                <a:latin typeface="Times"/>
              </a:rPr>
              <a:t>Of 694 known to have died, </a:t>
            </a:r>
            <a:r>
              <a:rPr lang="en-US" sz="1100" i="1" dirty="0">
                <a:solidFill>
                  <a:srgbClr val="696969"/>
                </a:solidFill>
                <a:effectLst/>
                <a:latin typeface="Times"/>
              </a:rPr>
              <a:t>syphilis </a:t>
            </a:r>
            <a:r>
              <a:rPr lang="en-US" sz="1100" i="1" dirty="0">
                <a:solidFill>
                  <a:srgbClr val="555555"/>
                </a:solidFill>
                <a:effectLst/>
                <a:latin typeface="Times"/>
              </a:rPr>
              <a:t>was recorded </a:t>
            </a:r>
            <a:r>
              <a:rPr lang="en-US" sz="1100" i="1" dirty="0">
                <a:solidFill>
                  <a:srgbClr val="696969"/>
                </a:solidFill>
                <a:effectLst/>
                <a:latin typeface="Times"/>
              </a:rPr>
              <a:t>as </a:t>
            </a:r>
            <a:r>
              <a:rPr lang="en-US" sz="1100" i="1" dirty="0">
                <a:solidFill>
                  <a:srgbClr val="555555"/>
                </a:solidFill>
                <a:effectLst/>
                <a:latin typeface="Times"/>
              </a:rPr>
              <a:t>the primary </a:t>
            </a:r>
            <a:r>
              <a:rPr lang="en-US" sz="1100" i="1" dirty="0">
                <a:solidFill>
                  <a:srgbClr val="696969"/>
                </a:solidFill>
                <a:effectLst/>
                <a:latin typeface="Times"/>
              </a:rPr>
              <a:t>cause of </a:t>
            </a:r>
            <a:r>
              <a:rPr lang="en-US" sz="1100" i="1" dirty="0">
                <a:solidFill>
                  <a:srgbClr val="555555"/>
                </a:solidFill>
                <a:effectLst/>
                <a:latin typeface="Times"/>
              </a:rPr>
              <a:t>death in 74 </a:t>
            </a:r>
            <a:r>
              <a:rPr lang="en-US" sz="1100" i="1" dirty="0">
                <a:solidFill>
                  <a:srgbClr val="696969"/>
                </a:solidFill>
                <a:effectLst/>
                <a:latin typeface="Times"/>
              </a:rPr>
              <a:t>(11 </a:t>
            </a:r>
            <a:r>
              <a:rPr lang="en-US" sz="1100" i="1" dirty="0">
                <a:solidFill>
                  <a:srgbClr val="959595"/>
                </a:solidFill>
                <a:effectLst/>
                <a:latin typeface="Times"/>
              </a:rPr>
              <a:t>%).</a:t>
            </a:r>
            <a:endParaRPr lang="en-US" sz="1100" dirty="0">
              <a:solidFill>
                <a:srgbClr val="555555"/>
              </a:solidFill>
              <a:effectLst/>
              <a:latin typeface="Times"/>
            </a:endParaRPr>
          </a:p>
          <a:p>
            <a:endParaRPr lang="en-US" sz="1400" dirty="0"/>
          </a:p>
          <a:p>
            <a:r>
              <a:rPr lang="en-US" sz="1400" dirty="0"/>
              <a:t>If we assume a constant rate over 35 period, we can model probability of developing disease using an exponential growth model:</a:t>
            </a:r>
          </a:p>
          <a:p>
            <a:r>
              <a:rPr lang="en-US" sz="1400" b="0" i="0" u="none" strike="noStrike" dirty="0">
                <a:solidFill>
                  <a:srgbClr val="000000"/>
                </a:solidFill>
                <a:effectLst/>
              </a:rPr>
              <a:t>P=1-e</a:t>
            </a:r>
            <a:r>
              <a:rPr lang="en-US" sz="1400" b="0" i="0" u="none" strike="noStrike" baseline="30000" dirty="0">
                <a:solidFill>
                  <a:srgbClr val="000000"/>
                </a:solidFill>
                <a:effectLst/>
              </a:rPr>
              <a:t>−r⋅t</a:t>
            </a:r>
          </a:p>
          <a:p>
            <a:pPr marL="285750" indent="-285750">
              <a:buFont typeface="Arial" panose="020B0604020202020204" pitchFamily="34" charset="0"/>
              <a:buChar char="•"/>
            </a:pPr>
            <a:r>
              <a:rPr lang="en-US" sz="1400" dirty="0"/>
              <a:t>P is the probability of developing the disease </a:t>
            </a:r>
          </a:p>
          <a:p>
            <a:pPr marL="285750" indent="-285750">
              <a:buFont typeface="Arial" panose="020B0604020202020204" pitchFamily="34" charset="0"/>
              <a:buChar char="•"/>
            </a:pPr>
            <a:r>
              <a:rPr lang="en-US" sz="1400" dirty="0"/>
              <a:t>r is the annual rate</a:t>
            </a:r>
          </a:p>
          <a:p>
            <a:pPr marL="285750" indent="-285750">
              <a:buFont typeface="Arial" panose="020B0604020202020204" pitchFamily="34" charset="0"/>
              <a:buChar char="•"/>
            </a:pPr>
            <a:r>
              <a:rPr lang="en-US" sz="1400" dirty="0"/>
              <a:t>t is the time in years  </a:t>
            </a:r>
          </a:p>
          <a:p>
            <a:endParaRPr lang="en-US" sz="1400" dirty="0"/>
          </a:p>
          <a:p>
            <a:r>
              <a:rPr lang="en-US" sz="1400" b="0" i="0" u="none" strike="noStrike" dirty="0">
                <a:solidFill>
                  <a:srgbClr val="000000"/>
                </a:solidFill>
                <a:effectLst/>
              </a:rPr>
              <a:t>r=−ln(1−P)​/t</a:t>
            </a:r>
          </a:p>
          <a:p>
            <a:endParaRPr lang="en-US" sz="1400" b="0" i="1" u="none" strike="noStrike" dirty="0">
              <a:solidFill>
                <a:srgbClr val="000000"/>
              </a:solidFill>
              <a:effectLst/>
              <a:latin typeface="-webkit-standard"/>
            </a:endParaRPr>
          </a:p>
          <a:p>
            <a:r>
              <a:rPr lang="en-US" sz="1400" i="1" dirty="0">
                <a:solidFill>
                  <a:srgbClr val="000000"/>
                </a:solidFill>
                <a:latin typeface="-webkit-standard"/>
              </a:rPr>
              <a:t>Cardio: </a:t>
            </a:r>
            <a:r>
              <a:rPr lang="en-US" sz="1400" b="0" i="1" u="none" strike="noStrike" dirty="0">
                <a:solidFill>
                  <a:srgbClr val="000000"/>
                </a:solidFill>
                <a:effectLst/>
                <a:latin typeface="-webkit-standard"/>
              </a:rPr>
              <a:t>Men: 0.43% per year </a:t>
            </a:r>
            <a:r>
              <a:rPr lang="en-US" sz="1400" i="1" dirty="0">
                <a:solidFill>
                  <a:srgbClr val="000000"/>
                </a:solidFill>
                <a:latin typeface="-webkit-standard"/>
              </a:rPr>
              <a:t>Women: 24% per year</a:t>
            </a:r>
            <a:endParaRPr lang="en-US" sz="1400" i="1" dirty="0"/>
          </a:p>
          <a:p>
            <a:r>
              <a:rPr lang="en-US" sz="1400" b="0" i="0" u="none" strike="noStrike" dirty="0">
                <a:solidFill>
                  <a:srgbClr val="000000"/>
                </a:solidFill>
                <a:effectLst/>
              </a:rPr>
              <a:t>Gumm: </a:t>
            </a:r>
            <a:r>
              <a:rPr lang="en-US" sz="1400" i="1" dirty="0"/>
              <a:t>Men: 0.52% per year, Women: 0.64% per year</a:t>
            </a:r>
          </a:p>
          <a:p>
            <a:r>
              <a:rPr lang="en-US" sz="1400" i="1" dirty="0"/>
              <a:t>Neuro: Men: 0.27% per year, Women: 0.15% per year</a:t>
            </a:r>
          </a:p>
          <a:p>
            <a:endParaRPr lang="en-US" sz="1400" b="0" i="0" u="none" strike="noStrike" dirty="0">
              <a:solidFill>
                <a:srgbClr val="000000"/>
              </a:solidFill>
              <a:effectLst/>
            </a:endParaRPr>
          </a:p>
          <a:p>
            <a:endParaRPr lang="en-US" sz="1400" dirty="0"/>
          </a:p>
        </p:txBody>
      </p:sp>
      <p:sp>
        <p:nvSpPr>
          <p:cNvPr id="31" name="Rectangle 30">
            <a:extLst>
              <a:ext uri="{FF2B5EF4-FFF2-40B4-BE49-F238E27FC236}">
                <a16:creationId xmlns:a16="http://schemas.microsoft.com/office/drawing/2014/main" id="{7B768FA7-1BE4-099C-93CA-2F50BB30F71B}"/>
              </a:ext>
            </a:extLst>
          </p:cNvPr>
          <p:cNvSpPr/>
          <p:nvPr/>
        </p:nvSpPr>
        <p:spPr>
          <a:xfrm>
            <a:off x="4810858" y="2104268"/>
            <a:ext cx="1937173" cy="283467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cxnSp>
        <p:nvCxnSpPr>
          <p:cNvPr id="32" name="Elbow Connector 31">
            <a:extLst>
              <a:ext uri="{FF2B5EF4-FFF2-40B4-BE49-F238E27FC236}">
                <a16:creationId xmlns:a16="http://schemas.microsoft.com/office/drawing/2014/main" id="{2FFCBDC5-FE6E-9393-DF9E-64DC9C40F124}"/>
              </a:ext>
            </a:extLst>
          </p:cNvPr>
          <p:cNvCxnSpPr>
            <a:cxnSpLocks/>
            <a:stCxn id="6" idx="2"/>
            <a:endCxn id="22" idx="1"/>
          </p:cNvCxnSpPr>
          <p:nvPr/>
        </p:nvCxnSpPr>
        <p:spPr>
          <a:xfrm rot="16200000" flipH="1">
            <a:off x="1145537" y="5371472"/>
            <a:ext cx="2802475" cy="1320229"/>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5" name="Elbow Connector 34">
            <a:extLst>
              <a:ext uri="{FF2B5EF4-FFF2-40B4-BE49-F238E27FC236}">
                <a16:creationId xmlns:a16="http://schemas.microsoft.com/office/drawing/2014/main" id="{384A074E-973F-E17A-7E4D-21A551D1F3FE}"/>
              </a:ext>
            </a:extLst>
          </p:cNvPr>
          <p:cNvCxnSpPr>
            <a:cxnSpLocks/>
            <a:stCxn id="6" idx="2"/>
            <a:endCxn id="31" idx="1"/>
          </p:cNvCxnSpPr>
          <p:nvPr/>
        </p:nvCxnSpPr>
        <p:spPr>
          <a:xfrm rot="5400000" flipH="1" flipV="1">
            <a:off x="2794387" y="2613879"/>
            <a:ext cx="1108744" cy="2924198"/>
          </a:xfrm>
          <a:prstGeom prst="bentConnector4">
            <a:avLst>
              <a:gd name="adj1" fmla="val -20618"/>
              <a:gd name="adj2" fmla="val 6250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0" name="TextBox 49">
            <a:extLst>
              <a:ext uri="{FF2B5EF4-FFF2-40B4-BE49-F238E27FC236}">
                <a16:creationId xmlns:a16="http://schemas.microsoft.com/office/drawing/2014/main" id="{FF17560D-7CBA-F6C4-36F5-D7925938CA2C}"/>
              </a:ext>
            </a:extLst>
          </p:cNvPr>
          <p:cNvSpPr txBox="1"/>
          <p:nvPr/>
        </p:nvSpPr>
        <p:spPr>
          <a:xfrm>
            <a:off x="5598631" y="7086941"/>
            <a:ext cx="6096000" cy="1200329"/>
          </a:xfrm>
          <a:prstGeom prst="rect">
            <a:avLst/>
          </a:prstGeom>
          <a:noFill/>
        </p:spPr>
        <p:txBody>
          <a:bodyPr wrap="square">
            <a:spAutoFit/>
          </a:bodyPr>
          <a:lstStyle/>
          <a:p>
            <a:r>
              <a:rPr lang="en-US" i="1" dirty="0">
                <a:effectLst/>
                <a:latin typeface="Times"/>
              </a:rPr>
              <a:t>Gross (2011): Chapter13: There is a 72% chance of spontaneous healing for all untreated patients, the remaining 28% patients will proceed to tertiary syphilis (after 3–10 years) or to quaternary syphilis (after 3 or 4 decades) [</a:t>
            </a:r>
            <a:r>
              <a:rPr lang="en-US" i="1" dirty="0">
                <a:solidFill>
                  <a:srgbClr val="0000FB"/>
                </a:solidFill>
                <a:effectLst/>
                <a:latin typeface="Times"/>
              </a:rPr>
              <a:t>10</a:t>
            </a:r>
            <a:r>
              <a:rPr lang="en-US" i="1" dirty="0">
                <a:effectLst/>
                <a:latin typeface="Times"/>
              </a:rPr>
              <a:t>].</a:t>
            </a:r>
            <a:endParaRPr lang="en-US" dirty="0">
              <a:effectLst/>
              <a:latin typeface="Times"/>
            </a:endParaRPr>
          </a:p>
        </p:txBody>
      </p:sp>
      <p:cxnSp>
        <p:nvCxnSpPr>
          <p:cNvPr id="51" name="Elbow Connector 50">
            <a:extLst>
              <a:ext uri="{FF2B5EF4-FFF2-40B4-BE49-F238E27FC236}">
                <a16:creationId xmlns:a16="http://schemas.microsoft.com/office/drawing/2014/main" id="{4D7B894B-6E12-1570-2A8B-2F08970C9F48}"/>
              </a:ext>
            </a:extLst>
          </p:cNvPr>
          <p:cNvCxnSpPr>
            <a:cxnSpLocks/>
            <a:stCxn id="6" idx="2"/>
            <a:endCxn id="53" idx="0"/>
          </p:cNvCxnSpPr>
          <p:nvPr/>
        </p:nvCxnSpPr>
        <p:spPr>
          <a:xfrm rot="5400000">
            <a:off x="741237" y="4674343"/>
            <a:ext cx="1189416" cy="110143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3" name="Rectangle 52">
            <a:extLst>
              <a:ext uri="{FF2B5EF4-FFF2-40B4-BE49-F238E27FC236}">
                <a16:creationId xmlns:a16="http://schemas.microsoft.com/office/drawing/2014/main" id="{9CB46B1C-2EE4-7C4D-A4D9-B41F710FCB6A}"/>
              </a:ext>
            </a:extLst>
          </p:cNvPr>
          <p:cNvSpPr/>
          <p:nvPr/>
        </p:nvSpPr>
        <p:spPr>
          <a:xfrm>
            <a:off x="53710" y="581976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 ?</a:t>
            </a:r>
          </a:p>
        </p:txBody>
      </p:sp>
      <p:sp>
        <p:nvSpPr>
          <p:cNvPr id="56" name="TextBox 55">
            <a:extLst>
              <a:ext uri="{FF2B5EF4-FFF2-40B4-BE49-F238E27FC236}">
                <a16:creationId xmlns:a16="http://schemas.microsoft.com/office/drawing/2014/main" id="{01D848A1-2961-F0F9-B433-175A56DD3B90}"/>
              </a:ext>
            </a:extLst>
          </p:cNvPr>
          <p:cNvSpPr txBox="1"/>
          <p:nvPr/>
        </p:nvSpPr>
        <p:spPr>
          <a:xfrm>
            <a:off x="819100" y="4881452"/>
            <a:ext cx="622286" cy="369332"/>
          </a:xfrm>
          <a:prstGeom prst="rect">
            <a:avLst/>
          </a:prstGeom>
          <a:noFill/>
        </p:spPr>
        <p:txBody>
          <a:bodyPr wrap="none" rtlCol="0">
            <a:spAutoFit/>
          </a:bodyPr>
          <a:lstStyle/>
          <a:p>
            <a:r>
              <a:rPr lang="en-US" dirty="0"/>
              <a:t>72%</a:t>
            </a:r>
          </a:p>
        </p:txBody>
      </p:sp>
      <p:sp>
        <p:nvSpPr>
          <p:cNvPr id="57" name="TextBox 56">
            <a:extLst>
              <a:ext uri="{FF2B5EF4-FFF2-40B4-BE49-F238E27FC236}">
                <a16:creationId xmlns:a16="http://schemas.microsoft.com/office/drawing/2014/main" id="{56757C1F-017D-4B8D-0C5C-D0C987060042}"/>
              </a:ext>
            </a:extLst>
          </p:cNvPr>
          <p:cNvSpPr txBox="1"/>
          <p:nvPr/>
        </p:nvSpPr>
        <p:spPr>
          <a:xfrm>
            <a:off x="2065867" y="5520267"/>
            <a:ext cx="784189" cy="369332"/>
          </a:xfrm>
          <a:prstGeom prst="rect">
            <a:avLst/>
          </a:prstGeom>
          <a:noFill/>
        </p:spPr>
        <p:txBody>
          <a:bodyPr wrap="none" rtlCol="0">
            <a:spAutoFit/>
          </a:bodyPr>
          <a:lstStyle/>
          <a:p>
            <a:r>
              <a:rPr lang="en-US" dirty="0"/>
              <a:t>28%? </a:t>
            </a:r>
          </a:p>
        </p:txBody>
      </p:sp>
      <p:sp>
        <p:nvSpPr>
          <p:cNvPr id="59" name="TextBox 58">
            <a:extLst>
              <a:ext uri="{FF2B5EF4-FFF2-40B4-BE49-F238E27FC236}">
                <a16:creationId xmlns:a16="http://schemas.microsoft.com/office/drawing/2014/main" id="{F8DE58A2-4943-93F6-CDDF-805ACB169C44}"/>
              </a:ext>
            </a:extLst>
          </p:cNvPr>
          <p:cNvSpPr txBox="1"/>
          <p:nvPr/>
        </p:nvSpPr>
        <p:spPr>
          <a:xfrm>
            <a:off x="5452533" y="220133"/>
            <a:ext cx="6933373" cy="646331"/>
          </a:xfrm>
          <a:prstGeom prst="rect">
            <a:avLst/>
          </a:prstGeom>
          <a:noFill/>
        </p:spPr>
        <p:txBody>
          <a:bodyPr wrap="none" rtlCol="0">
            <a:spAutoFit/>
          </a:bodyPr>
          <a:lstStyle/>
          <a:p>
            <a:r>
              <a:rPr lang="en-US" dirty="0"/>
              <a:t>Breaking down tertiary syphilis </a:t>
            </a:r>
          </a:p>
          <a:p>
            <a:r>
              <a:rPr lang="en-US" dirty="0"/>
              <a:t>What proportion of cases actually develop tertiary or get recovered? </a:t>
            </a:r>
          </a:p>
        </p:txBody>
      </p:sp>
      <p:sp>
        <p:nvSpPr>
          <p:cNvPr id="3" name="TextBox 2">
            <a:extLst>
              <a:ext uri="{FF2B5EF4-FFF2-40B4-BE49-F238E27FC236}">
                <a16:creationId xmlns:a16="http://schemas.microsoft.com/office/drawing/2014/main" id="{D1090A29-09AE-AF7B-FA63-14834AD4351A}"/>
              </a:ext>
            </a:extLst>
          </p:cNvPr>
          <p:cNvSpPr txBox="1"/>
          <p:nvPr/>
        </p:nvSpPr>
        <p:spPr>
          <a:xfrm>
            <a:off x="-1932968" y="6601827"/>
            <a:ext cx="3140155" cy="646331"/>
          </a:xfrm>
          <a:prstGeom prst="rect">
            <a:avLst/>
          </a:prstGeom>
          <a:noFill/>
        </p:spPr>
        <p:txBody>
          <a:bodyPr wrap="none" rtlCol="0">
            <a:spAutoFit/>
          </a:bodyPr>
          <a:lstStyle/>
          <a:p>
            <a:r>
              <a:rPr lang="en-US" dirty="0"/>
              <a:t>Does it worth adding this?</a:t>
            </a:r>
          </a:p>
          <a:p>
            <a:r>
              <a:rPr lang="en-US" dirty="0"/>
              <a:t>Helps us map mortality better</a:t>
            </a:r>
          </a:p>
        </p:txBody>
      </p:sp>
      <p:sp>
        <p:nvSpPr>
          <p:cNvPr id="18" name="TextBox 17">
            <a:extLst>
              <a:ext uri="{FF2B5EF4-FFF2-40B4-BE49-F238E27FC236}">
                <a16:creationId xmlns:a16="http://schemas.microsoft.com/office/drawing/2014/main" id="{3C5BD241-7DA0-C85D-A2FE-56DC7ED793E4}"/>
              </a:ext>
            </a:extLst>
          </p:cNvPr>
          <p:cNvSpPr txBox="1"/>
          <p:nvPr/>
        </p:nvSpPr>
        <p:spPr>
          <a:xfrm>
            <a:off x="5795158" y="1104405"/>
            <a:ext cx="1289135" cy="369332"/>
          </a:xfrm>
          <a:prstGeom prst="rect">
            <a:avLst/>
          </a:prstGeom>
          <a:noFill/>
        </p:spPr>
        <p:txBody>
          <a:bodyPr wrap="none" rtlCol="0">
            <a:spAutoFit/>
          </a:bodyPr>
          <a:lstStyle/>
          <a:p>
            <a:r>
              <a:rPr lang="en-US" dirty="0"/>
              <a:t>Immunity? </a:t>
            </a:r>
          </a:p>
        </p:txBody>
      </p:sp>
      <p:cxnSp>
        <p:nvCxnSpPr>
          <p:cNvPr id="28" name="Elbow Connector 27">
            <a:extLst>
              <a:ext uri="{FF2B5EF4-FFF2-40B4-BE49-F238E27FC236}">
                <a16:creationId xmlns:a16="http://schemas.microsoft.com/office/drawing/2014/main" id="{E8B89A95-A9E4-47FB-89AA-E99C36299625}"/>
              </a:ext>
            </a:extLst>
          </p:cNvPr>
          <p:cNvCxnSpPr>
            <a:cxnSpLocks/>
            <a:stCxn id="8" idx="2"/>
            <a:endCxn id="31" idx="0"/>
          </p:cNvCxnSpPr>
          <p:nvPr/>
        </p:nvCxnSpPr>
        <p:spPr>
          <a:xfrm rot="16200000" flipH="1">
            <a:off x="3075671" y="-599506"/>
            <a:ext cx="1514762" cy="3892785"/>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B5FFE9C9-BA10-C588-BC67-040DC5936108}"/>
              </a:ext>
            </a:extLst>
          </p:cNvPr>
          <p:cNvCxnSpPr>
            <a:cxnSpLocks/>
            <a:stCxn id="5" idx="3"/>
            <a:endCxn id="31" idx="0"/>
          </p:cNvCxnSpPr>
          <p:nvPr/>
        </p:nvCxnSpPr>
        <p:spPr>
          <a:xfrm flipV="1">
            <a:off x="1560982" y="2104268"/>
            <a:ext cx="4218463" cy="400468"/>
          </a:xfrm>
          <a:prstGeom prst="bentConnector4">
            <a:avLst>
              <a:gd name="adj1" fmla="val 38520"/>
              <a:gd name="adj2" fmla="val 15708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AF97A98F-98C9-773D-E2E4-4437313853A4}"/>
              </a:ext>
            </a:extLst>
          </p:cNvPr>
          <p:cNvCxnSpPr>
            <a:cxnSpLocks/>
            <a:stCxn id="11" idx="3"/>
            <a:endCxn id="31" idx="0"/>
          </p:cNvCxnSpPr>
          <p:nvPr/>
        </p:nvCxnSpPr>
        <p:spPr>
          <a:xfrm flipV="1">
            <a:off x="1560982" y="2104268"/>
            <a:ext cx="4218463" cy="1261077"/>
          </a:xfrm>
          <a:prstGeom prst="bentConnector4">
            <a:avLst>
              <a:gd name="adj1" fmla="val 38520"/>
              <a:gd name="adj2" fmla="val 118127"/>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4" name="TextBox 43">
            <a:extLst>
              <a:ext uri="{FF2B5EF4-FFF2-40B4-BE49-F238E27FC236}">
                <a16:creationId xmlns:a16="http://schemas.microsoft.com/office/drawing/2014/main" id="{193D914B-2E87-5317-5CDD-1078B7545C4D}"/>
              </a:ext>
            </a:extLst>
          </p:cNvPr>
          <p:cNvSpPr txBox="1"/>
          <p:nvPr/>
        </p:nvSpPr>
        <p:spPr>
          <a:xfrm>
            <a:off x="6852062" y="2446317"/>
            <a:ext cx="4889608" cy="646331"/>
          </a:xfrm>
          <a:prstGeom prst="rect">
            <a:avLst/>
          </a:prstGeom>
          <a:noFill/>
        </p:spPr>
        <p:txBody>
          <a:bodyPr wrap="none" rtlCol="0">
            <a:spAutoFit/>
          </a:bodyPr>
          <a:lstStyle/>
          <a:p>
            <a:r>
              <a:rPr lang="en-US" dirty="0"/>
              <a:t>Dominant stage</a:t>
            </a:r>
          </a:p>
          <a:p>
            <a:r>
              <a:rPr lang="en-US" dirty="0"/>
              <a:t>Need to make sure how it’s captured in the data </a:t>
            </a:r>
          </a:p>
        </p:txBody>
      </p:sp>
    </p:spTree>
    <p:extLst>
      <p:ext uri="{BB962C8B-B14F-4D97-AF65-F5344CB8AC3E}">
        <p14:creationId xmlns:p14="http://schemas.microsoft.com/office/powerpoint/2010/main" val="866495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792FB08-2CB7-40F8-640A-3926FFA8C226}"/>
              </a:ext>
            </a:extLst>
          </p:cNvPr>
          <p:cNvCxnSpPr/>
          <p:nvPr/>
        </p:nvCxnSpPr>
        <p:spPr>
          <a:xfrm>
            <a:off x="1586429" y="1322024"/>
            <a:ext cx="95075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78820EC-FEB7-541C-562B-5A385E0A2B47}"/>
              </a:ext>
            </a:extLst>
          </p:cNvPr>
          <p:cNvSpPr txBox="1"/>
          <p:nvPr/>
        </p:nvSpPr>
        <p:spPr>
          <a:xfrm>
            <a:off x="2040928" y="5010004"/>
            <a:ext cx="937501" cy="369332"/>
          </a:xfrm>
          <a:prstGeom prst="rect">
            <a:avLst/>
          </a:prstGeom>
          <a:noFill/>
        </p:spPr>
        <p:txBody>
          <a:bodyPr wrap="none" rtlCol="0">
            <a:spAutoFit/>
          </a:bodyPr>
          <a:lstStyle/>
          <a:p>
            <a:r>
              <a:rPr lang="en-US" dirty="0"/>
              <a:t>3weeks</a:t>
            </a:r>
          </a:p>
        </p:txBody>
      </p:sp>
      <p:cxnSp>
        <p:nvCxnSpPr>
          <p:cNvPr id="8" name="Straight Connector 7">
            <a:extLst>
              <a:ext uri="{FF2B5EF4-FFF2-40B4-BE49-F238E27FC236}">
                <a16:creationId xmlns:a16="http://schemas.microsoft.com/office/drawing/2014/main" id="{C84FA524-4E60-CED1-3860-A13D513A5164}"/>
              </a:ext>
            </a:extLst>
          </p:cNvPr>
          <p:cNvCxnSpPr/>
          <p:nvPr/>
        </p:nvCxnSpPr>
        <p:spPr>
          <a:xfrm>
            <a:off x="1586429" y="1112704"/>
            <a:ext cx="0" cy="396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4C5A24-9010-296F-8BA3-35E5F8695B90}"/>
              </a:ext>
            </a:extLst>
          </p:cNvPr>
          <p:cNvCxnSpPr/>
          <p:nvPr/>
        </p:nvCxnSpPr>
        <p:spPr>
          <a:xfrm>
            <a:off x="3556612"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E59BACB-497E-FB39-69A2-14690DAA2229}"/>
              </a:ext>
            </a:extLst>
          </p:cNvPr>
          <p:cNvSpPr txBox="1"/>
          <p:nvPr/>
        </p:nvSpPr>
        <p:spPr>
          <a:xfrm>
            <a:off x="1014093" y="712943"/>
            <a:ext cx="1144672" cy="369332"/>
          </a:xfrm>
          <a:prstGeom prst="rect">
            <a:avLst/>
          </a:prstGeom>
          <a:noFill/>
        </p:spPr>
        <p:txBody>
          <a:bodyPr wrap="none" rtlCol="0">
            <a:spAutoFit/>
          </a:bodyPr>
          <a:lstStyle/>
          <a:p>
            <a:r>
              <a:rPr lang="en-US" dirty="0"/>
              <a:t>Exposure</a:t>
            </a:r>
          </a:p>
        </p:txBody>
      </p:sp>
      <p:sp>
        <p:nvSpPr>
          <p:cNvPr id="11" name="TextBox 10">
            <a:extLst>
              <a:ext uri="{FF2B5EF4-FFF2-40B4-BE49-F238E27FC236}">
                <a16:creationId xmlns:a16="http://schemas.microsoft.com/office/drawing/2014/main" id="{BB52EB73-2D1D-5140-17EB-DBE7E43C7B4A}"/>
              </a:ext>
            </a:extLst>
          </p:cNvPr>
          <p:cNvSpPr txBox="1"/>
          <p:nvPr/>
        </p:nvSpPr>
        <p:spPr>
          <a:xfrm>
            <a:off x="2731101" y="737863"/>
            <a:ext cx="1519390" cy="369332"/>
          </a:xfrm>
          <a:prstGeom prst="rect">
            <a:avLst/>
          </a:prstGeom>
          <a:noFill/>
        </p:spPr>
        <p:txBody>
          <a:bodyPr wrap="none" rtlCol="0">
            <a:spAutoFit/>
          </a:bodyPr>
          <a:lstStyle/>
          <a:p>
            <a:r>
              <a:rPr lang="en-US" dirty="0"/>
              <a:t>First Chancre</a:t>
            </a:r>
          </a:p>
        </p:txBody>
      </p:sp>
      <p:cxnSp>
        <p:nvCxnSpPr>
          <p:cNvPr id="12" name="Straight Connector 11">
            <a:extLst>
              <a:ext uri="{FF2B5EF4-FFF2-40B4-BE49-F238E27FC236}">
                <a16:creationId xmlns:a16="http://schemas.microsoft.com/office/drawing/2014/main" id="{12557A3D-5686-4CE4-D532-41874F055A9A}"/>
              </a:ext>
            </a:extLst>
          </p:cNvPr>
          <p:cNvCxnSpPr/>
          <p:nvPr/>
        </p:nvCxnSpPr>
        <p:spPr>
          <a:xfrm>
            <a:off x="5284425" y="1094608"/>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EC33A90-4F69-5A8F-6146-155355D0FE81}"/>
              </a:ext>
            </a:extLst>
          </p:cNvPr>
          <p:cNvSpPr txBox="1"/>
          <p:nvPr/>
        </p:nvSpPr>
        <p:spPr>
          <a:xfrm>
            <a:off x="1839072" y="96252"/>
            <a:ext cx="1248612" cy="646331"/>
          </a:xfrm>
          <a:prstGeom prst="rect">
            <a:avLst/>
          </a:prstGeom>
          <a:noFill/>
        </p:spPr>
        <p:txBody>
          <a:bodyPr wrap="none" rtlCol="0">
            <a:spAutoFit/>
          </a:bodyPr>
          <a:lstStyle/>
          <a:p>
            <a:r>
              <a:rPr lang="en-US" i="1" dirty="0"/>
              <a:t>Primary </a:t>
            </a:r>
          </a:p>
          <a:p>
            <a:r>
              <a:rPr lang="en-US" i="1" dirty="0"/>
              <a:t>Incubation</a:t>
            </a:r>
          </a:p>
        </p:txBody>
      </p:sp>
      <p:sp>
        <p:nvSpPr>
          <p:cNvPr id="14" name="TextBox 13">
            <a:extLst>
              <a:ext uri="{FF2B5EF4-FFF2-40B4-BE49-F238E27FC236}">
                <a16:creationId xmlns:a16="http://schemas.microsoft.com/office/drawing/2014/main" id="{158B7D49-478A-1696-C8B6-A988F9BDF272}"/>
              </a:ext>
            </a:extLst>
          </p:cNvPr>
          <p:cNvSpPr txBox="1"/>
          <p:nvPr/>
        </p:nvSpPr>
        <p:spPr>
          <a:xfrm>
            <a:off x="3786873" y="96252"/>
            <a:ext cx="1292918" cy="646331"/>
          </a:xfrm>
          <a:prstGeom prst="rect">
            <a:avLst/>
          </a:prstGeom>
          <a:noFill/>
        </p:spPr>
        <p:txBody>
          <a:bodyPr wrap="none" rtlCol="0">
            <a:spAutoFit/>
          </a:bodyPr>
          <a:lstStyle/>
          <a:p>
            <a:r>
              <a:rPr lang="en-US" i="1" dirty="0"/>
              <a:t>Secondary </a:t>
            </a:r>
          </a:p>
          <a:p>
            <a:r>
              <a:rPr lang="en-US" i="1" dirty="0"/>
              <a:t>Incubation</a:t>
            </a:r>
          </a:p>
        </p:txBody>
      </p:sp>
      <p:sp>
        <p:nvSpPr>
          <p:cNvPr id="16" name="TextBox 15">
            <a:extLst>
              <a:ext uri="{FF2B5EF4-FFF2-40B4-BE49-F238E27FC236}">
                <a16:creationId xmlns:a16="http://schemas.microsoft.com/office/drawing/2014/main" id="{A2429FCF-7854-1F41-C72D-64EE50505574}"/>
              </a:ext>
            </a:extLst>
          </p:cNvPr>
          <p:cNvSpPr txBox="1"/>
          <p:nvPr/>
        </p:nvSpPr>
        <p:spPr>
          <a:xfrm>
            <a:off x="5819293" y="100972"/>
            <a:ext cx="1292918" cy="646331"/>
          </a:xfrm>
          <a:prstGeom prst="rect">
            <a:avLst/>
          </a:prstGeom>
          <a:noFill/>
        </p:spPr>
        <p:txBody>
          <a:bodyPr wrap="none" rtlCol="0">
            <a:spAutoFit/>
          </a:bodyPr>
          <a:lstStyle/>
          <a:p>
            <a:r>
              <a:rPr lang="en-US" i="1" dirty="0"/>
              <a:t>Secondary </a:t>
            </a:r>
          </a:p>
          <a:p>
            <a:r>
              <a:rPr lang="en-US" i="1" dirty="0"/>
              <a:t>Disease</a:t>
            </a:r>
          </a:p>
        </p:txBody>
      </p:sp>
      <p:cxnSp>
        <p:nvCxnSpPr>
          <p:cNvPr id="17" name="Straight Connector 16">
            <a:extLst>
              <a:ext uri="{FF2B5EF4-FFF2-40B4-BE49-F238E27FC236}">
                <a16:creationId xmlns:a16="http://schemas.microsoft.com/office/drawing/2014/main" id="{6DB88E1D-4BCF-9DC5-8F73-227B218EB435}"/>
              </a:ext>
            </a:extLst>
          </p:cNvPr>
          <p:cNvCxnSpPr/>
          <p:nvPr/>
        </p:nvCxnSpPr>
        <p:spPr>
          <a:xfrm>
            <a:off x="8455446"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C8A6303-CCFB-7D6E-045D-B923418BC24C}"/>
              </a:ext>
            </a:extLst>
          </p:cNvPr>
          <p:cNvSpPr txBox="1"/>
          <p:nvPr/>
        </p:nvSpPr>
        <p:spPr>
          <a:xfrm>
            <a:off x="8945697" y="89167"/>
            <a:ext cx="989373" cy="646331"/>
          </a:xfrm>
          <a:prstGeom prst="rect">
            <a:avLst/>
          </a:prstGeom>
          <a:noFill/>
        </p:spPr>
        <p:txBody>
          <a:bodyPr wrap="none" rtlCol="0">
            <a:spAutoFit/>
          </a:bodyPr>
          <a:lstStyle/>
          <a:p>
            <a:r>
              <a:rPr lang="en-US" i="1" dirty="0"/>
              <a:t>Latent </a:t>
            </a:r>
          </a:p>
          <a:p>
            <a:r>
              <a:rPr lang="en-US" i="1" dirty="0"/>
              <a:t>Disease</a:t>
            </a:r>
          </a:p>
        </p:txBody>
      </p:sp>
      <p:sp>
        <p:nvSpPr>
          <p:cNvPr id="19" name="TextBox 18">
            <a:extLst>
              <a:ext uri="{FF2B5EF4-FFF2-40B4-BE49-F238E27FC236}">
                <a16:creationId xmlns:a16="http://schemas.microsoft.com/office/drawing/2014/main" id="{3D6DBAFC-D1E9-B976-99CA-908C3898BAB4}"/>
              </a:ext>
            </a:extLst>
          </p:cNvPr>
          <p:cNvSpPr txBox="1"/>
          <p:nvPr/>
        </p:nvSpPr>
        <p:spPr>
          <a:xfrm>
            <a:off x="1521055" y="1660670"/>
            <a:ext cx="2035557" cy="369332"/>
          </a:xfrm>
          <a:prstGeom prst="rect">
            <a:avLst/>
          </a:prstGeom>
          <a:noFill/>
        </p:spPr>
        <p:txBody>
          <a:bodyPr wrap="none" rtlCol="0">
            <a:spAutoFit/>
          </a:bodyPr>
          <a:lstStyle/>
          <a:p>
            <a:r>
              <a:rPr lang="en-US" dirty="0"/>
              <a:t>3weeks [3-90days]</a:t>
            </a:r>
          </a:p>
        </p:txBody>
      </p:sp>
      <p:sp>
        <p:nvSpPr>
          <p:cNvPr id="20" name="TextBox 19">
            <a:extLst>
              <a:ext uri="{FF2B5EF4-FFF2-40B4-BE49-F238E27FC236}">
                <a16:creationId xmlns:a16="http://schemas.microsoft.com/office/drawing/2014/main" id="{F74A2441-42FE-D08B-99B0-D147C2A6C46E}"/>
              </a:ext>
            </a:extLst>
          </p:cNvPr>
          <p:cNvSpPr txBox="1"/>
          <p:nvPr/>
        </p:nvSpPr>
        <p:spPr>
          <a:xfrm>
            <a:off x="-52123" y="4798172"/>
            <a:ext cx="1068369" cy="369332"/>
          </a:xfrm>
          <a:prstGeom prst="rect">
            <a:avLst/>
          </a:prstGeom>
          <a:noFill/>
        </p:spPr>
        <p:txBody>
          <a:bodyPr wrap="none" rtlCol="0">
            <a:spAutoFit/>
          </a:bodyPr>
          <a:lstStyle/>
          <a:p>
            <a:r>
              <a:rPr lang="en-US" dirty="0" err="1"/>
              <a:t>Garnette</a:t>
            </a:r>
            <a:endParaRPr lang="en-US" dirty="0"/>
          </a:p>
        </p:txBody>
      </p:sp>
      <p:sp>
        <p:nvSpPr>
          <p:cNvPr id="21" name="TextBox 20">
            <a:extLst>
              <a:ext uri="{FF2B5EF4-FFF2-40B4-BE49-F238E27FC236}">
                <a16:creationId xmlns:a16="http://schemas.microsoft.com/office/drawing/2014/main" id="{65F863D7-374A-4641-287A-3986C57F2ECF}"/>
              </a:ext>
            </a:extLst>
          </p:cNvPr>
          <p:cNvSpPr txBox="1"/>
          <p:nvPr/>
        </p:nvSpPr>
        <p:spPr>
          <a:xfrm>
            <a:off x="-204117" y="1652091"/>
            <a:ext cx="1533048" cy="369332"/>
          </a:xfrm>
          <a:prstGeom prst="rect">
            <a:avLst/>
          </a:prstGeom>
          <a:noFill/>
        </p:spPr>
        <p:txBody>
          <a:bodyPr wrap="none" rtlCol="0">
            <a:spAutoFit/>
          </a:bodyPr>
          <a:lstStyle/>
          <a:p>
            <a:r>
              <a:rPr lang="en-US" dirty="0"/>
              <a:t>Other studies</a:t>
            </a:r>
          </a:p>
        </p:txBody>
      </p:sp>
      <p:sp>
        <p:nvSpPr>
          <p:cNvPr id="22" name="TextBox 21">
            <a:extLst>
              <a:ext uri="{FF2B5EF4-FFF2-40B4-BE49-F238E27FC236}">
                <a16:creationId xmlns:a16="http://schemas.microsoft.com/office/drawing/2014/main" id="{FD836C12-EBFF-1F8E-DEE9-6A98C87EE5CD}"/>
              </a:ext>
            </a:extLst>
          </p:cNvPr>
          <p:cNvSpPr txBox="1"/>
          <p:nvPr/>
        </p:nvSpPr>
        <p:spPr>
          <a:xfrm>
            <a:off x="3840349" y="1712625"/>
            <a:ext cx="1185966" cy="369332"/>
          </a:xfrm>
          <a:prstGeom prst="rect">
            <a:avLst/>
          </a:prstGeom>
          <a:noFill/>
        </p:spPr>
        <p:txBody>
          <a:bodyPr wrap="none" rtlCol="0">
            <a:spAutoFit/>
          </a:bodyPr>
          <a:lstStyle/>
          <a:p>
            <a:r>
              <a:rPr lang="en-US" dirty="0"/>
              <a:t>2-6 weeks</a:t>
            </a:r>
          </a:p>
        </p:txBody>
      </p:sp>
      <p:sp>
        <p:nvSpPr>
          <p:cNvPr id="23" name="TextBox 22">
            <a:extLst>
              <a:ext uri="{FF2B5EF4-FFF2-40B4-BE49-F238E27FC236}">
                <a16:creationId xmlns:a16="http://schemas.microsoft.com/office/drawing/2014/main" id="{30090C7B-78B7-91FD-1542-F4CDC4E0B53D}"/>
              </a:ext>
            </a:extLst>
          </p:cNvPr>
          <p:cNvSpPr txBox="1"/>
          <p:nvPr/>
        </p:nvSpPr>
        <p:spPr>
          <a:xfrm>
            <a:off x="4014669" y="5006536"/>
            <a:ext cx="937501" cy="369332"/>
          </a:xfrm>
          <a:prstGeom prst="rect">
            <a:avLst/>
          </a:prstGeom>
          <a:noFill/>
        </p:spPr>
        <p:txBody>
          <a:bodyPr wrap="none" rtlCol="0">
            <a:spAutoFit/>
          </a:bodyPr>
          <a:lstStyle/>
          <a:p>
            <a:r>
              <a:rPr lang="en-US" dirty="0"/>
              <a:t>6weeks</a:t>
            </a:r>
          </a:p>
        </p:txBody>
      </p:sp>
      <p:sp>
        <p:nvSpPr>
          <p:cNvPr id="24" name="TextBox 23">
            <a:extLst>
              <a:ext uri="{FF2B5EF4-FFF2-40B4-BE49-F238E27FC236}">
                <a16:creationId xmlns:a16="http://schemas.microsoft.com/office/drawing/2014/main" id="{13904E82-96F5-AF52-4CC4-7F8A11B4DDD8}"/>
              </a:ext>
            </a:extLst>
          </p:cNvPr>
          <p:cNvSpPr txBox="1"/>
          <p:nvPr/>
        </p:nvSpPr>
        <p:spPr>
          <a:xfrm>
            <a:off x="6314258" y="5023203"/>
            <a:ext cx="1851148" cy="738664"/>
          </a:xfrm>
          <a:prstGeom prst="rect">
            <a:avLst/>
          </a:prstGeom>
          <a:noFill/>
        </p:spPr>
        <p:txBody>
          <a:bodyPr wrap="none" rtlCol="0">
            <a:spAutoFit/>
          </a:bodyPr>
          <a:lstStyle/>
          <a:p>
            <a:r>
              <a:rPr lang="en-US" dirty="0"/>
              <a:t>~14weeks</a:t>
            </a:r>
          </a:p>
          <a:p>
            <a:r>
              <a:rPr lang="en-US" sz="1200" i="1" dirty="0"/>
              <a:t>3.6months (1-12 months)</a:t>
            </a:r>
          </a:p>
          <a:p>
            <a:r>
              <a:rPr lang="en-US" sz="1200" i="1" dirty="0"/>
              <a:t>~[4-48weeks]</a:t>
            </a:r>
          </a:p>
        </p:txBody>
      </p:sp>
      <p:sp>
        <p:nvSpPr>
          <p:cNvPr id="25" name="Left Brace 24">
            <a:extLst>
              <a:ext uri="{FF2B5EF4-FFF2-40B4-BE49-F238E27FC236}">
                <a16:creationId xmlns:a16="http://schemas.microsoft.com/office/drawing/2014/main" id="{C0093F16-7F43-1F0D-642B-AE7548D4848C}"/>
              </a:ext>
            </a:extLst>
          </p:cNvPr>
          <p:cNvSpPr/>
          <p:nvPr/>
        </p:nvSpPr>
        <p:spPr>
          <a:xfrm rot="16200000">
            <a:off x="2471697" y="754453"/>
            <a:ext cx="242458"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81FBF07B-5445-AA17-63F0-08FBA253D9B3}"/>
              </a:ext>
            </a:extLst>
          </p:cNvPr>
          <p:cNvSpPr/>
          <p:nvPr/>
        </p:nvSpPr>
        <p:spPr>
          <a:xfrm rot="16200000">
            <a:off x="4343248" y="917948"/>
            <a:ext cx="242452"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BCE248B6-D4E7-C47B-B935-D71B3764C92C}"/>
              </a:ext>
            </a:extLst>
          </p:cNvPr>
          <p:cNvSpPr/>
          <p:nvPr/>
        </p:nvSpPr>
        <p:spPr>
          <a:xfrm rot="16200000">
            <a:off x="4952653" y="898077"/>
            <a:ext cx="242450" cy="274198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B3F1A739-BACB-C685-6A97-0D7181126A19}"/>
              </a:ext>
            </a:extLst>
          </p:cNvPr>
          <p:cNvSpPr txBox="1"/>
          <p:nvPr/>
        </p:nvSpPr>
        <p:spPr>
          <a:xfrm>
            <a:off x="4633078" y="2305708"/>
            <a:ext cx="1707130" cy="738664"/>
          </a:xfrm>
          <a:prstGeom prst="rect">
            <a:avLst/>
          </a:prstGeom>
          <a:noFill/>
        </p:spPr>
        <p:txBody>
          <a:bodyPr wrap="square" rtlCol="0">
            <a:spAutoFit/>
          </a:bodyPr>
          <a:lstStyle/>
          <a:p>
            <a:r>
              <a:rPr lang="en-US" dirty="0"/>
              <a:t>2-8weeks</a:t>
            </a:r>
          </a:p>
          <a:p>
            <a:r>
              <a:rPr lang="en-US" sz="1200" i="1" dirty="0"/>
              <a:t>Secondary develops after chancre appears </a:t>
            </a:r>
          </a:p>
        </p:txBody>
      </p:sp>
      <p:sp>
        <p:nvSpPr>
          <p:cNvPr id="29" name="TextBox 28">
            <a:extLst>
              <a:ext uri="{FF2B5EF4-FFF2-40B4-BE49-F238E27FC236}">
                <a16:creationId xmlns:a16="http://schemas.microsoft.com/office/drawing/2014/main" id="{F7FEFD46-C22C-C075-A8B5-1F4DB9BFA47E}"/>
              </a:ext>
            </a:extLst>
          </p:cNvPr>
          <p:cNvSpPr txBox="1"/>
          <p:nvPr/>
        </p:nvSpPr>
        <p:spPr>
          <a:xfrm>
            <a:off x="6191480" y="1949986"/>
            <a:ext cx="184731" cy="369332"/>
          </a:xfrm>
          <a:prstGeom prst="rect">
            <a:avLst/>
          </a:prstGeom>
          <a:noFill/>
        </p:spPr>
        <p:txBody>
          <a:bodyPr wrap="none" rtlCol="0">
            <a:spAutoFit/>
          </a:bodyPr>
          <a:lstStyle/>
          <a:p>
            <a:endParaRPr lang="en-US" dirty="0"/>
          </a:p>
        </p:txBody>
      </p:sp>
      <p:sp>
        <p:nvSpPr>
          <p:cNvPr id="30" name="Left Brace 29">
            <a:extLst>
              <a:ext uri="{FF2B5EF4-FFF2-40B4-BE49-F238E27FC236}">
                <a16:creationId xmlns:a16="http://schemas.microsoft.com/office/drawing/2014/main" id="{CF939BAA-7F32-20BB-229A-511F0A05BE95}"/>
              </a:ext>
            </a:extLst>
          </p:cNvPr>
          <p:cNvSpPr/>
          <p:nvPr/>
        </p:nvSpPr>
        <p:spPr>
          <a:xfrm rot="16200000">
            <a:off x="7339378" y="1296468"/>
            <a:ext cx="242448" cy="1989695"/>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FCB49AE-7ABA-B286-77E5-0410C7C910A5}"/>
              </a:ext>
            </a:extLst>
          </p:cNvPr>
          <p:cNvSpPr txBox="1"/>
          <p:nvPr/>
        </p:nvSpPr>
        <p:spPr>
          <a:xfrm>
            <a:off x="6769204" y="2346438"/>
            <a:ext cx="1707130" cy="738664"/>
          </a:xfrm>
          <a:prstGeom prst="rect">
            <a:avLst/>
          </a:prstGeom>
          <a:noFill/>
        </p:spPr>
        <p:txBody>
          <a:bodyPr wrap="square" rtlCol="0">
            <a:spAutoFit/>
          </a:bodyPr>
          <a:lstStyle/>
          <a:p>
            <a:r>
              <a:rPr lang="en-US" dirty="0"/>
              <a:t>4-8weeks</a:t>
            </a:r>
          </a:p>
          <a:p>
            <a:r>
              <a:rPr lang="en-US" sz="1200" i="1" dirty="0"/>
              <a:t>Heals in absence of treatment</a:t>
            </a:r>
          </a:p>
        </p:txBody>
      </p:sp>
      <p:sp>
        <p:nvSpPr>
          <p:cNvPr id="32" name="Left Brace 31">
            <a:extLst>
              <a:ext uri="{FF2B5EF4-FFF2-40B4-BE49-F238E27FC236}">
                <a16:creationId xmlns:a16="http://schemas.microsoft.com/office/drawing/2014/main" id="{AB6D485A-D5D2-D8A5-E6CA-2544B959A8DA}"/>
              </a:ext>
            </a:extLst>
          </p:cNvPr>
          <p:cNvSpPr/>
          <p:nvPr/>
        </p:nvSpPr>
        <p:spPr>
          <a:xfrm rot="16200000">
            <a:off x="4952651" y="-378110"/>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F72BADC3-E871-9651-EDEB-B7C56B936727}"/>
              </a:ext>
            </a:extLst>
          </p:cNvPr>
          <p:cNvSpPr txBox="1"/>
          <p:nvPr/>
        </p:nvSpPr>
        <p:spPr>
          <a:xfrm>
            <a:off x="4737253" y="3227939"/>
            <a:ext cx="3642792" cy="923330"/>
          </a:xfrm>
          <a:prstGeom prst="rect">
            <a:avLst/>
          </a:prstGeom>
          <a:noFill/>
        </p:spPr>
        <p:txBody>
          <a:bodyPr wrap="none" rtlCol="0">
            <a:spAutoFit/>
          </a:bodyPr>
          <a:lstStyle/>
          <a:p>
            <a:r>
              <a:rPr lang="en-US" dirty="0"/>
              <a:t>9-19weeks </a:t>
            </a:r>
            <a:r>
              <a:rPr lang="en-US" sz="1200" i="1" dirty="0"/>
              <a:t>assuming primary 3weeks</a:t>
            </a:r>
          </a:p>
          <a:p>
            <a:r>
              <a:rPr lang="en-US" b="1" dirty="0"/>
              <a:t>7-28 weeks </a:t>
            </a:r>
            <a:r>
              <a:rPr lang="en-US" sz="1400" i="1" dirty="0"/>
              <a:t>assuming primary 1-12 weeks</a:t>
            </a:r>
          </a:p>
          <a:p>
            <a:endParaRPr lang="en-US" i="1" dirty="0"/>
          </a:p>
        </p:txBody>
      </p:sp>
      <p:sp>
        <p:nvSpPr>
          <p:cNvPr id="34" name="Left Brace 33">
            <a:extLst>
              <a:ext uri="{FF2B5EF4-FFF2-40B4-BE49-F238E27FC236}">
                <a16:creationId xmlns:a16="http://schemas.microsoft.com/office/drawing/2014/main" id="{50007AA3-A8D8-55BA-0417-3F48976D3C93}"/>
              </a:ext>
            </a:extLst>
          </p:cNvPr>
          <p:cNvSpPr/>
          <p:nvPr/>
        </p:nvSpPr>
        <p:spPr>
          <a:xfrm rot="16200000">
            <a:off x="2392274" y="4084968"/>
            <a:ext cx="191673"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A5CBB90-B15B-97A8-FE7B-A7DD21638A5E}"/>
              </a:ext>
            </a:extLst>
          </p:cNvPr>
          <p:cNvSpPr/>
          <p:nvPr/>
        </p:nvSpPr>
        <p:spPr>
          <a:xfrm rot="16200000">
            <a:off x="4263824" y="4248462"/>
            <a:ext cx="191668"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7C2E926A-6DEE-9453-9D59-0CD6646C3B61}"/>
              </a:ext>
            </a:extLst>
          </p:cNvPr>
          <p:cNvSpPr/>
          <p:nvPr/>
        </p:nvSpPr>
        <p:spPr>
          <a:xfrm rot="16200000">
            <a:off x="6824336" y="3374766"/>
            <a:ext cx="191580" cy="3270478"/>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8D16FD1A-725C-A337-1C3B-232CE200F904}"/>
              </a:ext>
            </a:extLst>
          </p:cNvPr>
          <p:cNvSpPr/>
          <p:nvPr/>
        </p:nvSpPr>
        <p:spPr>
          <a:xfrm rot="16200000">
            <a:off x="4999324" y="2217401"/>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9404E61-29B0-B21A-1BD1-45CCBC6BA008}"/>
              </a:ext>
            </a:extLst>
          </p:cNvPr>
          <p:cNvSpPr txBox="1"/>
          <p:nvPr/>
        </p:nvSpPr>
        <p:spPr>
          <a:xfrm>
            <a:off x="4783926" y="5823450"/>
            <a:ext cx="1520994" cy="923330"/>
          </a:xfrm>
          <a:prstGeom prst="rect">
            <a:avLst/>
          </a:prstGeom>
          <a:noFill/>
        </p:spPr>
        <p:txBody>
          <a:bodyPr wrap="none" rtlCol="0">
            <a:spAutoFit/>
          </a:bodyPr>
          <a:lstStyle/>
          <a:p>
            <a:r>
              <a:rPr lang="en-US" dirty="0"/>
              <a:t>23weeks</a:t>
            </a:r>
          </a:p>
          <a:p>
            <a:r>
              <a:rPr lang="en-US" i="1" dirty="0"/>
              <a:t>Or</a:t>
            </a:r>
          </a:p>
          <a:p>
            <a:r>
              <a:rPr lang="en-US" i="1" dirty="0"/>
              <a:t>[13-57weeks]</a:t>
            </a:r>
          </a:p>
        </p:txBody>
      </p:sp>
      <p:sp>
        <p:nvSpPr>
          <p:cNvPr id="39" name="TextBox 38">
            <a:extLst>
              <a:ext uri="{FF2B5EF4-FFF2-40B4-BE49-F238E27FC236}">
                <a16:creationId xmlns:a16="http://schemas.microsoft.com/office/drawing/2014/main" id="{8A41B089-035F-6BA1-89AF-04284C456D7A}"/>
              </a:ext>
            </a:extLst>
          </p:cNvPr>
          <p:cNvSpPr txBox="1"/>
          <p:nvPr/>
        </p:nvSpPr>
        <p:spPr>
          <a:xfrm>
            <a:off x="-126466" y="-508782"/>
            <a:ext cx="3637919" cy="369332"/>
          </a:xfrm>
          <a:prstGeom prst="rect">
            <a:avLst/>
          </a:prstGeom>
          <a:noFill/>
        </p:spPr>
        <p:txBody>
          <a:bodyPr wrap="none" rtlCol="0">
            <a:spAutoFit/>
          </a:bodyPr>
          <a:lstStyle/>
          <a:p>
            <a:r>
              <a:rPr lang="en-US" b="1" dirty="0"/>
              <a:t>Parametrizing the natural history </a:t>
            </a:r>
          </a:p>
        </p:txBody>
      </p:sp>
    </p:spTree>
    <p:extLst>
      <p:ext uri="{BB962C8B-B14F-4D97-AF65-F5344CB8AC3E}">
        <p14:creationId xmlns:p14="http://schemas.microsoft.com/office/powerpoint/2010/main" val="44845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69EE-9EDA-F9E6-791A-020C37FCBFBA}"/>
              </a:ext>
            </a:extLst>
          </p:cNvPr>
          <p:cNvSpPr>
            <a:spLocks noGrp="1"/>
          </p:cNvSpPr>
          <p:nvPr>
            <p:ph type="title"/>
          </p:nvPr>
        </p:nvSpPr>
        <p:spPr/>
        <p:txBody>
          <a:bodyPr/>
          <a:lstStyle/>
          <a:p>
            <a:r>
              <a:rPr lang="en-US" dirty="0"/>
              <a:t>Screen more or screen more often? </a:t>
            </a:r>
            <a:br>
              <a:rPr lang="en-US" dirty="0"/>
            </a:br>
            <a:r>
              <a:rPr lang="en-US" dirty="0"/>
              <a:t>Tuite 2013</a:t>
            </a:r>
          </a:p>
        </p:txBody>
      </p:sp>
      <p:pic>
        <p:nvPicPr>
          <p:cNvPr id="7" name="Content Placeholder 6" descr="A diagram of a model&#10;&#10;Description automatically generated">
            <a:extLst>
              <a:ext uri="{FF2B5EF4-FFF2-40B4-BE49-F238E27FC236}">
                <a16:creationId xmlns:a16="http://schemas.microsoft.com/office/drawing/2014/main" id="{DA2D305E-6E2F-ADC1-840B-87A58B2F2DE1}"/>
              </a:ext>
            </a:extLst>
          </p:cNvPr>
          <p:cNvPicPr>
            <a:picLocks noGrp="1" noChangeAspect="1"/>
          </p:cNvPicPr>
          <p:nvPr>
            <p:ph idx="1"/>
          </p:nvPr>
        </p:nvPicPr>
        <p:blipFill>
          <a:blip r:embed="rId3"/>
          <a:stretch>
            <a:fillRect/>
          </a:stretch>
        </p:blipFill>
        <p:spPr>
          <a:xfrm>
            <a:off x="7797631" y="1690688"/>
            <a:ext cx="3674869" cy="4351338"/>
          </a:xfrm>
        </p:spPr>
      </p:pic>
      <p:sp>
        <p:nvSpPr>
          <p:cNvPr id="9" name="TextBox 8">
            <a:extLst>
              <a:ext uri="{FF2B5EF4-FFF2-40B4-BE49-F238E27FC236}">
                <a16:creationId xmlns:a16="http://schemas.microsoft.com/office/drawing/2014/main" id="{26057193-8AB2-E719-37AB-18685A6DA7B0}"/>
              </a:ext>
            </a:extLst>
          </p:cNvPr>
          <p:cNvSpPr txBox="1"/>
          <p:nvPr/>
        </p:nvSpPr>
        <p:spPr>
          <a:xfrm>
            <a:off x="406400" y="5846544"/>
            <a:ext cx="6096000" cy="646331"/>
          </a:xfrm>
          <a:prstGeom prst="rect">
            <a:avLst/>
          </a:prstGeom>
          <a:noFill/>
        </p:spPr>
        <p:txBody>
          <a:bodyPr wrap="square">
            <a:spAutoFit/>
          </a:bodyPr>
          <a:lstStyle/>
          <a:p>
            <a:r>
              <a:rPr lang="en-US" dirty="0"/>
              <a:t>https://</a:t>
            </a:r>
            <a:r>
              <a:rPr lang="en-US" dirty="0" err="1"/>
              <a:t>bmcpublichealth.biomedcentral.com</a:t>
            </a:r>
            <a:r>
              <a:rPr lang="en-US" dirty="0"/>
              <a:t>/counter/pdf/10.1186/1471-2458-13-606.pdf</a:t>
            </a:r>
          </a:p>
        </p:txBody>
      </p:sp>
      <p:pic>
        <p:nvPicPr>
          <p:cNvPr id="11" name="Picture 10" descr="A screenshot of a medical report&#10;&#10;Description automatically generated">
            <a:extLst>
              <a:ext uri="{FF2B5EF4-FFF2-40B4-BE49-F238E27FC236}">
                <a16:creationId xmlns:a16="http://schemas.microsoft.com/office/drawing/2014/main" id="{7EB2A73D-2BAB-E375-CA55-D02A1FDC2171}"/>
              </a:ext>
            </a:extLst>
          </p:cNvPr>
          <p:cNvPicPr>
            <a:picLocks noChangeAspect="1"/>
          </p:cNvPicPr>
          <p:nvPr/>
        </p:nvPicPr>
        <p:blipFill>
          <a:blip r:embed="rId4"/>
          <a:stretch>
            <a:fillRect/>
          </a:stretch>
        </p:blipFill>
        <p:spPr>
          <a:xfrm>
            <a:off x="838200" y="2164822"/>
            <a:ext cx="5974944" cy="2965979"/>
          </a:xfrm>
          <a:prstGeom prst="rect">
            <a:avLst/>
          </a:prstGeom>
        </p:spPr>
      </p:pic>
    </p:spTree>
    <p:extLst>
      <p:ext uri="{BB962C8B-B14F-4D97-AF65-F5344CB8AC3E}">
        <p14:creationId xmlns:p14="http://schemas.microsoft.com/office/powerpoint/2010/main" val="3949775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25783</TotalTime>
  <Words>1121</Words>
  <Application>Microsoft Macintosh PowerPoint</Application>
  <PresentationFormat>Widescreen</PresentationFormat>
  <Paragraphs>204</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-webkit-standard</vt:lpstr>
      <vt:lpstr>Aptos</vt:lpstr>
      <vt:lpstr>Aptos Display</vt:lpstr>
      <vt:lpstr>Arial</vt:lpstr>
      <vt:lpstr>ElsevierGulliver</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more or screen more often?  Tuite 2013</vt:lpstr>
      <vt:lpstr>Cost effectiveness of enhanced screening  Tuite 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Parastu Kasaie</dc:creator>
  <cp:lastModifiedBy>Parastu Kasaie</cp:lastModifiedBy>
  <cp:revision>4</cp:revision>
  <dcterms:created xsi:type="dcterms:W3CDTF">2024-11-15T14:21:08Z</dcterms:created>
  <dcterms:modified xsi:type="dcterms:W3CDTF">2025-01-23T14:06:56Z</dcterms:modified>
</cp:coreProperties>
</file>