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56734C17-37B4-8A71-E7CB-18462DA1BAAD}" name="Parastu Kasaie" initials="PK" userId="S::pkasaie1@jh.edu::1e6f2ad9-07d6-4e69-b2cb-e8eac35e5cb9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125"/>
    <p:restoredTop sz="82466"/>
  </p:normalViewPr>
  <p:slideViewPr>
    <p:cSldViewPr snapToGrid="0">
      <p:cViewPr>
        <p:scale>
          <a:sx n="67" d="100"/>
          <a:sy n="67" d="100"/>
        </p:scale>
        <p:origin x="3072" y="8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6/11/relationships/changesInfo" Target="changesInfos/changesInfo1.xml"/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Relationship Id="rId9" Type="http://schemas.microsoft.com/office/2018/10/relationships/authors" Target="author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Parastu Kasaie" userId="1e6f2ad9-07d6-4e69-b2cb-e8eac35e5cb9" providerId="ADAL" clId="{291C9C49-1CD1-AA4D-B421-3BA0CCF5F717}"/>
    <pc:docChg chg="undo custSel modSld">
      <pc:chgData name="Parastu Kasaie" userId="1e6f2ad9-07d6-4e69-b2cb-e8eac35e5cb9" providerId="ADAL" clId="{291C9C49-1CD1-AA4D-B421-3BA0CCF5F717}" dt="2024-09-30T18:46:23.716" v="89"/>
      <pc:docMkLst>
        <pc:docMk/>
      </pc:docMkLst>
      <pc:sldChg chg="addSp delSp modSp mod">
        <pc:chgData name="Parastu Kasaie" userId="1e6f2ad9-07d6-4e69-b2cb-e8eac35e5cb9" providerId="ADAL" clId="{291C9C49-1CD1-AA4D-B421-3BA0CCF5F717}" dt="2024-09-30T18:46:23.716" v="89"/>
        <pc:sldMkLst>
          <pc:docMk/>
          <pc:sldMk cId="2862725997" sldId="256"/>
        </pc:sldMkLst>
        <pc:spChg chg="add del mod">
          <ac:chgData name="Parastu Kasaie" userId="1e6f2ad9-07d6-4e69-b2cb-e8eac35e5cb9" providerId="ADAL" clId="{291C9C49-1CD1-AA4D-B421-3BA0CCF5F717}" dt="2024-09-30T18:46:23.716" v="89"/>
          <ac:spMkLst>
            <pc:docMk/>
            <pc:sldMk cId="2862725997" sldId="256"/>
            <ac:spMk id="2" creationId="{35205876-8424-DF5C-178E-73EAFF00EA27}"/>
          </ac:spMkLst>
        </pc:spChg>
        <pc:spChg chg="add mod">
          <ac:chgData name="Parastu Kasaie" userId="1e6f2ad9-07d6-4e69-b2cb-e8eac35e5cb9" providerId="ADAL" clId="{291C9C49-1CD1-AA4D-B421-3BA0CCF5F717}" dt="2024-09-30T18:45:57.100" v="46" actId="1076"/>
          <ac:spMkLst>
            <pc:docMk/>
            <pc:sldMk cId="2862725997" sldId="256"/>
            <ac:spMk id="3" creationId="{00D44B15-B0E7-CFAA-E3D5-6AA8DE467941}"/>
          </ac:spMkLst>
        </pc:spChg>
        <pc:spChg chg="add mod">
          <ac:chgData name="Parastu Kasaie" userId="1e6f2ad9-07d6-4e69-b2cb-e8eac35e5cb9" providerId="ADAL" clId="{291C9C49-1CD1-AA4D-B421-3BA0CCF5F717}" dt="2024-09-30T18:46:13.450" v="58" actId="1076"/>
          <ac:spMkLst>
            <pc:docMk/>
            <pc:sldMk cId="2862725997" sldId="256"/>
            <ac:spMk id="8" creationId="{5A1FF2AF-6A91-2ED1-1154-E69FA600B269}"/>
          </ac:spMkLst>
        </pc:spChg>
        <pc:spChg chg="add mod">
          <ac:chgData name="Parastu Kasaie" userId="1e6f2ad9-07d6-4e69-b2cb-e8eac35e5cb9" providerId="ADAL" clId="{291C9C49-1CD1-AA4D-B421-3BA0CCF5F717}" dt="2024-09-30T18:46:19.851" v="87" actId="20577"/>
          <ac:spMkLst>
            <pc:docMk/>
            <pc:sldMk cId="2862725997" sldId="256"/>
            <ac:spMk id="11" creationId="{2E954EE3-FBC1-E881-5C1D-35D1EFC86C78}"/>
          </ac:spMkLst>
        </pc:spChg>
        <pc:spChg chg="mod">
          <ac:chgData name="Parastu Kasaie" userId="1e6f2ad9-07d6-4e69-b2cb-e8eac35e5cb9" providerId="ADAL" clId="{291C9C49-1CD1-AA4D-B421-3BA0CCF5F717}" dt="2024-09-30T18:46:04.259" v="55" actId="1035"/>
          <ac:spMkLst>
            <pc:docMk/>
            <pc:sldMk cId="2862725997" sldId="256"/>
            <ac:spMk id="44" creationId="{90183F1A-77A2-469A-3CEB-A6E41D9AA503}"/>
          </ac:spMkLst>
        </pc:spChg>
        <pc:spChg chg="mod">
          <ac:chgData name="Parastu Kasaie" userId="1e6f2ad9-07d6-4e69-b2cb-e8eac35e5cb9" providerId="ADAL" clId="{291C9C49-1CD1-AA4D-B421-3BA0CCF5F717}" dt="2024-09-30T18:46:04.259" v="55" actId="1035"/>
          <ac:spMkLst>
            <pc:docMk/>
            <pc:sldMk cId="2862725997" sldId="256"/>
            <ac:spMk id="45" creationId="{4B4E8057-DCDA-F26B-53A2-D1CD5697336F}"/>
          </ac:spMkLst>
        </pc:spChg>
        <pc:grpChg chg="mod">
          <ac:chgData name="Parastu Kasaie" userId="1e6f2ad9-07d6-4e69-b2cb-e8eac35e5cb9" providerId="ADAL" clId="{291C9C49-1CD1-AA4D-B421-3BA0CCF5F717}" dt="2024-09-30T18:46:04.259" v="55" actId="1035"/>
          <ac:grpSpMkLst>
            <pc:docMk/>
            <pc:sldMk cId="2862725997" sldId="256"/>
            <ac:grpSpMk id="51" creationId="{E5545B7C-84AF-8C83-2853-21F5E7D2B15B}"/>
          </ac:grpSpMkLst>
        </pc:grpChg>
        <pc:cxnChg chg="mod">
          <ac:chgData name="Parastu Kasaie" userId="1e6f2ad9-07d6-4e69-b2cb-e8eac35e5cb9" providerId="ADAL" clId="{291C9C49-1CD1-AA4D-B421-3BA0CCF5F717}" dt="2024-09-30T18:46:04.259" v="55" actId="1035"/>
          <ac:cxnSpMkLst>
            <pc:docMk/>
            <pc:sldMk cId="2862725997" sldId="256"/>
            <ac:cxnSpMk id="17" creationId="{0CD5318D-BA95-98C0-F3A2-FB078DE90551}"/>
          </ac:cxnSpMkLst>
        </pc:cxnChg>
        <pc:cxnChg chg="mod">
          <ac:chgData name="Parastu Kasaie" userId="1e6f2ad9-07d6-4e69-b2cb-e8eac35e5cb9" providerId="ADAL" clId="{291C9C49-1CD1-AA4D-B421-3BA0CCF5F717}" dt="2024-09-30T18:46:04.259" v="55" actId="1035"/>
          <ac:cxnSpMkLst>
            <pc:docMk/>
            <pc:sldMk cId="2862725997" sldId="256"/>
            <ac:cxnSpMk id="46" creationId="{00AC34CA-BA4A-8FF1-6C8A-111A696A4928}"/>
          </ac:cxnSpMkLst>
        </pc:cxn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F550CE8-CB32-944E-81A2-355894EB1850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7458E5A-1C4A-D940-B55C-78510F47627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334326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SPECIFICATION: general recipe for the model compartments, transitions and intervention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7458E5A-1C4A-D940-B55C-78510F47627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29466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29327-3BF2-5E61-DBC2-C4FFB0E73A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401AD-404D-E5C2-3E16-FC471E43C15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B27FCE0-A521-62D6-DF7F-EA0EEF9CA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375578-56A4-AA0B-4BF1-E2E0823C2E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CC9F17-FA32-FA04-040D-05C936227D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562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68F711-910D-9576-B01A-311ED01F95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C764A3-45AC-01CD-5ED0-417A1809276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BCC535-E573-9110-71B0-1DC4ED88DF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8C63BD3-17FF-4444-BC72-4E8B5E46BD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D95E7B-E6E4-D341-9F0B-903F7B7AC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59703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87C6732-299F-C182-7BB2-D7E9A38016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8F6038F-090B-75FC-A0D2-8AC36667F04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D8BBA9-BF9F-A96E-0E25-BA86DC3F6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EF4D462-1BD5-2EC7-37E2-CC274FFA76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B802E9-0B1C-88DE-1EBB-27E2557C45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763283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FE6D09-3786-8163-DED7-807944B969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69D731-532C-837F-3BA8-1F6D16709D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C638D77-86ED-81F4-67C1-6A6B735984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26815C-4A1B-AB16-3991-A2413918F1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5723F-D4CA-8598-5E25-36D5B95C2F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78797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5A2F70-00B1-E0D7-C49D-15D2546C8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23D0A2-9CF6-7F30-F115-1F1635B0D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A859D2-CDF9-7921-7B5E-B0E10AD61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0515A24-2BEF-D8C8-9B12-9AC0D5287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11BD14-239E-ED34-4F71-68080FD67B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79434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51567B-EBD8-C509-C769-51CA0CCFFA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F81439-7671-3DD7-6E19-C9C078FFC2C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25E9B1E-6B7D-5A4F-C9B1-59C4127666D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672A74-B487-BDEA-69E5-0A6521826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871FCF4-1D9E-F4DB-5119-5F47362FD4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CE7FCA-53AA-9788-96BE-C2561851DF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42374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6FA457-E0DB-E519-0347-20E8ED4CA7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1A49B42-80B0-ED33-4CBF-953FDF4B14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76F7DAD-1B31-B6E7-D979-B32A67A2E4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A44BF-C932-B1D7-433D-2BF258BBD86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FB6F064-8BBD-399C-F124-1ECEA9A5341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1AF4E55-1414-DB14-775D-C3FBEC4E09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C3708C-D1BD-62D4-2390-75C452EDF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05E488-25E3-5A2A-0D39-1EC7B42984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5694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32AABE-8A50-6D2D-2484-202683539E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A76685D-5981-8085-988C-C7ABEBFC25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C1F4D40-1332-80AA-4F3F-5A7886A6EC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F90F9BE-B1E7-3A9E-8BEA-C3567A8FC7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00323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ABBDAC8-1C09-3652-CCC4-45B2884B78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96502D-7DDE-1AEA-0D55-D6B2C7B79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75B49-47A3-5D49-B852-4DA0F0806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73588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813B80-A6C1-0606-D2F2-27DB60D8EF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829E1F-EC34-CEAC-996C-D05C4F6818A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12FED3D-D1C1-3866-D028-A5BAAA56A6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E7BB48F-203C-6A9C-5155-DCC2D1DCD2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894302-34AB-B2BC-2F77-EC32B05DE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A684020-1C29-A5CF-1A0C-266182C82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4960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42928-AA46-ADBD-DE06-2A2332C8C3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5A56520-DC93-FB80-AF4A-EEECE66D364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0A4DAC-3E45-1828-A581-75087BC40F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212F89B-05C0-8A40-15E4-8032C7D062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752FD0-8F5C-98FA-FFCC-5C49AAE27A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9BE76C0-5B40-328A-2626-98EA5A6E02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985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AD2058-7C1E-C5D8-0260-4A72BC919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A694182-74BA-DC50-32FA-0ACA635C63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9E2B8B-D1D9-DFD8-8D4B-3DE9BA3FA2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942E3-5AD8-C541-9C7F-5AB34880FA78}" type="datetimeFigureOut">
              <a:rPr lang="en-US" smtClean="0"/>
              <a:t>9/30/24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E356B8-6726-5370-A3BC-4A338FDE66A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749B84E-9563-20B0-463E-639D73A066C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997E00-BD04-AB45-A7A5-F936AFE4267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794238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8FC1C292-31AE-7C0A-9738-B2BFCF6D417D}"/>
              </a:ext>
            </a:extLst>
          </p:cNvPr>
          <p:cNvSpPr/>
          <p:nvPr/>
        </p:nvSpPr>
        <p:spPr>
          <a:xfrm>
            <a:off x="3039344" y="212004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</p:txBody>
      </p:sp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79792DAB-5F0A-E84A-4B9C-E01BBA8C5C83}"/>
              </a:ext>
            </a:extLst>
          </p:cNvPr>
          <p:cNvSpPr/>
          <p:nvPr/>
        </p:nvSpPr>
        <p:spPr>
          <a:xfrm>
            <a:off x="5434470" y="212004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Specification</a:t>
            </a:r>
          </a:p>
          <a:p>
            <a:pPr algn="ctr"/>
            <a:r>
              <a:rPr lang="en-US" dirty="0"/>
              <a:t>helper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4B3496-BAA6-4AF0-4E1E-43D8116E1110}"/>
              </a:ext>
            </a:extLst>
          </p:cNvPr>
          <p:cNvSpPr txBox="1"/>
          <p:nvPr/>
        </p:nvSpPr>
        <p:spPr>
          <a:xfrm>
            <a:off x="7111406" y="349429"/>
            <a:ext cx="43601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Housing the </a:t>
            </a:r>
            <a:r>
              <a:rPr lang="en-US" i="1" u="sng" dirty="0"/>
              <a:t>functional form</a:t>
            </a:r>
            <a:r>
              <a:rPr lang="en-US" i="1" dirty="0"/>
              <a:t>s </a:t>
            </a:r>
            <a:r>
              <a:rPr lang="en-US" dirty="0"/>
              <a:t>for Elements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E6C7C5F-EA74-31AB-F868-15564058A4EB}"/>
              </a:ext>
            </a:extLst>
          </p:cNvPr>
          <p:cNvSpPr txBox="1"/>
          <p:nvPr/>
        </p:nvSpPr>
        <p:spPr>
          <a:xfrm>
            <a:off x="-3091519" y="130593"/>
            <a:ext cx="5786204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Model parameters </a:t>
            </a:r>
            <a:r>
              <a:rPr lang="en-US" dirty="0"/>
              <a:t>are generally represented via Elements. Quantities are used to combine elements (and other quantities) in more complex way. Elements &amp; quantities are used to inform compartments and transitions.</a:t>
            </a:r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Element</a:t>
            </a:r>
            <a:r>
              <a:rPr lang="en-US" dirty="0"/>
              <a:t>: a </a:t>
            </a:r>
            <a:r>
              <a:rPr lang="en-US" i="1" u="sng" dirty="0"/>
              <a:t>scalar value </a:t>
            </a:r>
            <a:r>
              <a:rPr lang="en-US" dirty="0"/>
              <a:t>or a </a:t>
            </a:r>
            <a:r>
              <a:rPr lang="en-US" i="1" u="sng" dirty="0"/>
              <a:t>functional form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b="1" dirty="0"/>
              <a:t>Quantity</a:t>
            </a:r>
            <a:r>
              <a:rPr lang="en-US" dirty="0"/>
              <a:t>: can be equal to another quantity or an element, or an expression (accepts elements) or a function of other quantities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AC68F323-CAAE-E29D-5868-D48BA6B6D49A}"/>
              </a:ext>
            </a:extLst>
          </p:cNvPr>
          <p:cNvSpPr/>
          <p:nvPr/>
        </p:nvSpPr>
        <p:spPr>
          <a:xfrm>
            <a:off x="5434470" y="1442000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Base </a:t>
            </a:r>
          </a:p>
          <a:p>
            <a:pPr algn="ctr"/>
            <a:r>
              <a:rPr lang="en-US" dirty="0"/>
              <a:t>Parameters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66CE6F9-4669-EC52-C88B-894D19BF3AA1}"/>
              </a:ext>
            </a:extLst>
          </p:cNvPr>
          <p:cNvSpPr txBox="1"/>
          <p:nvPr/>
        </p:nvSpPr>
        <p:spPr>
          <a:xfrm>
            <a:off x="7161275" y="1668069"/>
            <a:ext cx="5370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Housing the </a:t>
            </a:r>
            <a:r>
              <a:rPr lang="en-US" i="1" u="sng" dirty="0"/>
              <a:t>scalar values</a:t>
            </a:r>
            <a:r>
              <a:rPr lang="en-US" dirty="0"/>
              <a:t> for Elements (parameters)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0D803C6-5A63-07B3-2FA7-593D02050643}"/>
              </a:ext>
            </a:extLst>
          </p:cNvPr>
          <p:cNvCxnSpPr>
            <a:stCxn id="4" idx="3"/>
            <a:endCxn id="5" idx="1"/>
          </p:cNvCxnSpPr>
          <p:nvPr/>
        </p:nvCxnSpPr>
        <p:spPr>
          <a:xfrm>
            <a:off x="4596002" y="587561"/>
            <a:ext cx="838468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1C3D7EE-FC39-91D5-0E17-A87BC2C1A53C}"/>
              </a:ext>
            </a:extLst>
          </p:cNvPr>
          <p:cNvCxnSpPr>
            <a:cxnSpLocks/>
            <a:stCxn id="4" idx="3"/>
            <a:endCxn id="9" idx="1"/>
          </p:cNvCxnSpPr>
          <p:nvPr/>
        </p:nvCxnSpPr>
        <p:spPr>
          <a:xfrm>
            <a:off x="4596002" y="587561"/>
            <a:ext cx="838468" cy="1229996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CD5318D-BA95-98C0-F3A2-FB078DE90551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4596002" y="587561"/>
            <a:ext cx="2912197" cy="2562471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51" name="Group 50">
            <a:extLst>
              <a:ext uri="{FF2B5EF4-FFF2-40B4-BE49-F238E27FC236}">
                <a16:creationId xmlns:a16="http://schemas.microsoft.com/office/drawing/2014/main" id="{E5545B7C-84AF-8C83-2853-21F5E7D2B15B}"/>
              </a:ext>
            </a:extLst>
          </p:cNvPr>
          <p:cNvGrpSpPr/>
          <p:nvPr/>
        </p:nvGrpSpPr>
        <p:grpSpPr>
          <a:xfrm>
            <a:off x="7508199" y="2175018"/>
            <a:ext cx="6096001" cy="1988669"/>
            <a:chOff x="6212799" y="2453986"/>
            <a:chExt cx="6096001" cy="1988669"/>
          </a:xfrm>
        </p:grpSpPr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63EE11D5-FAA6-3AB8-3DDE-C2799E75EB02}"/>
                </a:ext>
              </a:extLst>
            </p:cNvPr>
            <p:cNvSpPr txBox="1"/>
            <p:nvPr/>
          </p:nvSpPr>
          <p:spPr>
            <a:xfrm>
              <a:off x="8997804" y="4073323"/>
              <a:ext cx="2923571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r>
                <a:rPr lang="en-US" b="1" dirty="0"/>
                <a:t>PAIRING.INPUT.MANAGER</a:t>
              </a:r>
            </a:p>
          </p:txBody>
        </p:sp>
        <p:grpSp>
          <p:nvGrpSpPr>
            <p:cNvPr id="49" name="Group 48">
              <a:extLst>
                <a:ext uri="{FF2B5EF4-FFF2-40B4-BE49-F238E27FC236}">
                  <a16:creationId xmlns:a16="http://schemas.microsoft.com/office/drawing/2014/main" id="{FEC2CAC2-5ACD-B641-5593-0BC5F498AD8F}"/>
                </a:ext>
              </a:extLst>
            </p:cNvPr>
            <p:cNvGrpSpPr/>
            <p:nvPr/>
          </p:nvGrpSpPr>
          <p:grpSpPr>
            <a:xfrm>
              <a:off x="6212799" y="2453986"/>
              <a:ext cx="6096001" cy="1950027"/>
              <a:chOff x="5600699" y="3239904"/>
              <a:chExt cx="6096001" cy="1950027"/>
            </a:xfrm>
          </p:grpSpPr>
          <p:sp>
            <p:nvSpPr>
              <p:cNvPr id="27" name="Pentagon 26">
                <a:extLst>
                  <a:ext uri="{FF2B5EF4-FFF2-40B4-BE49-F238E27FC236}">
                    <a16:creationId xmlns:a16="http://schemas.microsoft.com/office/drawing/2014/main" id="{FDD374D6-E060-C24D-8DB0-4F4AD05AAFBA}"/>
                  </a:ext>
                </a:extLst>
              </p:cNvPr>
              <p:cNvSpPr/>
              <p:nvPr/>
            </p:nvSpPr>
            <p:spPr>
              <a:xfrm>
                <a:off x="5600699" y="3239904"/>
                <a:ext cx="6096001" cy="1950027"/>
              </a:xfrm>
              <a:prstGeom prst="homePlate">
                <a:avLst>
                  <a:gd name="adj" fmla="val 22647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>
                <a:solidFill>
                  <a:schemeClr val="accent1">
                    <a:lumMod val="60000"/>
                    <a:lumOff val="4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6" name="Rounded Rectangle 15">
                <a:extLst>
                  <a:ext uri="{FF2B5EF4-FFF2-40B4-BE49-F238E27FC236}">
                    <a16:creationId xmlns:a16="http://schemas.microsoft.com/office/drawing/2014/main" id="{08A3AA5A-828F-2FA7-44EB-F91A7F1ECA66}"/>
                  </a:ext>
                </a:extLst>
              </p:cNvPr>
              <p:cNvSpPr/>
              <p:nvPr/>
            </p:nvSpPr>
            <p:spPr>
              <a:xfrm>
                <a:off x="5818503" y="3429000"/>
                <a:ext cx="2435160" cy="751114"/>
              </a:xfrm>
              <a:prstGeom prst="roundRect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Pairing input manager</a:t>
                </a:r>
              </a:p>
            </p:txBody>
          </p:sp>
          <p:sp>
            <p:nvSpPr>
              <p:cNvPr id="20" name="Direct Access Storage 19">
                <a:extLst>
                  <a:ext uri="{FF2B5EF4-FFF2-40B4-BE49-F238E27FC236}">
                    <a16:creationId xmlns:a16="http://schemas.microsoft.com/office/drawing/2014/main" id="{DFE0E70D-D22B-68DE-29D3-E08614D802A3}"/>
                  </a:ext>
                </a:extLst>
              </p:cNvPr>
              <p:cNvSpPr/>
              <p:nvPr/>
            </p:nvSpPr>
            <p:spPr>
              <a:xfrm>
                <a:off x="5818503" y="4294611"/>
                <a:ext cx="2435161" cy="728770"/>
              </a:xfrm>
              <a:prstGeom prst="flowChartMagneticDrum">
                <a:avLst/>
              </a:prstGeom>
              <a:solidFill>
                <a:schemeClr val="accent1">
                  <a:lumMod val="60000"/>
                  <a:lumOff val="4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err="1"/>
                  <a:t>Data_files</a:t>
                </a:r>
                <a:r>
                  <a:rPr lang="en-US" dirty="0"/>
                  <a:t> / pairing</a:t>
                </a:r>
              </a:p>
            </p:txBody>
          </p:sp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BFF783B4-4D22-AA24-1F21-7221672CA204}"/>
                  </a:ext>
                </a:extLst>
              </p:cNvPr>
              <p:cNvSpPr txBox="1"/>
              <p:nvPr/>
            </p:nvSpPr>
            <p:spPr>
              <a:xfrm>
                <a:off x="8385704" y="3655449"/>
                <a:ext cx="3168780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Data on sexual partnerships and collection of functions to extract related pairing parameters (by age, sex, race)</a:t>
                </a:r>
              </a:p>
            </p:txBody>
          </p:sp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F6378BAE-5D35-DFE8-6466-AE447290B005}"/>
                  </a:ext>
                </a:extLst>
              </p:cNvPr>
              <p:cNvSpPr txBox="1"/>
              <p:nvPr/>
            </p:nvSpPr>
            <p:spPr>
              <a:xfrm>
                <a:off x="8539957" y="3428803"/>
                <a:ext cx="249850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i="1" dirty="0">
                    <a:solidFill>
                      <a:schemeClr val="accent4">
                        <a:lumMod val="75000"/>
                      </a:schemeClr>
                    </a:solidFill>
                  </a:rPr>
                  <a:t>Sexual contact pairings</a:t>
                </a:r>
              </a:p>
            </p:txBody>
          </p:sp>
        </p:grpSp>
      </p:grpSp>
      <p:sp>
        <p:nvSpPr>
          <p:cNvPr id="28" name="Rounded Rectangle 27">
            <a:extLst>
              <a:ext uri="{FF2B5EF4-FFF2-40B4-BE49-F238E27FC236}">
                <a16:creationId xmlns:a16="http://schemas.microsoft.com/office/drawing/2014/main" id="{58864A0E-F69E-A4BE-6037-4ACD03CF0924}"/>
              </a:ext>
            </a:extLst>
          </p:cNvPr>
          <p:cNvSpPr/>
          <p:nvPr/>
        </p:nvSpPr>
        <p:spPr>
          <a:xfrm>
            <a:off x="3039344" y="-1526397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Source Code</a:t>
            </a:r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3965411-9CA6-58BE-A26B-D91FFF80CEBF}"/>
              </a:ext>
            </a:extLst>
          </p:cNvPr>
          <p:cNvCxnSpPr>
            <a:cxnSpLocks/>
            <a:stCxn id="28" idx="2"/>
            <a:endCxn id="4" idx="0"/>
          </p:cNvCxnSpPr>
          <p:nvPr/>
        </p:nvCxnSpPr>
        <p:spPr>
          <a:xfrm>
            <a:off x="3817673" y="-775283"/>
            <a:ext cx="0" cy="987287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4AD866A-5E56-1F6D-FD6D-AADDD208A5B7}"/>
              </a:ext>
            </a:extLst>
          </p:cNvPr>
          <p:cNvSpPr txBox="1"/>
          <p:nvPr/>
        </p:nvSpPr>
        <p:spPr>
          <a:xfrm>
            <a:off x="2898919" y="-1962694"/>
            <a:ext cx="32351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Sourcing data files, scripts, </a:t>
            </a:r>
            <a:r>
              <a:rPr lang="en-US" dirty="0" err="1"/>
              <a:t>etc</a:t>
            </a:r>
            <a:endParaRPr lang="en-US" dirty="0"/>
          </a:p>
        </p:txBody>
      </p:sp>
      <p:sp>
        <p:nvSpPr>
          <p:cNvPr id="44" name="Rounded Rectangle 43">
            <a:extLst>
              <a:ext uri="{FF2B5EF4-FFF2-40B4-BE49-F238E27FC236}">
                <a16:creationId xmlns:a16="http://schemas.microsoft.com/office/drawing/2014/main" id="{90183F1A-77A2-469A-3CEB-A6E41D9AA503}"/>
              </a:ext>
            </a:extLst>
          </p:cNvPr>
          <p:cNvSpPr/>
          <p:nvPr/>
        </p:nvSpPr>
        <p:spPr>
          <a:xfrm>
            <a:off x="5521766" y="4127762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Calib</a:t>
            </a:r>
            <a:r>
              <a:rPr lang="en-US" dirty="0"/>
              <a:t> parameters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4B4E8057-DCDA-F26B-53A2-D1CD5697336F}"/>
              </a:ext>
            </a:extLst>
          </p:cNvPr>
          <p:cNvSpPr txBox="1"/>
          <p:nvPr/>
        </p:nvSpPr>
        <p:spPr>
          <a:xfrm>
            <a:off x="7248571" y="4355924"/>
            <a:ext cx="58251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Housing the variables used for calibration and their priors</a:t>
            </a:r>
          </a:p>
        </p:txBody>
      </p:sp>
      <p:cxnSp>
        <p:nvCxnSpPr>
          <p:cNvPr id="46" name="Straight Connector 45">
            <a:extLst>
              <a:ext uri="{FF2B5EF4-FFF2-40B4-BE49-F238E27FC236}">
                <a16:creationId xmlns:a16="http://schemas.microsoft.com/office/drawing/2014/main" id="{00AC34CA-BA4A-8FF1-6C8A-111A696A4928}"/>
              </a:ext>
            </a:extLst>
          </p:cNvPr>
          <p:cNvCxnSpPr>
            <a:cxnSpLocks/>
            <a:stCxn id="4" idx="3"/>
            <a:endCxn id="44" idx="1"/>
          </p:cNvCxnSpPr>
          <p:nvPr/>
        </p:nvCxnSpPr>
        <p:spPr>
          <a:xfrm>
            <a:off x="4596002" y="587561"/>
            <a:ext cx="925764" cy="3915758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Rounded Rectangle 2">
            <a:extLst>
              <a:ext uri="{FF2B5EF4-FFF2-40B4-BE49-F238E27FC236}">
                <a16:creationId xmlns:a16="http://schemas.microsoft.com/office/drawing/2014/main" id="{00D44B15-B0E7-CFAA-E3D5-6AA8DE467941}"/>
              </a:ext>
            </a:extLst>
          </p:cNvPr>
          <p:cNvSpPr/>
          <p:nvPr/>
        </p:nvSpPr>
        <p:spPr>
          <a:xfrm>
            <a:off x="3179564" y="5340317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Likelihoods</a:t>
            </a: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5A1FF2AF-6A91-2ED1-1154-E69FA600B269}"/>
              </a:ext>
            </a:extLst>
          </p:cNvPr>
          <p:cNvSpPr/>
          <p:nvPr/>
        </p:nvSpPr>
        <p:spPr>
          <a:xfrm>
            <a:off x="3179564" y="6436497"/>
            <a:ext cx="3367256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calibration </a:t>
            </a:r>
          </a:p>
        </p:txBody>
      </p:sp>
      <p:sp>
        <p:nvSpPr>
          <p:cNvPr id="11" name="Rounded Rectangle 10">
            <a:extLst>
              <a:ext uri="{FF2B5EF4-FFF2-40B4-BE49-F238E27FC236}">
                <a16:creationId xmlns:a16="http://schemas.microsoft.com/office/drawing/2014/main" id="{2E954EE3-FBC1-E881-5C1D-35D1EFC86C78}"/>
              </a:ext>
            </a:extLst>
          </p:cNvPr>
          <p:cNvSpPr/>
          <p:nvPr/>
        </p:nvSpPr>
        <p:spPr>
          <a:xfrm>
            <a:off x="3179564" y="7258259"/>
            <a:ext cx="1556658" cy="751114"/>
          </a:xfrm>
          <a:prstGeom prst="round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Register and run calibration</a:t>
            </a:r>
          </a:p>
        </p:txBody>
      </p:sp>
    </p:spTree>
    <p:extLst>
      <p:ext uri="{BB962C8B-B14F-4D97-AF65-F5344CB8AC3E}">
        <p14:creationId xmlns:p14="http://schemas.microsoft.com/office/powerpoint/2010/main" val="286272599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2550</TotalTime>
  <Words>166</Words>
  <Application>Microsoft Macintosh PowerPoint</Application>
  <PresentationFormat>Widescreen</PresentationFormat>
  <Paragraphs>24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Parastu Kasaie</dc:creator>
  <cp:lastModifiedBy>Parastu Kasaie</cp:lastModifiedBy>
  <cp:revision>2</cp:revision>
  <dcterms:created xsi:type="dcterms:W3CDTF">2024-09-10T13:00:32Z</dcterms:created>
  <dcterms:modified xsi:type="dcterms:W3CDTF">2024-10-01T13:44:07Z</dcterms:modified>
</cp:coreProperties>
</file>