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4" r:id="rId5"/>
    <p:sldId id="272" r:id="rId6"/>
    <p:sldId id="261" r:id="rId7"/>
    <p:sldId id="265" r:id="rId8"/>
    <p:sldId id="260" r:id="rId9"/>
    <p:sldId id="277" r:id="rId10"/>
    <p:sldId id="273" r:id="rId11"/>
    <p:sldId id="266" r:id="rId12"/>
    <p:sldId id="278" r:id="rId13"/>
    <p:sldId id="268" r:id="rId14"/>
    <p:sldId id="269" r:id="rId15"/>
    <p:sldId id="271" r:id="rId16"/>
    <p:sldId id="274" r:id="rId17"/>
    <p:sldId id="275" r:id="rId18"/>
    <p:sldId id="262" r:id="rId19"/>
    <p:sldId id="263" r:id="rId20"/>
    <p:sldId id="276" r:id="rId21"/>
    <p:sldId id="267" r:id="rId22"/>
    <p:sldId id="270" r:id="rId23"/>
    <p:sldId id="280" r:id="rId24"/>
    <p:sldId id="279" r:id="rId25"/>
    <p:sldId id="281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10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Dansky" userId="cb436787-0f89-4199-8881-fb332ac68bbb" providerId="ADAL" clId="{999503EE-6EC5-40EB-A4D8-7D3C14DAC983}"/>
    <pc:docChg chg="undo custSel addSld delSld modSld sldOrd">
      <pc:chgData name="Zoe Dansky" userId="cb436787-0f89-4199-8881-fb332ac68bbb" providerId="ADAL" clId="{999503EE-6EC5-40EB-A4D8-7D3C14DAC983}" dt="2025-04-10T15:10:58.778" v="7009" actId="1076"/>
      <pc:docMkLst>
        <pc:docMk/>
      </pc:docMkLst>
      <pc:sldChg chg="modSp new mod">
        <pc:chgData name="Zoe Dansky" userId="cb436787-0f89-4199-8881-fb332ac68bbb" providerId="ADAL" clId="{999503EE-6EC5-40EB-A4D8-7D3C14DAC983}" dt="2025-04-09T14:11:12.962" v="4456" actId="20577"/>
        <pc:sldMkLst>
          <pc:docMk/>
          <pc:sldMk cId="2852657215" sldId="257"/>
        </pc:sldMkLst>
        <pc:spChg chg="mod">
          <ac:chgData name="Zoe Dansky" userId="cb436787-0f89-4199-8881-fb332ac68bbb" providerId="ADAL" clId="{999503EE-6EC5-40EB-A4D8-7D3C14DAC983}" dt="2025-04-09T14:11:01.311" v="4410" actId="20577"/>
          <ac:spMkLst>
            <pc:docMk/>
            <pc:sldMk cId="2852657215" sldId="257"/>
            <ac:spMk id="2" creationId="{C00FBBDD-D5A1-4E87-B23A-1F6213D2908A}"/>
          </ac:spMkLst>
        </pc:spChg>
        <pc:spChg chg="mod">
          <ac:chgData name="Zoe Dansky" userId="cb436787-0f89-4199-8881-fb332ac68bbb" providerId="ADAL" clId="{999503EE-6EC5-40EB-A4D8-7D3C14DAC983}" dt="2025-04-09T14:11:12.962" v="4456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modSp new del mod">
        <pc:chgData name="Zoe Dansky" userId="cb436787-0f89-4199-8881-fb332ac68bbb" providerId="ADAL" clId="{999503EE-6EC5-40EB-A4D8-7D3C14DAC983}" dt="2025-04-02T20:47:31.189" v="2917" actId="47"/>
        <pc:sldMkLst>
          <pc:docMk/>
          <pc:sldMk cId="4098941026" sldId="258"/>
        </pc:sldMkLst>
        <pc:spChg chg="mod">
          <ac:chgData name="Zoe Dansky" userId="cb436787-0f89-4199-8881-fb332ac68bbb" providerId="ADAL" clId="{999503EE-6EC5-40EB-A4D8-7D3C14DAC983}" dt="2025-04-02T20:46:40.344" v="2794" actId="20577"/>
          <ac:spMkLst>
            <pc:docMk/>
            <pc:sldMk cId="4098941026" sldId="258"/>
            <ac:spMk id="3" creationId="{E18BBEE7-945E-418C-AC9D-45DEC72C9E98}"/>
          </ac:spMkLst>
        </pc:spChg>
      </pc:sldChg>
      <pc:sldChg chg="modSp new mod">
        <pc:chgData name="Zoe Dansky" userId="cb436787-0f89-4199-8881-fb332ac68bbb" providerId="ADAL" clId="{999503EE-6EC5-40EB-A4D8-7D3C14DAC983}" dt="2025-04-09T14:23:04.946" v="4850" actId="20577"/>
        <pc:sldMkLst>
          <pc:docMk/>
          <pc:sldMk cId="3735395296" sldId="259"/>
        </pc:sldMkLst>
        <pc:spChg chg="mod">
          <ac:chgData name="Zoe Dansky" userId="cb436787-0f89-4199-8881-fb332ac68bbb" providerId="ADAL" clId="{999503EE-6EC5-40EB-A4D8-7D3C14DAC983}" dt="2025-04-02T20:32:57.713" v="755" actId="20577"/>
          <ac:spMkLst>
            <pc:docMk/>
            <pc:sldMk cId="3735395296" sldId="259"/>
            <ac:spMk id="2" creationId="{BD2F3B5D-E413-406F-9ED1-94FB2AFBF1A2}"/>
          </ac:spMkLst>
        </pc:spChg>
        <pc:spChg chg="mod">
          <ac:chgData name="Zoe Dansky" userId="cb436787-0f89-4199-8881-fb332ac68bbb" providerId="ADAL" clId="{999503EE-6EC5-40EB-A4D8-7D3C14DAC983}" dt="2025-04-09T14:23:04.946" v="4850" actId="20577"/>
          <ac:spMkLst>
            <pc:docMk/>
            <pc:sldMk cId="3735395296" sldId="259"/>
            <ac:spMk id="3" creationId="{85412EC9-0E4D-47DE-AD80-BBA168B7D83D}"/>
          </ac:spMkLst>
        </pc:spChg>
      </pc:sldChg>
      <pc:sldChg chg="modSp new mod ord modNotesTx">
        <pc:chgData name="Zoe Dansky" userId="cb436787-0f89-4199-8881-fb332ac68bbb" providerId="ADAL" clId="{999503EE-6EC5-40EB-A4D8-7D3C14DAC983}" dt="2025-04-09T14:15:31.746" v="4625" actId="27636"/>
        <pc:sldMkLst>
          <pc:docMk/>
          <pc:sldMk cId="3342951693" sldId="260"/>
        </pc:sldMkLst>
        <pc:spChg chg="mod">
          <ac:chgData name="Zoe Dansky" userId="cb436787-0f89-4199-8881-fb332ac68bbb" providerId="ADAL" clId="{999503EE-6EC5-40EB-A4D8-7D3C14DAC983}" dt="2025-04-02T20:36:21.511" v="1315" actId="20577"/>
          <ac:spMkLst>
            <pc:docMk/>
            <pc:sldMk cId="3342951693" sldId="260"/>
            <ac:spMk id="2" creationId="{F7F35ADA-CD1F-43D1-B2FE-369EA6F0B698}"/>
          </ac:spMkLst>
        </pc:spChg>
        <pc:spChg chg="mod">
          <ac:chgData name="Zoe Dansky" userId="cb436787-0f89-4199-8881-fb332ac68bbb" providerId="ADAL" clId="{999503EE-6EC5-40EB-A4D8-7D3C14DAC983}" dt="2025-04-09T14:15:31.746" v="4625" actId="27636"/>
          <ac:spMkLst>
            <pc:docMk/>
            <pc:sldMk cId="3342951693" sldId="260"/>
            <ac:spMk id="3" creationId="{BB979E7F-F849-4C56-9BA4-D8EBEE708DB7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23:36.570" v="4852" actId="1076"/>
        <pc:sldMkLst>
          <pc:docMk/>
          <pc:sldMk cId="739843897" sldId="261"/>
        </pc:sldMkLst>
        <pc:spChg chg="mod">
          <ac:chgData name="Zoe Dansky" userId="cb436787-0f89-4199-8881-fb332ac68bbb" providerId="ADAL" clId="{999503EE-6EC5-40EB-A4D8-7D3C14DAC983}" dt="2025-04-09T14:23:36.570" v="4852" actId="1076"/>
          <ac:spMkLst>
            <pc:docMk/>
            <pc:sldMk cId="739843897" sldId="261"/>
            <ac:spMk id="2" creationId="{FC747E5C-9FAA-4826-8DB8-E4001815D190}"/>
          </ac:spMkLst>
        </pc:spChg>
        <pc:spChg chg="mod">
          <ac:chgData name="Zoe Dansky" userId="cb436787-0f89-4199-8881-fb332ac68bbb" providerId="ADAL" clId="{999503EE-6EC5-40EB-A4D8-7D3C14DAC983}" dt="2025-04-09T14:17:23.262" v="4702" actId="20577"/>
          <ac:spMkLst>
            <pc:docMk/>
            <pc:sldMk cId="739843897" sldId="261"/>
            <ac:spMk id="3" creationId="{571DE8A4-8B57-4C3B-840C-6EF9FE453F4A}"/>
          </ac:spMkLst>
        </pc:spChg>
        <pc:picChg chg="add mod">
          <ac:chgData name="Zoe Dansky" userId="cb436787-0f89-4199-8881-fb332ac68bbb" providerId="ADAL" clId="{999503EE-6EC5-40EB-A4D8-7D3C14DAC983}" dt="2025-04-09T14:17:52.904" v="4707" actId="1076"/>
          <ac:picMkLst>
            <pc:docMk/>
            <pc:sldMk cId="739843897" sldId="261"/>
            <ac:picMk id="5" creationId="{0A0E7BC5-665F-4927-ADAB-8F4CD6FD3C81}"/>
          </ac:picMkLst>
        </pc:picChg>
        <pc:picChg chg="add mod">
          <ac:chgData name="Zoe Dansky" userId="cb436787-0f89-4199-8881-fb332ac68bbb" providerId="ADAL" clId="{999503EE-6EC5-40EB-A4D8-7D3C14DAC983}" dt="2025-04-09T14:17:26.369" v="4703" actId="1076"/>
          <ac:picMkLst>
            <pc:docMk/>
            <pc:sldMk cId="739843897" sldId="261"/>
            <ac:picMk id="6" creationId="{1038B529-2BDA-4507-9459-41B88271A678}"/>
          </ac:picMkLst>
        </pc:picChg>
        <pc:cxnChg chg="add mod">
          <ac:chgData name="Zoe Dansky" userId="cb436787-0f89-4199-8881-fb332ac68bbb" providerId="ADAL" clId="{999503EE-6EC5-40EB-A4D8-7D3C14DAC983}" dt="2025-04-09T14:17:50.276" v="4706" actId="1582"/>
          <ac:cxnSpMkLst>
            <pc:docMk/>
            <pc:sldMk cId="739843897" sldId="261"/>
            <ac:cxnSpMk id="7" creationId="{4B72BEE8-5F32-46D1-A11A-DF4B1E65FDF2}"/>
          </ac:cxnSpMkLst>
        </pc:cxnChg>
      </pc:sldChg>
      <pc:sldChg chg="addSp modSp new mod ord">
        <pc:chgData name="Zoe Dansky" userId="cb436787-0f89-4199-8881-fb332ac68bbb" providerId="ADAL" clId="{999503EE-6EC5-40EB-A4D8-7D3C14DAC983}" dt="2025-04-10T14:41:37.252" v="5858" actId="14100"/>
        <pc:sldMkLst>
          <pc:docMk/>
          <pc:sldMk cId="2804356434" sldId="262"/>
        </pc:sldMkLst>
        <pc:spChg chg="mod">
          <ac:chgData name="Zoe Dansky" userId="cb436787-0f89-4199-8881-fb332ac68bbb" providerId="ADAL" clId="{999503EE-6EC5-40EB-A4D8-7D3C14DAC983}" dt="2025-04-02T21:20:00.092" v="4372" actId="1076"/>
          <ac:spMkLst>
            <pc:docMk/>
            <pc:sldMk cId="2804356434" sldId="262"/>
            <ac:spMk id="2" creationId="{53114710-9539-441A-93D3-BFD134DCACED}"/>
          </ac:spMkLst>
        </pc:spChg>
        <pc:spChg chg="mod">
          <ac:chgData name="Zoe Dansky" userId="cb436787-0f89-4199-8881-fb332ac68bbb" providerId="ADAL" clId="{999503EE-6EC5-40EB-A4D8-7D3C14DAC983}" dt="2025-04-02T21:20:02.198" v="4373" actId="1076"/>
          <ac:spMkLst>
            <pc:docMk/>
            <pc:sldMk cId="2804356434" sldId="262"/>
            <ac:spMk id="3" creationId="{4646404A-A81D-4EED-B092-95D858D2C4A7}"/>
          </ac:spMkLst>
        </pc:spChg>
        <pc:spChg chg="add mod">
          <ac:chgData name="Zoe Dansky" userId="cb436787-0f89-4199-8881-fb332ac68bbb" providerId="ADAL" clId="{999503EE-6EC5-40EB-A4D8-7D3C14DAC983}" dt="2025-04-10T14:41:37.252" v="5858" actId="14100"/>
          <ac:spMkLst>
            <pc:docMk/>
            <pc:sldMk cId="2804356434" sldId="262"/>
            <ac:spMk id="6" creationId="{E1D01502-2B0B-45BD-A3F2-9CAABC07F462}"/>
          </ac:spMkLst>
        </pc:spChg>
        <pc:picChg chg="add mod">
          <ac:chgData name="Zoe Dansky" userId="cb436787-0f89-4199-8881-fb332ac68bbb" providerId="ADAL" clId="{999503EE-6EC5-40EB-A4D8-7D3C14DAC983}" dt="2025-04-02T21:19:55.441" v="4371" actId="1076"/>
          <ac:picMkLst>
            <pc:docMk/>
            <pc:sldMk cId="2804356434" sldId="262"/>
            <ac:picMk id="5" creationId="{DDDBBBD2-B73C-40EA-92DA-18668D7C6E98}"/>
          </ac:picMkLst>
        </pc:picChg>
      </pc:sldChg>
      <pc:sldChg chg="modSp new mod ord">
        <pc:chgData name="Zoe Dansky" userId="cb436787-0f89-4199-8881-fb332ac68bbb" providerId="ADAL" clId="{999503EE-6EC5-40EB-A4D8-7D3C14DAC983}" dt="2025-04-09T14:29:30.407" v="5170"/>
        <pc:sldMkLst>
          <pc:docMk/>
          <pc:sldMk cId="2552764229" sldId="263"/>
        </pc:sldMkLst>
        <pc:spChg chg="mod">
          <ac:chgData name="Zoe Dansky" userId="cb436787-0f89-4199-8881-fb332ac68bbb" providerId="ADAL" clId="{999503EE-6EC5-40EB-A4D8-7D3C14DAC983}" dt="2025-04-02T20:42:41.477" v="2205" actId="20577"/>
          <ac:spMkLst>
            <pc:docMk/>
            <pc:sldMk cId="2552764229" sldId="263"/>
            <ac:spMk id="2" creationId="{B4223689-5530-4A31-810C-7F0F83E33772}"/>
          </ac:spMkLst>
        </pc:spChg>
        <pc:spChg chg="mod">
          <ac:chgData name="Zoe Dansky" userId="cb436787-0f89-4199-8881-fb332ac68bbb" providerId="ADAL" clId="{999503EE-6EC5-40EB-A4D8-7D3C14DAC983}" dt="2025-04-02T20:42:55.079" v="2252" actId="20577"/>
          <ac:spMkLst>
            <pc:docMk/>
            <pc:sldMk cId="2552764229" sldId="263"/>
            <ac:spMk id="3" creationId="{DCD8458F-96D1-4C0B-86A9-9441D880C244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23:22.245" v="4851" actId="14100"/>
        <pc:sldMkLst>
          <pc:docMk/>
          <pc:sldMk cId="496380165" sldId="264"/>
        </pc:sldMkLst>
        <pc:spChg chg="mod">
          <ac:chgData name="Zoe Dansky" userId="cb436787-0f89-4199-8881-fb332ac68bbb" providerId="ADAL" clId="{999503EE-6EC5-40EB-A4D8-7D3C14DAC983}" dt="2025-04-02T20:46:27.969" v="2790" actId="1076"/>
          <ac:spMkLst>
            <pc:docMk/>
            <pc:sldMk cId="496380165" sldId="264"/>
            <ac:spMk id="2" creationId="{E13AE58B-A9CF-4D16-9915-DD2876E9794A}"/>
          </ac:spMkLst>
        </pc:spChg>
        <pc:spChg chg="mod">
          <ac:chgData name="Zoe Dansky" userId="cb436787-0f89-4199-8881-fb332ac68bbb" providerId="ADAL" clId="{999503EE-6EC5-40EB-A4D8-7D3C14DAC983}" dt="2025-04-09T14:23:22.245" v="4851" actId="14100"/>
          <ac:spMkLst>
            <pc:docMk/>
            <pc:sldMk cId="496380165" sldId="264"/>
            <ac:spMk id="3" creationId="{417CE115-CBBC-409A-95EB-8E17285DA560}"/>
          </ac:spMkLst>
        </pc:spChg>
        <pc:picChg chg="add del mod">
          <ac:chgData name="Zoe Dansky" userId="cb436787-0f89-4199-8881-fb332ac68bbb" providerId="ADAL" clId="{999503EE-6EC5-40EB-A4D8-7D3C14DAC983}" dt="2025-04-09T14:16:57.805" v="4627" actId="478"/>
          <ac:picMkLst>
            <pc:docMk/>
            <pc:sldMk cId="496380165" sldId="264"/>
            <ac:picMk id="5" creationId="{1345A4EE-BB55-49EA-BF13-5E6CC1DA676B}"/>
          </ac:picMkLst>
        </pc:picChg>
      </pc:sldChg>
      <pc:sldChg chg="modSp new mod ord">
        <pc:chgData name="Zoe Dansky" userId="cb436787-0f89-4199-8881-fb332ac68bbb" providerId="ADAL" clId="{999503EE-6EC5-40EB-A4D8-7D3C14DAC983}" dt="2025-04-02T21:05:49.611" v="3231"/>
        <pc:sldMkLst>
          <pc:docMk/>
          <pc:sldMk cId="1514339285" sldId="265"/>
        </pc:sldMkLst>
        <pc:spChg chg="mod">
          <ac:chgData name="Zoe Dansky" userId="cb436787-0f89-4199-8881-fb332ac68bbb" providerId="ADAL" clId="{999503EE-6EC5-40EB-A4D8-7D3C14DAC983}" dt="2025-04-02T20:46:54.057" v="2831" actId="20577"/>
          <ac:spMkLst>
            <pc:docMk/>
            <pc:sldMk cId="1514339285" sldId="265"/>
            <ac:spMk id="2" creationId="{67564DDF-F59C-438D-BD74-774C8E60A2B7}"/>
          </ac:spMkLst>
        </pc:spChg>
        <pc:spChg chg="mod">
          <ac:chgData name="Zoe Dansky" userId="cb436787-0f89-4199-8881-fb332ac68bbb" providerId="ADAL" clId="{999503EE-6EC5-40EB-A4D8-7D3C14DAC983}" dt="2025-04-02T20:47:19.404" v="2916" actId="20577"/>
          <ac:spMkLst>
            <pc:docMk/>
            <pc:sldMk cId="1514339285" sldId="265"/>
            <ac:spMk id="3" creationId="{D8014B46-CF38-4E17-9B8A-4F4F90A2426D}"/>
          </ac:spMkLst>
        </pc:spChg>
      </pc:sldChg>
      <pc:sldChg chg="addSp delSp modSp new mod">
        <pc:chgData name="Zoe Dansky" userId="cb436787-0f89-4199-8881-fb332ac68bbb" providerId="ADAL" clId="{999503EE-6EC5-40EB-A4D8-7D3C14DAC983}" dt="2025-04-09T14:13:17.113" v="4462" actId="20577"/>
        <pc:sldMkLst>
          <pc:docMk/>
          <pc:sldMk cId="3277593997" sldId="266"/>
        </pc:sldMkLst>
        <pc:spChg chg="mod">
          <ac:chgData name="Zoe Dansky" userId="cb436787-0f89-4199-8881-fb332ac68bbb" providerId="ADAL" clId="{999503EE-6EC5-40EB-A4D8-7D3C14DAC983}" dt="2025-04-02T20:47:39.253" v="2939" actId="20577"/>
          <ac:spMkLst>
            <pc:docMk/>
            <pc:sldMk cId="3277593997" sldId="266"/>
            <ac:spMk id="2" creationId="{6D253051-559E-4E75-886F-9CDB815F9D56}"/>
          </ac:spMkLst>
        </pc:spChg>
        <pc:spChg chg="mod">
          <ac:chgData name="Zoe Dansky" userId="cb436787-0f89-4199-8881-fb332ac68bbb" providerId="ADAL" clId="{999503EE-6EC5-40EB-A4D8-7D3C14DAC983}" dt="2025-04-09T14:13:17.113" v="4462" actId="20577"/>
          <ac:spMkLst>
            <pc:docMk/>
            <pc:sldMk cId="3277593997" sldId="266"/>
            <ac:spMk id="3" creationId="{F7A628D0-CC5D-4A60-86A5-E225F6126132}"/>
          </ac:spMkLst>
        </pc:spChg>
        <pc:picChg chg="add del mod">
          <ac:chgData name="Zoe Dansky" userId="cb436787-0f89-4199-8881-fb332ac68bbb" providerId="ADAL" clId="{999503EE-6EC5-40EB-A4D8-7D3C14DAC983}" dt="2025-04-02T20:49:21.841" v="3215" actId="478"/>
          <ac:picMkLst>
            <pc:docMk/>
            <pc:sldMk cId="3277593997" sldId="266"/>
            <ac:picMk id="5" creationId="{30475B6D-672F-440F-841F-5F8CC16D1FCB}"/>
          </ac:picMkLst>
        </pc:picChg>
        <pc:picChg chg="add mod">
          <ac:chgData name="Zoe Dansky" userId="cb436787-0f89-4199-8881-fb332ac68bbb" providerId="ADAL" clId="{999503EE-6EC5-40EB-A4D8-7D3C14DAC983}" dt="2025-04-02T20:49:27.814" v="3219" actId="1076"/>
          <ac:picMkLst>
            <pc:docMk/>
            <pc:sldMk cId="3277593997" sldId="266"/>
            <ac:picMk id="7" creationId="{36FB2379-29F3-4560-BFF5-450CB01D4ED1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2T21:08:44.740" v="3514" actId="20577"/>
        <pc:sldMkLst>
          <pc:docMk/>
          <pc:sldMk cId="3742898848" sldId="267"/>
        </pc:sldMkLst>
        <pc:spChg chg="mod">
          <ac:chgData name="Zoe Dansky" userId="cb436787-0f89-4199-8881-fb332ac68bbb" providerId="ADAL" clId="{999503EE-6EC5-40EB-A4D8-7D3C14DAC983}" dt="2025-04-02T21:06:07.747" v="3247" actId="20577"/>
          <ac:spMkLst>
            <pc:docMk/>
            <pc:sldMk cId="3742898848" sldId="267"/>
            <ac:spMk id="2" creationId="{2D1916EB-1460-42A5-AE98-7786E2B8482F}"/>
          </ac:spMkLst>
        </pc:spChg>
        <pc:spChg chg="mod">
          <ac:chgData name="Zoe Dansky" userId="cb436787-0f89-4199-8881-fb332ac68bbb" providerId="ADAL" clId="{999503EE-6EC5-40EB-A4D8-7D3C14DAC983}" dt="2025-04-02T21:08:44.740" v="3514" actId="20577"/>
          <ac:spMkLst>
            <pc:docMk/>
            <pc:sldMk cId="3742898848" sldId="267"/>
            <ac:spMk id="3" creationId="{BEA5FCA6-9C4A-441A-9EA1-D6499AE8BF5E}"/>
          </ac:spMkLst>
        </pc:spChg>
        <pc:spChg chg="add del mod">
          <ac:chgData name="Zoe Dansky" userId="cb436787-0f89-4199-8881-fb332ac68bbb" providerId="ADAL" clId="{999503EE-6EC5-40EB-A4D8-7D3C14DAC983}" dt="2025-04-02T21:07:24.221" v="3384"/>
          <ac:spMkLst>
            <pc:docMk/>
            <pc:sldMk cId="3742898848" sldId="267"/>
            <ac:spMk id="6" creationId="{A5C8A72B-0058-4486-8E6A-4FE70FB89445}"/>
          </ac:spMkLst>
        </pc:spChg>
        <pc:spChg chg="add del">
          <ac:chgData name="Zoe Dansky" userId="cb436787-0f89-4199-8881-fb332ac68bbb" providerId="ADAL" clId="{999503EE-6EC5-40EB-A4D8-7D3C14DAC983}" dt="2025-04-02T21:07:28.574" v="3386"/>
          <ac:spMkLst>
            <pc:docMk/>
            <pc:sldMk cId="3742898848" sldId="267"/>
            <ac:spMk id="7" creationId="{C4B94957-7336-4B42-A9D5-C5672F27DEC4}"/>
          </ac:spMkLst>
        </pc:spChg>
        <pc:spChg chg="add del mod">
          <ac:chgData name="Zoe Dansky" userId="cb436787-0f89-4199-8881-fb332ac68bbb" providerId="ADAL" clId="{999503EE-6EC5-40EB-A4D8-7D3C14DAC983}" dt="2025-04-02T21:07:53.307" v="3399" actId="478"/>
          <ac:spMkLst>
            <pc:docMk/>
            <pc:sldMk cId="3742898848" sldId="267"/>
            <ac:spMk id="8" creationId="{02B16026-981F-41A8-A0CD-63EE09221745}"/>
          </ac:spMkLst>
        </pc:spChg>
        <pc:spChg chg="add mod">
          <ac:chgData name="Zoe Dansky" userId="cb436787-0f89-4199-8881-fb332ac68bbb" providerId="ADAL" clId="{999503EE-6EC5-40EB-A4D8-7D3C14DAC983}" dt="2025-04-02T21:07:49.583" v="3397" actId="1076"/>
          <ac:spMkLst>
            <pc:docMk/>
            <pc:sldMk cId="3742898848" sldId="267"/>
            <ac:spMk id="9" creationId="{55621CD8-50A8-4903-8112-B2AB860D05D4}"/>
          </ac:spMkLst>
        </pc:spChg>
        <pc:picChg chg="add del">
          <ac:chgData name="Zoe Dansky" userId="cb436787-0f89-4199-8881-fb332ac68bbb" providerId="ADAL" clId="{999503EE-6EC5-40EB-A4D8-7D3C14DAC983}" dt="2025-04-02T21:07:15.073" v="3379" actId="22"/>
          <ac:picMkLst>
            <pc:docMk/>
            <pc:sldMk cId="3742898848" sldId="267"/>
            <ac:picMk id="5" creationId="{EBF58504-2F00-4243-8889-53805335DB58}"/>
          </ac:picMkLst>
        </pc:picChg>
      </pc:sldChg>
      <pc:sldChg chg="modSp new mod ord">
        <pc:chgData name="Zoe Dansky" userId="cb436787-0f89-4199-8881-fb332ac68bbb" providerId="ADAL" clId="{999503EE-6EC5-40EB-A4D8-7D3C14DAC983}" dt="2025-04-09T14:18:42.864" v="4709"/>
        <pc:sldMkLst>
          <pc:docMk/>
          <pc:sldMk cId="2221907021" sldId="268"/>
        </pc:sldMkLst>
        <pc:spChg chg="mod">
          <ac:chgData name="Zoe Dansky" userId="cb436787-0f89-4199-8881-fb332ac68bbb" providerId="ADAL" clId="{999503EE-6EC5-40EB-A4D8-7D3C14DAC983}" dt="2025-04-02T21:09:36.762" v="3530" actId="20577"/>
          <ac:spMkLst>
            <pc:docMk/>
            <pc:sldMk cId="2221907021" sldId="268"/>
            <ac:spMk id="2" creationId="{0B05268C-8D75-4E2E-8795-55FCEA3F07F1}"/>
          </ac:spMkLst>
        </pc:spChg>
        <pc:spChg chg="mod">
          <ac:chgData name="Zoe Dansky" userId="cb436787-0f89-4199-8881-fb332ac68bbb" providerId="ADAL" clId="{999503EE-6EC5-40EB-A4D8-7D3C14DAC983}" dt="2025-04-02T21:11:08.501" v="3840" actId="20577"/>
          <ac:spMkLst>
            <pc:docMk/>
            <pc:sldMk cId="2221907021" sldId="268"/>
            <ac:spMk id="3" creationId="{79D1E129-6712-4A2D-85A6-9F63A2CE37E5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18:44.509" v="4711"/>
        <pc:sldMkLst>
          <pc:docMk/>
          <pc:sldMk cId="49171040" sldId="269"/>
        </pc:sldMkLst>
        <pc:spChg chg="mod">
          <ac:chgData name="Zoe Dansky" userId="cb436787-0f89-4199-8881-fb332ac68bbb" providerId="ADAL" clId="{999503EE-6EC5-40EB-A4D8-7D3C14DAC983}" dt="2025-04-02T21:16:52.317" v="4358" actId="1076"/>
          <ac:spMkLst>
            <pc:docMk/>
            <pc:sldMk cId="49171040" sldId="269"/>
            <ac:spMk id="2" creationId="{1CBF3EB4-F534-4156-9B0B-5FE71A8857FA}"/>
          </ac:spMkLst>
        </pc:spChg>
        <pc:spChg chg="mod">
          <ac:chgData name="Zoe Dansky" userId="cb436787-0f89-4199-8881-fb332ac68bbb" providerId="ADAL" clId="{999503EE-6EC5-40EB-A4D8-7D3C14DAC983}" dt="2025-04-02T21:16:54.365" v="4359" actId="1076"/>
          <ac:spMkLst>
            <pc:docMk/>
            <pc:sldMk cId="49171040" sldId="269"/>
            <ac:spMk id="3" creationId="{8ACD0B3A-9FB1-4AAE-A0CD-6D2A5325C89B}"/>
          </ac:spMkLst>
        </pc:spChg>
        <pc:spChg chg="add del mod">
          <ac:chgData name="Zoe Dansky" userId="cb436787-0f89-4199-8881-fb332ac68bbb" providerId="ADAL" clId="{999503EE-6EC5-40EB-A4D8-7D3C14DAC983}" dt="2025-04-02T21:16:00.724" v="4350" actId="478"/>
          <ac:spMkLst>
            <pc:docMk/>
            <pc:sldMk cId="49171040" sldId="269"/>
            <ac:spMk id="6" creationId="{CA81BE14-DF73-4D0D-8F73-4B31300FBDE0}"/>
          </ac:spMkLst>
        </pc:spChg>
        <pc:spChg chg="add mod">
          <ac:chgData name="Zoe Dansky" userId="cb436787-0f89-4199-8881-fb332ac68bbb" providerId="ADAL" clId="{999503EE-6EC5-40EB-A4D8-7D3C14DAC983}" dt="2025-04-02T21:16:59.976" v="4361" actId="1076"/>
          <ac:spMkLst>
            <pc:docMk/>
            <pc:sldMk cId="49171040" sldId="269"/>
            <ac:spMk id="7" creationId="{F3772BC6-9DF4-452E-B774-84A8E6FDDD97}"/>
          </ac:spMkLst>
        </pc:spChg>
        <pc:picChg chg="add mod">
          <ac:chgData name="Zoe Dansky" userId="cb436787-0f89-4199-8881-fb332ac68bbb" providerId="ADAL" clId="{999503EE-6EC5-40EB-A4D8-7D3C14DAC983}" dt="2025-04-02T21:16:56.810" v="4360" actId="1076"/>
          <ac:picMkLst>
            <pc:docMk/>
            <pc:sldMk cId="49171040" sldId="269"/>
            <ac:picMk id="5" creationId="{6CB9CFED-64A5-4091-AA6F-F028CEC7C0AE}"/>
          </ac:picMkLst>
        </pc:picChg>
      </pc:sldChg>
      <pc:sldChg chg="modSp new mod">
        <pc:chgData name="Zoe Dansky" userId="cb436787-0f89-4199-8881-fb332ac68bbb" providerId="ADAL" clId="{999503EE-6EC5-40EB-A4D8-7D3C14DAC983}" dt="2025-04-02T21:13:34.578" v="4227" actId="20577"/>
        <pc:sldMkLst>
          <pc:docMk/>
          <pc:sldMk cId="893882808" sldId="270"/>
        </pc:sldMkLst>
        <pc:spChg chg="mod">
          <ac:chgData name="Zoe Dansky" userId="cb436787-0f89-4199-8881-fb332ac68bbb" providerId="ADAL" clId="{999503EE-6EC5-40EB-A4D8-7D3C14DAC983}" dt="2025-04-02T21:13:18.333" v="4121" actId="20577"/>
          <ac:spMkLst>
            <pc:docMk/>
            <pc:sldMk cId="893882808" sldId="270"/>
            <ac:spMk id="2" creationId="{CAD06AA1-D56B-40F9-A893-4F5F964841DE}"/>
          </ac:spMkLst>
        </pc:spChg>
        <pc:spChg chg="mod">
          <ac:chgData name="Zoe Dansky" userId="cb436787-0f89-4199-8881-fb332ac68bbb" providerId="ADAL" clId="{999503EE-6EC5-40EB-A4D8-7D3C14DAC983}" dt="2025-04-02T21:13:34.578" v="4227" actId="20577"/>
          <ac:spMkLst>
            <pc:docMk/>
            <pc:sldMk cId="893882808" sldId="270"/>
            <ac:spMk id="3" creationId="{0BE316AB-5F77-48E6-A1B5-A759FF799B7B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18:47.053" v="4713"/>
        <pc:sldMkLst>
          <pc:docMk/>
          <pc:sldMk cId="2100099714" sldId="271"/>
        </pc:sldMkLst>
        <pc:spChg chg="mod">
          <ac:chgData name="Zoe Dansky" userId="cb436787-0f89-4199-8881-fb332ac68bbb" providerId="ADAL" clId="{999503EE-6EC5-40EB-A4D8-7D3C14DAC983}" dt="2025-04-02T21:14:40.031" v="4277" actId="1076"/>
          <ac:spMkLst>
            <pc:docMk/>
            <pc:sldMk cId="2100099714" sldId="271"/>
            <ac:spMk id="2" creationId="{5C46053C-231F-4D98-BC15-497EF701DF50}"/>
          </ac:spMkLst>
        </pc:spChg>
        <pc:spChg chg="mod">
          <ac:chgData name="Zoe Dansky" userId="cb436787-0f89-4199-8881-fb332ac68bbb" providerId="ADAL" clId="{999503EE-6EC5-40EB-A4D8-7D3C14DAC983}" dt="2025-04-02T21:15:37.434" v="4346" actId="313"/>
          <ac:spMkLst>
            <pc:docMk/>
            <pc:sldMk cId="2100099714" sldId="271"/>
            <ac:spMk id="3" creationId="{F7F41177-C17A-4F65-AB9E-3DC3CB5B83E8}"/>
          </ac:spMkLst>
        </pc:spChg>
        <pc:picChg chg="add mod">
          <ac:chgData name="Zoe Dansky" userId="cb436787-0f89-4199-8881-fb332ac68bbb" providerId="ADAL" clId="{999503EE-6EC5-40EB-A4D8-7D3C14DAC983}" dt="2025-04-02T21:14:42.513" v="4279" actId="1076"/>
          <ac:picMkLst>
            <pc:docMk/>
            <pc:sldMk cId="2100099714" sldId="271"/>
            <ac:picMk id="5" creationId="{6B1340E0-89D2-4BA6-BED4-A9B93053C1D7}"/>
          </ac:picMkLst>
        </pc:picChg>
        <pc:cxnChg chg="add mod">
          <ac:chgData name="Zoe Dansky" userId="cb436787-0f89-4199-8881-fb332ac68bbb" providerId="ADAL" clId="{999503EE-6EC5-40EB-A4D8-7D3C14DAC983}" dt="2025-04-02T21:15:04.865" v="4283" actId="1076"/>
          <ac:cxnSpMkLst>
            <pc:docMk/>
            <pc:sldMk cId="2100099714" sldId="271"/>
            <ac:cxnSpMk id="7" creationId="{B7B9118B-FFA6-401D-B2A6-114352DDD6DA}"/>
          </ac:cxnSpMkLst>
        </pc:cxnChg>
        <pc:cxnChg chg="add mod">
          <ac:chgData name="Zoe Dansky" userId="cb436787-0f89-4199-8881-fb332ac68bbb" providerId="ADAL" clId="{999503EE-6EC5-40EB-A4D8-7D3C14DAC983}" dt="2025-04-02T21:15:13.324" v="4286" actId="1076"/>
          <ac:cxnSpMkLst>
            <pc:docMk/>
            <pc:sldMk cId="2100099714" sldId="271"/>
            <ac:cxnSpMk id="8" creationId="{60E5A7DA-A458-48C2-8289-7CBC67C334A7}"/>
          </ac:cxnSpMkLst>
        </pc:cxnChg>
      </pc:sldChg>
      <pc:sldChg chg="addSp modSp new mod">
        <pc:chgData name="Zoe Dansky" userId="cb436787-0f89-4199-8881-fb332ac68bbb" providerId="ADAL" clId="{999503EE-6EC5-40EB-A4D8-7D3C14DAC983}" dt="2025-04-09T14:24:27.870" v="4888" actId="20577"/>
        <pc:sldMkLst>
          <pc:docMk/>
          <pc:sldMk cId="2446470109" sldId="272"/>
        </pc:sldMkLst>
        <pc:spChg chg="mod">
          <ac:chgData name="Zoe Dansky" userId="cb436787-0f89-4199-8881-fb332ac68bbb" providerId="ADAL" clId="{999503EE-6EC5-40EB-A4D8-7D3C14DAC983}" dt="2025-04-09T14:22:23.301" v="4819" actId="1076"/>
          <ac:spMkLst>
            <pc:docMk/>
            <pc:sldMk cId="2446470109" sldId="272"/>
            <ac:spMk id="2" creationId="{626595E2-0008-4AD6-8BB6-378F5BA791AC}"/>
          </ac:spMkLst>
        </pc:spChg>
        <pc:spChg chg="mod">
          <ac:chgData name="Zoe Dansky" userId="cb436787-0f89-4199-8881-fb332ac68bbb" providerId="ADAL" clId="{999503EE-6EC5-40EB-A4D8-7D3C14DAC983}" dt="2025-04-09T14:22:25.193" v="4820" actId="1076"/>
          <ac:spMkLst>
            <pc:docMk/>
            <pc:sldMk cId="2446470109" sldId="272"/>
            <ac:spMk id="3" creationId="{320CA00A-DB9A-42A7-8902-E75739691DC6}"/>
          </ac:spMkLst>
        </pc:spChg>
        <pc:spChg chg="add mod">
          <ac:chgData name="Zoe Dansky" userId="cb436787-0f89-4199-8881-fb332ac68bbb" providerId="ADAL" clId="{999503EE-6EC5-40EB-A4D8-7D3C14DAC983}" dt="2025-04-09T14:24:27.870" v="4888" actId="20577"/>
          <ac:spMkLst>
            <pc:docMk/>
            <pc:sldMk cId="2446470109" sldId="272"/>
            <ac:spMk id="6" creationId="{E30DD7A9-AD05-400D-9560-77F70AE5DBAB}"/>
          </ac:spMkLst>
        </pc:spChg>
        <pc:picChg chg="add mod">
          <ac:chgData name="Zoe Dansky" userId="cb436787-0f89-4199-8881-fb332ac68bbb" providerId="ADAL" clId="{999503EE-6EC5-40EB-A4D8-7D3C14DAC983}" dt="2025-04-09T14:22:31.640" v="4823" actId="1076"/>
          <ac:picMkLst>
            <pc:docMk/>
            <pc:sldMk cId="2446470109" sldId="272"/>
            <ac:picMk id="5" creationId="{762106C1-1164-4E4C-9DE2-ED1BFC0F8ED3}"/>
          </ac:picMkLst>
        </pc:picChg>
      </pc:sldChg>
      <pc:sldChg chg="addSp modSp new mod">
        <pc:chgData name="Zoe Dansky" userId="cb436787-0f89-4199-8881-fb332ac68bbb" providerId="ADAL" clId="{999503EE-6EC5-40EB-A4D8-7D3C14DAC983}" dt="2025-04-09T14:32:23.469" v="5406" actId="1076"/>
        <pc:sldMkLst>
          <pc:docMk/>
          <pc:sldMk cId="2383504218" sldId="273"/>
        </pc:sldMkLst>
        <pc:spChg chg="mod">
          <ac:chgData name="Zoe Dansky" userId="cb436787-0f89-4199-8881-fb332ac68bbb" providerId="ADAL" clId="{999503EE-6EC5-40EB-A4D8-7D3C14DAC983}" dt="2025-04-09T14:25:39.983" v="4911" actId="20577"/>
          <ac:spMkLst>
            <pc:docMk/>
            <pc:sldMk cId="2383504218" sldId="273"/>
            <ac:spMk id="2" creationId="{703A553D-0801-416E-8576-E466F340F334}"/>
          </ac:spMkLst>
        </pc:spChg>
        <pc:spChg chg="mod">
          <ac:chgData name="Zoe Dansky" userId="cb436787-0f89-4199-8881-fb332ac68bbb" providerId="ADAL" clId="{999503EE-6EC5-40EB-A4D8-7D3C14DAC983}" dt="2025-04-09T14:31:49.711" v="5400" actId="20577"/>
          <ac:spMkLst>
            <pc:docMk/>
            <pc:sldMk cId="2383504218" sldId="273"/>
            <ac:spMk id="3" creationId="{74B153B9-CF67-42CB-9BEE-4A3E4727A147}"/>
          </ac:spMkLst>
        </pc:spChg>
        <pc:picChg chg="add mod">
          <ac:chgData name="Zoe Dansky" userId="cb436787-0f89-4199-8881-fb332ac68bbb" providerId="ADAL" clId="{999503EE-6EC5-40EB-A4D8-7D3C14DAC983}" dt="2025-04-09T14:32:23.469" v="5406" actId="1076"/>
          <ac:picMkLst>
            <pc:docMk/>
            <pc:sldMk cId="2383504218" sldId="273"/>
            <ac:picMk id="5" creationId="{CE384E4B-D477-49A6-B13B-07C7658C41B2}"/>
          </ac:picMkLst>
        </pc:picChg>
      </pc:sldChg>
      <pc:sldChg chg="addSp modSp new mod ord">
        <pc:chgData name="Zoe Dansky" userId="cb436787-0f89-4199-8881-fb332ac68bbb" providerId="ADAL" clId="{999503EE-6EC5-40EB-A4D8-7D3C14DAC983}" dt="2025-04-09T14:30:21.207" v="5196"/>
        <pc:sldMkLst>
          <pc:docMk/>
          <pc:sldMk cId="3271995230" sldId="274"/>
        </pc:sldMkLst>
        <pc:spChg chg="mod">
          <ac:chgData name="Zoe Dansky" userId="cb436787-0f89-4199-8881-fb332ac68bbb" providerId="ADAL" clId="{999503EE-6EC5-40EB-A4D8-7D3C14DAC983}" dt="2025-04-09T14:27:07.897" v="5042" actId="1076"/>
          <ac:spMkLst>
            <pc:docMk/>
            <pc:sldMk cId="3271995230" sldId="274"/>
            <ac:spMk id="2" creationId="{89E49E3D-7635-440B-9EBD-35DDC6522012}"/>
          </ac:spMkLst>
        </pc:spChg>
        <pc:spChg chg="mod">
          <ac:chgData name="Zoe Dansky" userId="cb436787-0f89-4199-8881-fb332ac68bbb" providerId="ADAL" clId="{999503EE-6EC5-40EB-A4D8-7D3C14DAC983}" dt="2025-04-09T14:27:10.737" v="5043" actId="1076"/>
          <ac:spMkLst>
            <pc:docMk/>
            <pc:sldMk cId="3271995230" sldId="274"/>
            <ac:spMk id="3" creationId="{BF779981-582E-483F-8EE7-0744622BF5D5}"/>
          </ac:spMkLst>
        </pc:spChg>
        <pc:spChg chg="add mod">
          <ac:chgData name="Zoe Dansky" userId="cb436787-0f89-4199-8881-fb332ac68bbb" providerId="ADAL" clId="{999503EE-6EC5-40EB-A4D8-7D3C14DAC983}" dt="2025-04-09T14:28:29.498" v="5168" actId="20577"/>
          <ac:spMkLst>
            <pc:docMk/>
            <pc:sldMk cId="3271995230" sldId="274"/>
            <ac:spMk id="6" creationId="{13E0362C-2AD4-4372-A3C3-7A8C0B128F20}"/>
          </ac:spMkLst>
        </pc:spChg>
        <pc:picChg chg="add mod">
          <ac:chgData name="Zoe Dansky" userId="cb436787-0f89-4199-8881-fb332ac68bbb" providerId="ADAL" clId="{999503EE-6EC5-40EB-A4D8-7D3C14DAC983}" dt="2025-04-09T14:27:11.813" v="5044" actId="1076"/>
          <ac:picMkLst>
            <pc:docMk/>
            <pc:sldMk cId="3271995230" sldId="274"/>
            <ac:picMk id="5" creationId="{D2FE4C4E-5265-4304-879A-14DF78E51DAB}"/>
          </ac:picMkLst>
        </pc:picChg>
      </pc:sldChg>
      <pc:sldChg chg="modSp new mod">
        <pc:chgData name="Zoe Dansky" userId="cb436787-0f89-4199-8881-fb332ac68bbb" providerId="ADAL" clId="{999503EE-6EC5-40EB-A4D8-7D3C14DAC983}" dt="2025-04-09T14:29:49.781" v="5177" actId="20577"/>
        <pc:sldMkLst>
          <pc:docMk/>
          <pc:sldMk cId="1910334793" sldId="275"/>
        </pc:sldMkLst>
        <pc:spChg chg="mod">
          <ac:chgData name="Zoe Dansky" userId="cb436787-0f89-4199-8881-fb332ac68bbb" providerId="ADAL" clId="{999503EE-6EC5-40EB-A4D8-7D3C14DAC983}" dt="2025-04-09T14:29:49.781" v="5177" actId="20577"/>
          <ac:spMkLst>
            <pc:docMk/>
            <pc:sldMk cId="1910334793" sldId="275"/>
            <ac:spMk id="2" creationId="{23ECE445-CAAA-4FF6-946C-9246E312D563}"/>
          </ac:spMkLst>
        </pc:spChg>
      </pc:sldChg>
      <pc:sldChg chg="modSp new mod">
        <pc:chgData name="Zoe Dansky" userId="cb436787-0f89-4199-8881-fb332ac68bbb" providerId="ADAL" clId="{999503EE-6EC5-40EB-A4D8-7D3C14DAC983}" dt="2025-04-09T14:30:02.615" v="5194" actId="20577"/>
        <pc:sldMkLst>
          <pc:docMk/>
          <pc:sldMk cId="849760210" sldId="276"/>
        </pc:sldMkLst>
        <pc:spChg chg="mod">
          <ac:chgData name="Zoe Dansky" userId="cb436787-0f89-4199-8881-fb332ac68bbb" providerId="ADAL" clId="{999503EE-6EC5-40EB-A4D8-7D3C14DAC983}" dt="2025-04-09T14:30:02.615" v="5194" actId="20577"/>
          <ac:spMkLst>
            <pc:docMk/>
            <pc:sldMk cId="849760210" sldId="276"/>
            <ac:spMk id="2" creationId="{41E26541-DEC4-4FEA-ABF8-936017990F35}"/>
          </ac:spMkLst>
        </pc:spChg>
      </pc:sldChg>
      <pc:sldChg chg="new del">
        <pc:chgData name="Zoe Dansky" userId="cb436787-0f89-4199-8881-fb332ac68bbb" providerId="ADAL" clId="{999503EE-6EC5-40EB-A4D8-7D3C14DAC983}" dt="2025-04-09T14:29:56.768" v="5179" actId="680"/>
        <pc:sldMkLst>
          <pc:docMk/>
          <pc:sldMk cId="1217356541" sldId="276"/>
        </pc:sldMkLst>
      </pc:sldChg>
      <pc:sldChg chg="new del">
        <pc:chgData name="Zoe Dansky" userId="cb436787-0f89-4199-8881-fb332ac68bbb" providerId="ADAL" clId="{999503EE-6EC5-40EB-A4D8-7D3C14DAC983}" dt="2025-04-09T14:30:28.271" v="5198" actId="680"/>
        <pc:sldMkLst>
          <pc:docMk/>
          <pc:sldMk cId="427461524" sldId="277"/>
        </pc:sldMkLst>
      </pc:sldChg>
      <pc:sldChg chg="modSp new mod">
        <pc:chgData name="Zoe Dansky" userId="cb436787-0f89-4199-8881-fb332ac68bbb" providerId="ADAL" clId="{999503EE-6EC5-40EB-A4D8-7D3C14DAC983}" dt="2025-04-09T14:30:36.882" v="5234" actId="20577"/>
        <pc:sldMkLst>
          <pc:docMk/>
          <pc:sldMk cId="4273962935" sldId="277"/>
        </pc:sldMkLst>
        <pc:spChg chg="mod">
          <ac:chgData name="Zoe Dansky" userId="cb436787-0f89-4199-8881-fb332ac68bbb" providerId="ADAL" clId="{999503EE-6EC5-40EB-A4D8-7D3C14DAC983}" dt="2025-04-09T14:30:36.882" v="5234" actId="20577"/>
          <ac:spMkLst>
            <pc:docMk/>
            <pc:sldMk cId="4273962935" sldId="277"/>
            <ac:spMk id="2" creationId="{845E557B-59D2-45D3-9C8E-606F8CCE90BE}"/>
          </ac:spMkLst>
        </pc:spChg>
      </pc:sldChg>
      <pc:sldChg chg="new del">
        <pc:chgData name="Zoe Dansky" userId="cb436787-0f89-4199-8881-fb332ac68bbb" providerId="ADAL" clId="{999503EE-6EC5-40EB-A4D8-7D3C14DAC983}" dt="2025-04-09T14:32:54.413" v="5408" actId="680"/>
        <pc:sldMkLst>
          <pc:docMk/>
          <pc:sldMk cId="785363318" sldId="278"/>
        </pc:sldMkLst>
      </pc:sldChg>
      <pc:sldChg chg="modSp new mod">
        <pc:chgData name="Zoe Dansky" userId="cb436787-0f89-4199-8881-fb332ac68bbb" providerId="ADAL" clId="{999503EE-6EC5-40EB-A4D8-7D3C14DAC983}" dt="2025-04-09T14:33:07.689" v="5434" actId="20577"/>
        <pc:sldMkLst>
          <pc:docMk/>
          <pc:sldMk cId="2591888782" sldId="278"/>
        </pc:sldMkLst>
        <pc:spChg chg="mod">
          <ac:chgData name="Zoe Dansky" userId="cb436787-0f89-4199-8881-fb332ac68bbb" providerId="ADAL" clId="{999503EE-6EC5-40EB-A4D8-7D3C14DAC983}" dt="2025-04-09T14:33:07.689" v="5434" actId="20577"/>
          <ac:spMkLst>
            <pc:docMk/>
            <pc:sldMk cId="2591888782" sldId="278"/>
            <ac:spMk id="2" creationId="{3A583CB9-3162-4C2E-9E0A-4CAE51CD2B7C}"/>
          </ac:spMkLst>
        </pc:spChg>
      </pc:sldChg>
      <pc:sldChg chg="addSp modSp new mod">
        <pc:chgData name="Zoe Dansky" userId="cb436787-0f89-4199-8881-fb332ac68bbb" providerId="ADAL" clId="{999503EE-6EC5-40EB-A4D8-7D3C14DAC983}" dt="2025-04-09T15:49:08.051" v="5566" actId="1076"/>
        <pc:sldMkLst>
          <pc:docMk/>
          <pc:sldMk cId="516342552" sldId="279"/>
        </pc:sldMkLst>
        <pc:spChg chg="mod">
          <ac:chgData name="Zoe Dansky" userId="cb436787-0f89-4199-8881-fb332ac68bbb" providerId="ADAL" clId="{999503EE-6EC5-40EB-A4D8-7D3C14DAC983}" dt="2025-04-09T15:46:30.825" v="5468" actId="20577"/>
          <ac:spMkLst>
            <pc:docMk/>
            <pc:sldMk cId="516342552" sldId="279"/>
            <ac:spMk id="2" creationId="{854E4A01-4600-4DEC-B581-BF78F6CF71EE}"/>
          </ac:spMkLst>
        </pc:spChg>
        <pc:spChg chg="mod">
          <ac:chgData name="Zoe Dansky" userId="cb436787-0f89-4199-8881-fb332ac68bbb" providerId="ADAL" clId="{999503EE-6EC5-40EB-A4D8-7D3C14DAC983}" dt="2025-04-09T15:49:05.533" v="5565" actId="20577"/>
          <ac:spMkLst>
            <pc:docMk/>
            <pc:sldMk cId="516342552" sldId="279"/>
            <ac:spMk id="3" creationId="{0B5A67AC-5EC9-421D-8E2A-118D4E4B7E97}"/>
          </ac:spMkLst>
        </pc:spChg>
        <pc:picChg chg="add mod">
          <ac:chgData name="Zoe Dansky" userId="cb436787-0f89-4199-8881-fb332ac68bbb" providerId="ADAL" clId="{999503EE-6EC5-40EB-A4D8-7D3C14DAC983}" dt="2025-04-09T15:49:08.051" v="5566" actId="1076"/>
          <ac:picMkLst>
            <pc:docMk/>
            <pc:sldMk cId="516342552" sldId="279"/>
            <ac:picMk id="5" creationId="{8F67368F-1E95-4E18-91CF-FF8790AD7E3E}"/>
          </ac:picMkLst>
        </pc:picChg>
      </pc:sldChg>
      <pc:sldChg chg="modSp new mod">
        <pc:chgData name="Zoe Dansky" userId="cb436787-0f89-4199-8881-fb332ac68bbb" providerId="ADAL" clId="{999503EE-6EC5-40EB-A4D8-7D3C14DAC983}" dt="2025-04-09T15:46:21.659" v="5456" actId="20577"/>
        <pc:sldMkLst>
          <pc:docMk/>
          <pc:sldMk cId="1204086658" sldId="280"/>
        </pc:sldMkLst>
        <pc:spChg chg="mod">
          <ac:chgData name="Zoe Dansky" userId="cb436787-0f89-4199-8881-fb332ac68bbb" providerId="ADAL" clId="{999503EE-6EC5-40EB-A4D8-7D3C14DAC983}" dt="2025-04-09T15:46:21.659" v="5456" actId="20577"/>
          <ac:spMkLst>
            <pc:docMk/>
            <pc:sldMk cId="1204086658" sldId="280"/>
            <ac:spMk id="2" creationId="{680096F1-4FF2-4F64-995F-49E60C61EDFE}"/>
          </ac:spMkLst>
        </pc:spChg>
      </pc:sldChg>
      <pc:sldChg chg="addSp modSp new mod">
        <pc:chgData name="Zoe Dansky" userId="cb436787-0f89-4199-8881-fb332ac68bbb" providerId="ADAL" clId="{999503EE-6EC5-40EB-A4D8-7D3C14DAC983}" dt="2025-04-10T15:05:48.629" v="6016" actId="1076"/>
        <pc:sldMkLst>
          <pc:docMk/>
          <pc:sldMk cId="675511410" sldId="281"/>
        </pc:sldMkLst>
        <pc:spChg chg="mod">
          <ac:chgData name="Zoe Dansky" userId="cb436787-0f89-4199-8881-fb332ac68bbb" providerId="ADAL" clId="{999503EE-6EC5-40EB-A4D8-7D3C14DAC983}" dt="2025-04-09T15:50:27.746" v="5729" actId="20577"/>
          <ac:spMkLst>
            <pc:docMk/>
            <pc:sldMk cId="675511410" sldId="281"/>
            <ac:spMk id="2" creationId="{015261E7-C193-4DE0-836A-3C5C540976BE}"/>
          </ac:spMkLst>
        </pc:spChg>
        <pc:spChg chg="mod">
          <ac:chgData name="Zoe Dansky" userId="cb436787-0f89-4199-8881-fb332ac68bbb" providerId="ADAL" clId="{999503EE-6EC5-40EB-A4D8-7D3C14DAC983}" dt="2025-04-09T15:56:09.081" v="5842" actId="20577"/>
          <ac:spMkLst>
            <pc:docMk/>
            <pc:sldMk cId="675511410" sldId="281"/>
            <ac:spMk id="3" creationId="{AAD67533-AA41-4D0D-9369-CED83650561D}"/>
          </ac:spMkLst>
        </pc:spChg>
        <pc:spChg chg="add mod">
          <ac:chgData name="Zoe Dansky" userId="cb436787-0f89-4199-8881-fb332ac68bbb" providerId="ADAL" clId="{999503EE-6EC5-40EB-A4D8-7D3C14DAC983}" dt="2025-04-10T15:05:48.629" v="6016" actId="1076"/>
          <ac:spMkLst>
            <pc:docMk/>
            <pc:sldMk cId="675511410" sldId="281"/>
            <ac:spMk id="4" creationId="{95355C89-AD54-4087-A1F3-A01FDCCDA208}"/>
          </ac:spMkLst>
        </pc:spChg>
        <pc:picChg chg="add mod">
          <ac:chgData name="Zoe Dansky" userId="cb436787-0f89-4199-8881-fb332ac68bbb" providerId="ADAL" clId="{999503EE-6EC5-40EB-A4D8-7D3C14DAC983}" dt="2025-04-09T15:56:03.477" v="5839" actId="1076"/>
          <ac:picMkLst>
            <pc:docMk/>
            <pc:sldMk cId="675511410" sldId="281"/>
            <ac:picMk id="5" creationId="{9253BA6F-7313-47A4-8465-768A5DFDDB7A}"/>
          </ac:picMkLst>
        </pc:picChg>
        <pc:picChg chg="add mod">
          <ac:chgData name="Zoe Dansky" userId="cb436787-0f89-4199-8881-fb332ac68bbb" providerId="ADAL" clId="{999503EE-6EC5-40EB-A4D8-7D3C14DAC983}" dt="2025-04-09T15:56:12.280" v="5843" actId="1076"/>
          <ac:picMkLst>
            <pc:docMk/>
            <pc:sldMk cId="675511410" sldId="281"/>
            <ac:picMk id="7" creationId="{1D217C8F-8354-4B8C-B53A-E92C5A240F74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9T15:55:52.869" v="5837" actId="1076"/>
        <pc:sldMkLst>
          <pc:docMk/>
          <pc:sldMk cId="1275377325" sldId="282"/>
        </pc:sldMkLst>
        <pc:spChg chg="mod">
          <ac:chgData name="Zoe Dansky" userId="cb436787-0f89-4199-8881-fb332ac68bbb" providerId="ADAL" clId="{999503EE-6EC5-40EB-A4D8-7D3C14DAC983}" dt="2025-04-09T15:52:46.434" v="5757" actId="20577"/>
          <ac:spMkLst>
            <pc:docMk/>
            <pc:sldMk cId="1275377325" sldId="282"/>
            <ac:spMk id="2" creationId="{4C749A06-E441-4D18-8BB0-4BE06D7D0B9C}"/>
          </ac:spMkLst>
        </pc:spChg>
        <pc:spChg chg="del mod">
          <ac:chgData name="Zoe Dansky" userId="cb436787-0f89-4199-8881-fb332ac68bbb" providerId="ADAL" clId="{999503EE-6EC5-40EB-A4D8-7D3C14DAC983}" dt="2025-04-09T15:52:57.911" v="5761" actId="22"/>
          <ac:spMkLst>
            <pc:docMk/>
            <pc:sldMk cId="1275377325" sldId="282"/>
            <ac:spMk id="3" creationId="{3E56A518-8425-46FC-ABFB-FEA5A5CF4493}"/>
          </ac:spMkLst>
        </pc:spChg>
        <pc:spChg chg="add del mod">
          <ac:chgData name="Zoe Dansky" userId="cb436787-0f89-4199-8881-fb332ac68bbb" providerId="ADAL" clId="{999503EE-6EC5-40EB-A4D8-7D3C14DAC983}" dt="2025-04-09T15:54:54.380" v="5781" actId="478"/>
          <ac:spMkLst>
            <pc:docMk/>
            <pc:sldMk cId="1275377325" sldId="282"/>
            <ac:spMk id="11" creationId="{81B1AE03-1113-483C-B188-5F24DA0B8525}"/>
          </ac:spMkLst>
        </pc:spChg>
        <pc:spChg chg="add mod">
          <ac:chgData name="Zoe Dansky" userId="cb436787-0f89-4199-8881-fb332ac68bbb" providerId="ADAL" clId="{999503EE-6EC5-40EB-A4D8-7D3C14DAC983}" dt="2025-04-09T15:55:51.018" v="5836" actId="255"/>
          <ac:spMkLst>
            <pc:docMk/>
            <pc:sldMk cId="1275377325" sldId="282"/>
            <ac:spMk id="12" creationId="{9B34FD49-7010-46B1-A805-E9E89306D60B}"/>
          </ac:spMkLst>
        </pc:spChg>
        <pc:picChg chg="add del mod ord">
          <ac:chgData name="Zoe Dansky" userId="cb436787-0f89-4199-8881-fb332ac68bbb" providerId="ADAL" clId="{999503EE-6EC5-40EB-A4D8-7D3C14DAC983}" dt="2025-04-09T15:55:52.869" v="5837" actId="1076"/>
          <ac:picMkLst>
            <pc:docMk/>
            <pc:sldMk cId="1275377325" sldId="282"/>
            <ac:picMk id="5" creationId="{0176957E-24EE-4747-9C6B-1A5C4426A36B}"/>
          </ac:picMkLst>
        </pc:picChg>
        <pc:picChg chg="add del mod">
          <ac:chgData name="Zoe Dansky" userId="cb436787-0f89-4199-8881-fb332ac68bbb" providerId="ADAL" clId="{999503EE-6EC5-40EB-A4D8-7D3C14DAC983}" dt="2025-04-09T15:54:33.936" v="5767" actId="478"/>
          <ac:picMkLst>
            <pc:docMk/>
            <pc:sldMk cId="1275377325" sldId="282"/>
            <ac:picMk id="7" creationId="{DC316244-CAE2-4E9B-816A-E64A41913557}"/>
          </ac:picMkLst>
        </pc:picChg>
        <pc:picChg chg="add del mod">
          <ac:chgData name="Zoe Dansky" userId="cb436787-0f89-4199-8881-fb332ac68bbb" providerId="ADAL" clId="{999503EE-6EC5-40EB-A4D8-7D3C14DAC983}" dt="2025-04-09T15:54:38.945" v="5770" actId="478"/>
          <ac:picMkLst>
            <pc:docMk/>
            <pc:sldMk cId="1275377325" sldId="282"/>
            <ac:picMk id="8" creationId="{929B4F9B-01E7-4EF2-9728-8B7167C835F0}"/>
          </ac:picMkLst>
        </pc:picChg>
        <pc:picChg chg="add del mod">
          <ac:chgData name="Zoe Dansky" userId="cb436787-0f89-4199-8881-fb332ac68bbb" providerId="ADAL" clId="{999503EE-6EC5-40EB-A4D8-7D3C14DAC983}" dt="2025-04-09T15:55:24.742" v="5826" actId="478"/>
          <ac:picMkLst>
            <pc:docMk/>
            <pc:sldMk cId="1275377325" sldId="282"/>
            <ac:picMk id="9" creationId="{E3AD335D-D2B1-475C-B0CD-8B5A2F35A7EA}"/>
          </ac:picMkLst>
        </pc:picChg>
      </pc:sldChg>
      <pc:sldChg chg="addSp delSp modSp add mod">
        <pc:chgData name="Zoe Dansky" userId="cb436787-0f89-4199-8881-fb332ac68bbb" providerId="ADAL" clId="{999503EE-6EC5-40EB-A4D8-7D3C14DAC983}" dt="2025-04-09T15:55:21.673" v="5825" actId="1076"/>
        <pc:sldMkLst>
          <pc:docMk/>
          <pc:sldMk cId="2428188431" sldId="283"/>
        </pc:sldMkLst>
        <pc:spChg chg="add mod">
          <ac:chgData name="Zoe Dansky" userId="cb436787-0f89-4199-8881-fb332ac68bbb" providerId="ADAL" clId="{999503EE-6EC5-40EB-A4D8-7D3C14DAC983}" dt="2025-04-09T15:55:21.673" v="5825" actId="1076"/>
          <ac:spMkLst>
            <pc:docMk/>
            <pc:sldMk cId="2428188431" sldId="283"/>
            <ac:spMk id="4" creationId="{7B38A889-428D-403E-A69C-2F4088AEABF8}"/>
          </ac:spMkLst>
        </pc:spChg>
        <pc:picChg chg="del">
          <ac:chgData name="Zoe Dansky" userId="cb436787-0f89-4199-8881-fb332ac68bbb" providerId="ADAL" clId="{999503EE-6EC5-40EB-A4D8-7D3C14DAC983}" dt="2025-04-09T15:55:02.681" v="5783" actId="478"/>
          <ac:picMkLst>
            <pc:docMk/>
            <pc:sldMk cId="2428188431" sldId="283"/>
            <ac:picMk id="5" creationId="{0176957E-24EE-4747-9C6B-1A5C4426A36B}"/>
          </ac:picMkLst>
        </pc:picChg>
        <pc:picChg chg="mod">
          <ac:chgData name="Zoe Dansky" userId="cb436787-0f89-4199-8881-fb332ac68bbb" providerId="ADAL" clId="{999503EE-6EC5-40EB-A4D8-7D3C14DAC983}" dt="2025-04-09T15:55:18.692" v="5824" actId="1076"/>
          <ac:picMkLst>
            <pc:docMk/>
            <pc:sldMk cId="2428188431" sldId="283"/>
            <ac:picMk id="9" creationId="{E3AD335D-D2B1-475C-B0CD-8B5A2F35A7EA}"/>
          </ac:picMkLst>
        </pc:picChg>
      </pc:sldChg>
      <pc:sldChg chg="modSp new mod">
        <pc:chgData name="Zoe Dansky" userId="cb436787-0f89-4199-8881-fb332ac68bbb" providerId="ADAL" clId="{999503EE-6EC5-40EB-A4D8-7D3C14DAC983}" dt="2025-04-10T15:10:58.778" v="7009" actId="1076"/>
        <pc:sldMkLst>
          <pc:docMk/>
          <pc:sldMk cId="3655566258" sldId="284"/>
        </pc:sldMkLst>
        <pc:spChg chg="mod">
          <ac:chgData name="Zoe Dansky" userId="cb436787-0f89-4199-8881-fb332ac68bbb" providerId="ADAL" clId="{999503EE-6EC5-40EB-A4D8-7D3C14DAC983}" dt="2025-04-10T15:10:58.778" v="7009" actId="1076"/>
          <ac:spMkLst>
            <pc:docMk/>
            <pc:sldMk cId="3655566258" sldId="284"/>
            <ac:spMk id="2" creationId="{876EF024-603E-4985-9FBC-A3F69ED91CFF}"/>
          </ac:spMkLst>
        </pc:spChg>
        <pc:spChg chg="mod">
          <ac:chgData name="Zoe Dansky" userId="cb436787-0f89-4199-8881-fb332ac68bbb" providerId="ADAL" clId="{999503EE-6EC5-40EB-A4D8-7D3C14DAC983}" dt="2025-04-10T15:10:55.166" v="7008" actId="27636"/>
          <ac:spMkLst>
            <pc:docMk/>
            <pc:sldMk cId="3655566258" sldId="284"/>
            <ac:spMk id="3" creationId="{BE10F5D0-07F7-490B-B560-0BC262F4E4EA}"/>
          </ac:spMkLst>
        </pc:spChg>
      </pc:sldChg>
      <pc:sldChg chg="new">
        <pc:chgData name="Zoe Dansky" userId="cb436787-0f89-4199-8881-fb332ac68bbb" providerId="ADAL" clId="{999503EE-6EC5-40EB-A4D8-7D3C14DAC983}" dt="2025-04-10T15:05:03.555" v="5859" actId="680"/>
        <pc:sldMkLst>
          <pc:docMk/>
          <pc:sldMk cId="1733507358" sldId="285"/>
        </pc:sldMkLst>
      </pc:sldChg>
      <pc:sldChg chg="add">
        <pc:chgData name="Zoe Dansky" userId="cb436787-0f89-4199-8881-fb332ac68bbb" providerId="ADAL" clId="{999503EE-6EC5-40EB-A4D8-7D3C14DAC983}" dt="2025-04-10T15:07:51.431" v="6413" actId="2890"/>
        <pc:sldMkLst>
          <pc:docMk/>
          <pc:sldMk cId="1690102185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EEC7-6FF3-4E3A-91C8-B93D2BCBAEF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BC85-711D-4B4A-920C-A98480C5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EBC85-711D-4B4A-920C-A98480C5D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D63-5AEC-4F76-9EDC-63CCE7B8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5F4B-94DD-4557-962A-B5ABFBDC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BF9-94AF-4760-B2DC-4969D09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93F7-DCCA-4554-B5F5-D59BC77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DEFA-95CD-4503-8100-F99D3B6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7A3-D736-4F85-B7A8-7E51B3A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BA3D-E71D-434B-90BB-3B9CB9B8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6F3B-4CC1-4C85-BA32-3F50C3F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F502-DCC7-49BB-A45E-5503192C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EF9-5CB3-403E-BDBF-AF835DA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579B-19D1-4CC7-A3E7-C39F5909A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DA55-692D-4567-AE7A-978EDB96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229C-1747-42C1-A511-A10304E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14-500A-44D2-A078-B8643DB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474-7969-4FC0-9B78-373011A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657-6C38-472F-A4BA-92EF6E2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05C8-145F-415B-9592-F1E98E8D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F100-E53E-4470-8C69-D88E5F0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3332-DA0E-40DD-8D4F-7919C0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6D4A-889F-4278-94A1-DB09403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B7D-E8FD-4B2F-B6BD-8AC1856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930B-FB98-497C-8A15-584EF36E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241-C80A-4846-A327-3A69678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623-21BD-42D9-8806-0FC7948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69F0-509D-42C7-874C-4DB6848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0AC-1FD3-4805-AD2A-E92918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C-9D2C-436F-AE33-9A156E8C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61C-E441-437A-AA2C-6FBD1C8A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8DF-DAEF-4A31-9F60-3EC27D1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7D02-0FE0-41FB-A8DF-6B0D94E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9F23-FDB7-416C-A134-DD8B45C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40F-2C04-434A-9664-C9C8AFC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89AB-815E-4C82-AD6A-1F69CFBF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B8D4-2758-4D3C-81AA-D073BEED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931B-9A7B-43F3-BFA5-EAAE5DF5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05A0-198D-404A-B460-16E49B22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808-401A-4890-BD29-47B63755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1785C-5360-497F-9741-1640382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A6CAC-FD9A-4CDE-8F29-92B2400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6A-C37B-40C2-B4E1-863FF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D2C4-05E0-4A25-9543-92076E3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CDCA-ADEE-42A0-93B9-C2F8516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7CA0-12D0-4534-A8C9-496B207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8CF1A-72B8-4038-A94A-12D3D15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4B3E-30EA-47CD-92A3-AD5075D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F4CD-248C-4570-8B74-ADED689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08F1-83CC-44AF-B40C-ABD9E34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BCB-B173-407F-BE5F-4D59CDA7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6078-DCE8-4644-83D7-6AA664E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3D69-16F9-4302-BD27-ED57011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F790-F753-4DE4-B793-C75091C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46B-A0FD-44A1-9779-61FB798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559-216A-4476-A5DE-0ED4BF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8694-5C7B-4BB4-90D5-1A1A4401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1D73-1CBF-4663-872A-16D2ED2A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6BB5-26F0-4404-A08C-AA525AF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F230-9FB4-407F-87F6-F25C2AF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9BB1-DB9B-4702-8298-9DBF1F3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B6A-4167-4F29-B3F0-BCED300D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2A9C-039A-4291-B26E-2A3211B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EC6D-4A8D-4BB0-8E57-F11154456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C6F1-5D94-4857-BA37-D032546F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5953-5CD1-43DC-ACFB-72F4FC8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johnshopkins-my.sharepoint.com/:f:/r/personal/tfojo1_jh_edu/Documents/JHEEM2/cached?csf=1&amp;web=1&amp;e=n6fri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johnshopkins-my.sharepoint.com/:f:/r/personal/pkasaie1_jh_edu/Documents/SHIELDR01/SHIELD-Shared?csf=1&amp;web=1&amp;e=Dtxj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823-D610-4C61-8158-1F75C10F4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212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53D-0801-416E-8576-E466F34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Restratify.age.counts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3B9-CF67-42CB-9BEE-4A3E4727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function that Todd wrote to change age groupings presented in the data to meet the needs of the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immigration_age_calculations_new.R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4E4B-D477-49A6-B13B-07C7658C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" y="3570514"/>
            <a:ext cx="12231739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3051-559E-4E75-886F-9CDB81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Put.msa.as.new.source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8D0-CC5D-4A60-86A5-E225F612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code Andrew wrote to aggregate outcomes from one geography to another (typically county to MSA)</a:t>
            </a:r>
          </a:p>
          <a:p>
            <a:r>
              <a:rPr lang="en-US" dirty="0"/>
              <a:t>The default is that this will not aggregate if any single location is missing</a:t>
            </a:r>
          </a:p>
          <a:p>
            <a:pPr lvl="1"/>
            <a:r>
              <a:rPr lang="en-US" dirty="0"/>
              <a:t>That can be overwritten with ‘</a:t>
            </a:r>
            <a:r>
              <a:rPr lang="en-US" dirty="0" err="1"/>
              <a:t>aggregate.counts.with.whatever.we.have</a:t>
            </a:r>
            <a:r>
              <a:rPr lang="en-US" dirty="0"/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2379-29F3-4560-BFF5-450CB01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5" y="4136444"/>
            <a:ext cx="10022858" cy="2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B9-3162-4C2E-9E0A-4CAE51CD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Adding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0AF5-C4EC-41B5-AE1F-B5B98910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68C-8D75-4E2E-8795-55FCEA3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E129-6712-4A2D-85A6-9F63A2CE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Managers are broken into different sections to make it faster to run changes</a:t>
            </a:r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endParaRPr lang="en-US" dirty="0"/>
          </a:p>
          <a:p>
            <a:pPr lvl="1"/>
            <a:r>
              <a:rPr lang="en-US" dirty="0"/>
              <a:t>This is where all of the data cleaning codes are for the syphilis manager</a:t>
            </a:r>
          </a:p>
          <a:p>
            <a:pPr lvl="1"/>
            <a:endParaRPr lang="en-US" dirty="0"/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r>
              <a:rPr lang="en-US" dirty="0"/>
              <a:t> -&gt; </a:t>
            </a:r>
            <a:r>
              <a:rPr lang="en-US" dirty="0" err="1"/>
              <a:t>syphilis.processing.for.merging</a:t>
            </a:r>
            <a:endParaRPr lang="en-US" dirty="0"/>
          </a:p>
          <a:p>
            <a:pPr lvl="1"/>
            <a:r>
              <a:rPr lang="en-US" dirty="0"/>
              <a:t>Contains the codes to create the different sections and merge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EB4-F534-4156-9B0B-5FE71A8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31" y="238604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B3A-9FB1-4AAE-A0CD-6D2A53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31" y="1564167"/>
            <a:ext cx="10515600" cy="2736395"/>
          </a:xfrm>
        </p:spPr>
        <p:txBody>
          <a:bodyPr/>
          <a:lstStyle/>
          <a:p>
            <a:r>
              <a:rPr lang="en-US" dirty="0"/>
              <a:t>This is a code Andrew wrote that allows folks to automatically download the newest version of a particular data manager.</a:t>
            </a:r>
          </a:p>
          <a:p>
            <a:r>
              <a:rPr lang="fr-FR" dirty="0"/>
              <a:t>source('</a:t>
            </a:r>
            <a:r>
              <a:rPr lang="fr-FR" dirty="0" err="1"/>
              <a:t>commoncode</a:t>
            </a:r>
            <a:r>
              <a:rPr lang="fr-FR" dirty="0"/>
              <a:t>/</a:t>
            </a:r>
            <a:r>
              <a:rPr lang="fr-FR" dirty="0" err="1"/>
              <a:t>cache_manager.R</a:t>
            </a:r>
            <a:r>
              <a:rPr lang="fr-FR" dirty="0"/>
              <a:t>’)</a:t>
            </a:r>
            <a:endParaRPr lang="en-US" dirty="0"/>
          </a:p>
          <a:p>
            <a:r>
              <a:rPr lang="en-US" dirty="0"/>
              <a:t>Push the </a:t>
            </a:r>
            <a:r>
              <a:rPr lang="en-US" dirty="0" err="1"/>
              <a:t>rdata</a:t>
            </a:r>
            <a:r>
              <a:rPr lang="en-US" dirty="0"/>
              <a:t> object to update the metadata</a:t>
            </a:r>
          </a:p>
          <a:p>
            <a:r>
              <a:rPr lang="en-US" dirty="0"/>
              <a:t>URL has to be updated each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CFED-64A5-4091-AA6F-F028CEC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4300562"/>
            <a:ext cx="11299537" cy="69235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772BC6-9DF4-452E-B774-84A8E6FD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5508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cached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53C-231F-4D98-BC15-497EF70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0942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177-C17A-4F65-AB9E-3DC3CB5B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850583"/>
            <a:ext cx="6740855" cy="1537834"/>
          </a:xfrm>
        </p:spPr>
        <p:txBody>
          <a:bodyPr/>
          <a:lstStyle/>
          <a:p>
            <a:r>
              <a:rPr lang="en-US" dirty="0"/>
              <a:t>To copy the link, change two settings:</a:t>
            </a:r>
          </a:p>
          <a:p>
            <a:pPr marL="0" indent="0">
              <a:buNone/>
            </a:pPr>
            <a:r>
              <a:rPr lang="en-US" dirty="0"/>
              <a:t>	1. Change to ‘anyone’</a:t>
            </a:r>
          </a:p>
          <a:p>
            <a:pPr marL="0" indent="0">
              <a:buNone/>
            </a:pPr>
            <a:r>
              <a:rPr lang="en-US" dirty="0"/>
              <a:t>	2. Change to ‘can view’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40E0-89D2-4BA6-BED4-A9B93053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7" y="1251857"/>
            <a:ext cx="5054488" cy="5012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9118B-FFA6-401D-B2A6-114352DDD6DA}"/>
              </a:ext>
            </a:extLst>
          </p:cNvPr>
          <p:cNvCxnSpPr/>
          <p:nvPr/>
        </p:nvCxnSpPr>
        <p:spPr>
          <a:xfrm>
            <a:off x="4850505" y="2188028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A7DA-A458-48C2-8289-7CBC67C334A7}"/>
              </a:ext>
            </a:extLst>
          </p:cNvPr>
          <p:cNvCxnSpPr/>
          <p:nvPr/>
        </p:nvCxnSpPr>
        <p:spPr>
          <a:xfrm>
            <a:off x="4850504" y="4844142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E3D-7635-440B-9EBD-35DDC6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8255"/>
            <a:ext cx="10515600" cy="1325563"/>
          </a:xfrm>
        </p:spPr>
        <p:txBody>
          <a:bodyPr/>
          <a:lstStyle/>
          <a:p>
            <a:r>
              <a:rPr lang="en-US" dirty="0"/>
              <a:t>Ontology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981-582E-483F-8EE7-0744622B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253331"/>
            <a:ext cx="10515600" cy="4351338"/>
          </a:xfrm>
        </p:spPr>
        <p:txBody>
          <a:bodyPr/>
          <a:lstStyle/>
          <a:p>
            <a:r>
              <a:rPr lang="en-US" dirty="0"/>
              <a:t>How can we connect the data structure to the structures used for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4C4E-5265-4304-879A-14DF78E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6" y="2167844"/>
            <a:ext cx="8354591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362C-2AD4-4372-A3C3-7A8C0B128F20}"/>
              </a:ext>
            </a:extLst>
          </p:cNvPr>
          <p:cNvSpPr txBox="1"/>
          <p:nvPr/>
        </p:nvSpPr>
        <p:spPr>
          <a:xfrm>
            <a:off x="696686" y="5725886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JHEEM: </a:t>
            </a:r>
            <a:r>
              <a:rPr lang="en-US" dirty="0" err="1"/>
              <a:t>jheem_analyses</a:t>
            </a:r>
            <a:r>
              <a:rPr lang="en-US" dirty="0"/>
              <a:t> -&gt; applications  -&gt; EHE -&gt; </a:t>
            </a:r>
            <a:r>
              <a:rPr lang="en-US" dirty="0" err="1"/>
              <a:t>ehe_ontology_mappings.R</a:t>
            </a:r>
            <a:endParaRPr lang="en-US" dirty="0"/>
          </a:p>
          <a:p>
            <a:r>
              <a:rPr lang="en-US" dirty="0"/>
              <a:t>SHIELD:  </a:t>
            </a:r>
            <a:r>
              <a:rPr lang="en-US" dirty="0" err="1"/>
              <a:t>jheem_analyses</a:t>
            </a:r>
            <a:r>
              <a:rPr lang="en-US" dirty="0"/>
              <a:t> -&gt; applications  -&gt;  SHIELD -&gt; </a:t>
            </a:r>
            <a:r>
              <a:rPr lang="en-US" dirty="0" err="1"/>
              <a:t>shield_ontology_mappings.R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45-CAAA-4FF6-946C-9246E312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46A-E760-48EC-BA55-3DD972D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710-9539-441A-93D3-BFD134D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9537"/>
            <a:ext cx="10515600" cy="1325563"/>
          </a:xfrm>
        </p:spPr>
        <p:txBody>
          <a:bodyPr/>
          <a:lstStyle/>
          <a:p>
            <a:r>
              <a:rPr lang="en-US" dirty="0"/>
              <a:t>Common 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04A-A81D-4EED-B092-95D858D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8435"/>
            <a:ext cx="10515600" cy="3432175"/>
          </a:xfrm>
        </p:spPr>
        <p:txBody>
          <a:bodyPr/>
          <a:lstStyle/>
          <a:p>
            <a:r>
              <a:rPr lang="en-US" dirty="0"/>
              <a:t>Census</a:t>
            </a:r>
          </a:p>
          <a:p>
            <a:pPr lvl="1"/>
            <a:r>
              <a:rPr lang="en-US" dirty="0"/>
              <a:t>Population data, deaths, migration</a:t>
            </a:r>
          </a:p>
          <a:p>
            <a:r>
              <a:rPr lang="en-US" dirty="0"/>
              <a:t>Atlas Plus</a:t>
            </a:r>
          </a:p>
          <a:p>
            <a:pPr lvl="1"/>
            <a:r>
              <a:rPr lang="en-US" dirty="0"/>
              <a:t>A CDC data query system, contains HIV/STI data as well as social determinants of health</a:t>
            </a:r>
          </a:p>
          <a:p>
            <a:r>
              <a:rPr lang="en-US" dirty="0"/>
              <a:t>CDC Wonder</a:t>
            </a:r>
          </a:p>
          <a:p>
            <a:pPr lvl="1"/>
            <a:r>
              <a:rPr lang="en-US" dirty="0"/>
              <a:t>Another CDC data query system, contains births, deaths, AIDS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BBD2-B73C-40EA-92DA-18668D7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4493945"/>
            <a:ext cx="4439719" cy="21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1502-2B0B-45BD-A3F2-9CAABC07F462}"/>
              </a:ext>
            </a:extLst>
          </p:cNvPr>
          <p:cNvSpPr txBox="1"/>
          <p:nvPr/>
        </p:nvSpPr>
        <p:spPr>
          <a:xfrm>
            <a:off x="5921828" y="5173177"/>
            <a:ext cx="35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store raw data on the Q drive.</a:t>
            </a:r>
          </a:p>
        </p:txBody>
      </p:sp>
    </p:spTree>
    <p:extLst>
      <p:ext uri="{BB962C8B-B14F-4D97-AF65-F5344CB8AC3E}">
        <p14:creationId xmlns:p14="http://schemas.microsoft.com/office/powerpoint/2010/main" val="28043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689-5530-4A31-810C-7F0F83E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PDFs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458F-96D1-4C0B-86A9-9441D88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</a:t>
            </a:r>
          </a:p>
          <a:p>
            <a:pPr lvl="1"/>
            <a:r>
              <a:rPr lang="en-US" dirty="0"/>
              <a:t>Java needs frequent re-installation</a:t>
            </a:r>
          </a:p>
        </p:txBody>
      </p:sp>
    </p:spTree>
    <p:extLst>
      <p:ext uri="{BB962C8B-B14F-4D97-AF65-F5344CB8AC3E}">
        <p14:creationId xmlns:p14="http://schemas.microsoft.com/office/powerpoint/2010/main" val="25527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BDD-D5A1-4E87-B23A-1F6213D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88"/>
            <a:ext cx="10515600" cy="1325563"/>
          </a:xfrm>
        </p:spPr>
        <p:txBody>
          <a:bodyPr/>
          <a:lstStyle/>
          <a:p>
            <a:r>
              <a:rPr lang="en-US" dirty="0"/>
              <a:t>We currently have 5 data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7DA-5F95-40E5-9B3C-5317FE59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HIV Surveillance Manager </a:t>
            </a:r>
          </a:p>
          <a:p>
            <a:pPr lvl="1"/>
            <a:r>
              <a:rPr lang="en-US" dirty="0"/>
              <a:t>This is for JHEEM, commonly called “Surveillance Manager”</a:t>
            </a:r>
          </a:p>
          <a:p>
            <a:pPr marL="0" indent="0">
              <a:buNone/>
            </a:pPr>
            <a:r>
              <a:rPr lang="en-US" dirty="0"/>
              <a:t>2. Census Manager</a:t>
            </a:r>
          </a:p>
          <a:p>
            <a:pPr lvl="1"/>
            <a:r>
              <a:rPr lang="en-US" dirty="0"/>
              <a:t>This contains general population level data (births, deaths, etc.).  We pull cached data from it for other data managers but avoid running it frequently because it’s so large.</a:t>
            </a:r>
          </a:p>
          <a:p>
            <a:pPr marL="0" indent="0">
              <a:buNone/>
            </a:pPr>
            <a:r>
              <a:rPr lang="en-US" dirty="0"/>
              <a:t>3. Syphilis Surveillance Manager</a:t>
            </a:r>
          </a:p>
          <a:p>
            <a:pPr lvl="1"/>
            <a:r>
              <a:rPr lang="en-US" dirty="0"/>
              <a:t>This is for SHIELD, Parastu calls this the ‘Surveillance Manager’</a:t>
            </a:r>
          </a:p>
          <a:p>
            <a:pPr marL="0" indent="0">
              <a:buNone/>
            </a:pPr>
            <a:r>
              <a:rPr lang="en-US" dirty="0"/>
              <a:t>4. Ryan White Data Manager</a:t>
            </a:r>
          </a:p>
          <a:p>
            <a:pPr marL="0" indent="0">
              <a:buNone/>
            </a:pPr>
            <a:r>
              <a:rPr lang="en-US" dirty="0"/>
              <a:t>5. Ryan White Web Tool Manager</a:t>
            </a:r>
          </a:p>
        </p:txBody>
      </p:sp>
    </p:spTree>
    <p:extLst>
      <p:ext uri="{BB962C8B-B14F-4D97-AF65-F5344CB8AC3E}">
        <p14:creationId xmlns:p14="http://schemas.microsoft.com/office/powerpoint/2010/main" val="285265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541-DEC4-4FEA-ABF8-93601799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04E4-3819-4E5A-A9F2-5F9ECD7B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16EB-1460-42A5-AE98-7786E2B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CA6-9C4A-441A-9EA1-D6499AE8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SHIELD Documentation kept in the SHIELD Shared folder: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Manager Documentation -&gt; ‘Syphilis Manager Data </a:t>
            </a:r>
            <a:r>
              <a:rPr lang="en-US" dirty="0" err="1"/>
              <a:t>Overview_MMDDYY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 archive old versions </a:t>
            </a:r>
          </a:p>
          <a:p>
            <a:r>
              <a:rPr lang="en-US" dirty="0"/>
              <a:t>Currently working on finalizing documentation for HIV/Census managers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621CD8-50A8-4903-8112-B2AB860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2830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SHIELD-Shared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A1-D56B-40F9-A893-4F5F964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6AB-5F77-48E6-A1B5-A759FF79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a word doc of why we did certain things over time</a:t>
            </a:r>
          </a:p>
        </p:txBody>
      </p:sp>
    </p:spTree>
    <p:extLst>
      <p:ext uri="{BB962C8B-B14F-4D97-AF65-F5344CB8AC3E}">
        <p14:creationId xmlns:p14="http://schemas.microsoft.com/office/powerpoint/2010/main" val="89388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F1-4FF2-4F64-995F-49E60C61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Helpful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2BB2-E524-4A9D-9C66-3AAC4E67B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A01-4600-4DEC-B581-BF78F6C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7AC-5EC9-421D-8E2A-118D4E4B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396"/>
            <a:ext cx="10515600" cy="4351338"/>
          </a:xfrm>
        </p:spPr>
        <p:txBody>
          <a:bodyPr/>
          <a:lstStyle/>
          <a:p>
            <a:r>
              <a:rPr lang="en-US" dirty="0"/>
              <a:t>There’s two ways to pull data from an existing data manager:</a:t>
            </a:r>
          </a:p>
          <a:p>
            <a:pPr lvl="1"/>
            <a:r>
              <a:rPr lang="en-US" dirty="0"/>
              <a:t>$ method</a:t>
            </a:r>
          </a:p>
          <a:p>
            <a:pPr lvl="1"/>
            <a:r>
              <a:rPr lang="en-US" dirty="0"/>
              <a:t>Pull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368F-1E95-4E18-91CF-FF8790A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" y="3296265"/>
            <a:ext cx="1022175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E7-C193-4DE0-836A-3C5C540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7533-AA41-4D0D-9369-CED83650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data for an outcome/source/ontology: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see a specific location/year/stratification: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3BA6F-7313-47A4-8465-768A5DFD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2" y="2419577"/>
            <a:ext cx="10824580" cy="3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17C8F-8354-4B8C-B53A-E92C5A2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6" y="4148535"/>
            <a:ext cx="11134012" cy="314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55C89-AD54-4087-A1F3-A01FDCCDA208}"/>
              </a:ext>
            </a:extLst>
          </p:cNvPr>
          <p:cNvSpPr txBox="1"/>
          <p:nvPr/>
        </p:nvSpPr>
        <p:spPr>
          <a:xfrm>
            <a:off x="627071" y="5715298"/>
            <a:ext cx="4797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source includes ‘aggregated’ it’s an indication that we aggregated the location from a smaller to larger geography/</a:t>
            </a:r>
          </a:p>
        </p:txBody>
      </p:sp>
    </p:spTree>
    <p:extLst>
      <p:ext uri="{BB962C8B-B14F-4D97-AF65-F5344CB8AC3E}">
        <p14:creationId xmlns:p14="http://schemas.microsoft.com/office/powerpoint/2010/main" val="675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957E-24EE-4747-9C6B-1A5C4426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" y="2635390"/>
            <a:ext cx="10599812" cy="239225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4FD49-7010-46B1-A805-E9E89306D60B}"/>
              </a:ext>
            </a:extLst>
          </p:cNvPr>
          <p:cNvSpPr txBox="1"/>
          <p:nvPr/>
        </p:nvSpPr>
        <p:spPr>
          <a:xfrm>
            <a:off x="618065" y="1690688"/>
            <a:ext cx="52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75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D335D-D2B1-475C-B0CD-8B5A2F35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4" y="2358553"/>
            <a:ext cx="11534811" cy="38280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A889-428D-403E-A69C-2F4088AE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9924535" cy="10658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79" y="213833"/>
            <a:ext cx="10515600" cy="1325563"/>
          </a:xfrm>
        </p:spPr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59" y="1499947"/>
            <a:ext cx="10940441" cy="499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outlier_finder.R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Andrew wrote a code that identifies and removes outliers based on several criteria.</a:t>
            </a:r>
          </a:p>
          <a:p>
            <a:r>
              <a:rPr lang="en-US" dirty="0"/>
              <a:t>The function gives you a data frame of possible outliers, you decide how to reconcile, then return a data frame with the decisions.</a:t>
            </a:r>
          </a:p>
          <a:p>
            <a:r>
              <a:rPr lang="en-US" dirty="0"/>
              <a:t>Arguments include:</a:t>
            </a:r>
          </a:p>
          <a:p>
            <a:pPr lvl="1"/>
            <a:r>
              <a:rPr lang="en-US" dirty="0"/>
              <a:t>Phi (a percent change from one year to another that does not depend on how many years apart the data points are from)</a:t>
            </a:r>
          </a:p>
          <a:p>
            <a:pPr lvl="1"/>
            <a:r>
              <a:rPr lang="en-US" dirty="0"/>
              <a:t>Theta (a multiplier that produces a percent change based on how many years apart two samples are)</a:t>
            </a:r>
          </a:p>
          <a:p>
            <a:pPr lvl="1"/>
            <a:r>
              <a:rPr lang="en-US" dirty="0"/>
              <a:t>Max year (outliers will not be identified after this year)</a:t>
            </a:r>
          </a:p>
          <a:p>
            <a:pPr lvl="1"/>
            <a:r>
              <a:rPr lang="en-US" dirty="0" err="1"/>
              <a:t>First.choice.year</a:t>
            </a:r>
            <a:r>
              <a:rPr lang="en-US" dirty="0"/>
              <a:t> (this year will be defined as the reference point for the outliers)</a:t>
            </a:r>
          </a:p>
          <a:p>
            <a:pPr lvl="1"/>
            <a:r>
              <a:rPr lang="en-US" i="1" dirty="0"/>
              <a:t>Important to consider year choices in the context of COVID data.</a:t>
            </a:r>
          </a:p>
        </p:txBody>
      </p:sp>
    </p:spTree>
    <p:extLst>
      <p:ext uri="{BB962C8B-B14F-4D97-AF65-F5344CB8AC3E}">
        <p14:creationId xmlns:p14="http://schemas.microsoft.com/office/powerpoint/2010/main" val="365556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en-US" dirty="0" err="1"/>
              <a:t>Data_processing</a:t>
            </a:r>
            <a:r>
              <a:rPr lang="en-US" dirty="0"/>
              <a:t> -&gt; outliers</a:t>
            </a:r>
          </a:p>
          <a:p>
            <a:endParaRPr lang="en-US" dirty="0"/>
          </a:p>
          <a:p>
            <a:r>
              <a:rPr lang="en-US" dirty="0"/>
              <a:t>In the folder above, there are 3 separate codes that remove outliers.  The first is total level, the one way, then two way.</a:t>
            </a:r>
          </a:p>
          <a:p>
            <a:r>
              <a:rPr lang="en-US" dirty="0"/>
              <a:t>If an outlier is removed at the total level, data is also removed for any stratifications.</a:t>
            </a:r>
          </a:p>
          <a:p>
            <a:r>
              <a:rPr lang="en-US" dirty="0"/>
              <a:t>If you add data to an outcome included in the outliers code, you may have to reassess for additional outliers.  </a:t>
            </a:r>
          </a:p>
        </p:txBody>
      </p:sp>
    </p:spTree>
    <p:extLst>
      <p:ext uri="{BB962C8B-B14F-4D97-AF65-F5344CB8AC3E}">
        <p14:creationId xmlns:p14="http://schemas.microsoft.com/office/powerpoint/2010/main" val="16901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B5D-E413-406F-9ED1-94FB2AF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‘put’ data into the data manager, it must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EC9-0E4D-47DE-AD80-BBA168B7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Year – </a:t>
            </a:r>
            <a:r>
              <a:rPr lang="en-US" i="1" dirty="0"/>
              <a:t>what year does the data point represent?</a:t>
            </a:r>
            <a:endParaRPr lang="en-US" dirty="0"/>
          </a:p>
          <a:p>
            <a:r>
              <a:rPr lang="en-US" dirty="0"/>
              <a:t>Location- </a:t>
            </a:r>
            <a:r>
              <a:rPr lang="en-US" i="1" dirty="0"/>
              <a:t>what location does the data point represent? (county, state, MSA, national)</a:t>
            </a:r>
            <a:endParaRPr lang="en-US" dirty="0"/>
          </a:p>
          <a:p>
            <a:r>
              <a:rPr lang="en-US" dirty="0"/>
              <a:t>Outcome- </a:t>
            </a:r>
            <a:r>
              <a:rPr lang="en-US" i="1" dirty="0"/>
              <a:t>what is the data point? Ex. Diagnoses, population, prevalence, etc.</a:t>
            </a:r>
            <a:endParaRPr lang="en-US" dirty="0"/>
          </a:p>
          <a:p>
            <a:r>
              <a:rPr lang="en-US" dirty="0"/>
              <a:t>Value- </a:t>
            </a:r>
            <a:r>
              <a:rPr lang="en-US" i="1" dirty="0"/>
              <a:t>the actual data point</a:t>
            </a:r>
            <a:endParaRPr lang="en-US" dirty="0"/>
          </a:p>
          <a:p>
            <a:r>
              <a:rPr lang="en-US" dirty="0"/>
              <a:t>Source- </a:t>
            </a:r>
            <a:r>
              <a:rPr lang="en-US" i="1" dirty="0"/>
              <a:t>where did the data come from? Note each source has a parent source.</a:t>
            </a:r>
            <a:endParaRPr lang="en-US" dirty="0"/>
          </a:p>
          <a:p>
            <a:r>
              <a:rPr lang="en-US" dirty="0"/>
              <a:t>Ontology- </a:t>
            </a:r>
            <a:r>
              <a:rPr lang="en-US" i="1" dirty="0"/>
              <a:t>what is the categorical structure of the data?</a:t>
            </a:r>
            <a:endParaRPr lang="en-US" dirty="0"/>
          </a:p>
          <a:p>
            <a:r>
              <a:rPr lang="en-US" dirty="0"/>
              <a:t>URL- </a:t>
            </a:r>
            <a:r>
              <a:rPr lang="en-US" i="1" dirty="0"/>
              <a:t>where can you access this data online?</a:t>
            </a:r>
            <a:endParaRPr lang="en-US" dirty="0"/>
          </a:p>
          <a:p>
            <a:r>
              <a:rPr lang="en-US" dirty="0"/>
              <a:t>Details- </a:t>
            </a:r>
            <a:r>
              <a:rPr lang="en-US" i="1" dirty="0"/>
              <a:t>any relevant info</a:t>
            </a:r>
          </a:p>
          <a:p>
            <a:r>
              <a:rPr lang="en-US" i="1" dirty="0"/>
              <a:t>Optional: stratifications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6F9E-8437-46F7-B59D-852EE3AC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DDC7-347E-4E6C-AC6D-97F8BF80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58B-A9CF-4D16-9915-DD2876E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US" dirty="0"/>
              <a:t>Stratifications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115-CBBC-409A-95EB-8E17285D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58775"/>
            <a:ext cx="10853057" cy="4682795"/>
          </a:xfrm>
        </p:spPr>
        <p:txBody>
          <a:bodyPr/>
          <a:lstStyle/>
          <a:p>
            <a:r>
              <a:rPr lang="en-US" dirty="0"/>
              <a:t>We stratify data different ways:</a:t>
            </a:r>
          </a:p>
          <a:p>
            <a:pPr lvl="1"/>
            <a:r>
              <a:rPr lang="en-US" dirty="0"/>
              <a:t>Sex (male, female)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Note JHEEM uses 13+ (this is why we have </a:t>
            </a:r>
            <a:r>
              <a:rPr lang="en-US" dirty="0" err="1"/>
              <a:t>adult.population</a:t>
            </a:r>
            <a:r>
              <a:rPr lang="en-US" dirty="0"/>
              <a:t> and </a:t>
            </a:r>
            <a:r>
              <a:rPr lang="en-US" dirty="0" err="1"/>
              <a:t>adult.immigration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Age groups are commonly recategorized using ‘</a:t>
            </a:r>
            <a:r>
              <a:rPr lang="en-US" dirty="0" err="1"/>
              <a:t>restratify.age.counts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Race (varies by ontology)</a:t>
            </a:r>
          </a:p>
          <a:p>
            <a:pPr lvl="2"/>
            <a:r>
              <a:rPr lang="en-US" dirty="0"/>
              <a:t>Race can be ‘redistributed’ within </a:t>
            </a:r>
            <a:r>
              <a:rPr lang="en-US" dirty="0" err="1"/>
              <a:t>put.long.form</a:t>
            </a:r>
            <a:r>
              <a:rPr lang="en-US" dirty="0"/>
              <a:t> using ‘</a:t>
            </a:r>
            <a:r>
              <a:rPr lang="en-US" dirty="0" err="1"/>
              <a:t>dimension.values.to.distribute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Typically do this for multiracial and unknown</a:t>
            </a:r>
          </a:p>
          <a:p>
            <a:pPr lvl="1"/>
            <a:r>
              <a:rPr lang="en-US" dirty="0"/>
              <a:t>Risk (</a:t>
            </a:r>
            <a:r>
              <a:rPr lang="en-US" dirty="0" err="1"/>
              <a:t>msm</a:t>
            </a:r>
            <a:r>
              <a:rPr lang="en-US" dirty="0"/>
              <a:t>, </a:t>
            </a:r>
            <a:r>
              <a:rPr lang="en-US" dirty="0" err="1"/>
              <a:t>msm_idu</a:t>
            </a:r>
            <a:r>
              <a:rPr lang="en-US" dirty="0"/>
              <a:t>, heterosexual, other)</a:t>
            </a:r>
          </a:p>
        </p:txBody>
      </p:sp>
    </p:spTree>
    <p:extLst>
      <p:ext uri="{BB962C8B-B14F-4D97-AF65-F5344CB8AC3E}">
        <p14:creationId xmlns:p14="http://schemas.microsoft.com/office/powerpoint/2010/main" val="4963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5E2-0008-4AD6-8BB6-378F5BA7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54429"/>
            <a:ext cx="10515600" cy="1325563"/>
          </a:xfrm>
        </p:spPr>
        <p:txBody>
          <a:bodyPr/>
          <a:lstStyle/>
          <a:p>
            <a:r>
              <a:rPr lang="en-US" dirty="0"/>
              <a:t>To Create a Data Manager..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A00A-DB9A-42A7-8902-E757396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8" y="976539"/>
            <a:ext cx="10515600" cy="4351338"/>
          </a:xfrm>
        </p:spPr>
        <p:txBody>
          <a:bodyPr/>
          <a:lstStyle/>
          <a:p>
            <a:r>
              <a:rPr lang="en-US" dirty="0"/>
              <a:t>Register outcomes, sources, and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06C1-1164-4E4C-9DE2-ED1BFC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634217"/>
            <a:ext cx="11534266" cy="453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DD7A9-AD05-400D-9560-77F70AE5DBAB}"/>
              </a:ext>
            </a:extLst>
          </p:cNvPr>
          <p:cNvSpPr txBox="1"/>
          <p:nvPr/>
        </p:nvSpPr>
        <p:spPr>
          <a:xfrm>
            <a:off x="957943" y="6270171"/>
            <a:ext cx="451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Ontologies use 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E5C-9FAA-4826-8DB8-E40018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65780"/>
            <a:ext cx="10515600" cy="1325563"/>
          </a:xfrm>
        </p:spPr>
        <p:txBody>
          <a:bodyPr/>
          <a:lstStyle/>
          <a:p>
            <a:r>
              <a:rPr lang="en-US" dirty="0" err="1"/>
              <a:t>Put.long.form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8A4-8B57-4C3B-840C-6EF9FE45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en-US" dirty="0"/>
              <a:t>Data is pulled, cleaned/processed, and then put into the data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Certain values can be ‘</a:t>
            </a:r>
            <a:r>
              <a:rPr lang="en-US" dirty="0" err="1"/>
              <a:t>resdistributed</a:t>
            </a:r>
            <a:r>
              <a:rPr lang="en-US" dirty="0"/>
              <a:t>’ within the </a:t>
            </a:r>
            <a:r>
              <a:rPr lang="en-US" dirty="0" err="1"/>
              <a:t>put.long.form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7BC5-665F-4927-ADAB-8F4CD6FD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0" y="2077765"/>
            <a:ext cx="4368831" cy="175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8B529-2BDA-4507-9459-41B8827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6" y="4654034"/>
            <a:ext cx="9090439" cy="1425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2BEE8-5F32-46D1-A11A-DF4B1E65FDF2}"/>
              </a:ext>
            </a:extLst>
          </p:cNvPr>
          <p:cNvCxnSpPr/>
          <p:nvPr/>
        </p:nvCxnSpPr>
        <p:spPr>
          <a:xfrm flipH="1">
            <a:off x="8610600" y="4495800"/>
            <a:ext cx="838200" cy="870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DDF-F59C-438D-BD74-774C8E6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for </a:t>
            </a:r>
            <a:r>
              <a:rPr lang="en-US" dirty="0" err="1"/>
              <a:t>put.long.form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B46-CF38-4E17-9B8A-4F4F90A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locations</a:t>
            </a:r>
          </a:p>
          <a:p>
            <a:pPr lvl="1"/>
            <a:r>
              <a:rPr lang="en-US" dirty="0"/>
              <a:t>DC and PR</a:t>
            </a:r>
          </a:p>
          <a:p>
            <a:pPr lvl="1"/>
            <a:r>
              <a:rPr lang="en-US" dirty="0"/>
              <a:t>Counties that have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15143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ADA-CD1F-43D1-B2FE-369EA6F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Locations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E7F-F849-4C56-9BA4-D8EBEE70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Locations have to be in a specific format in order to be ‘put’ into the data managers:</a:t>
            </a:r>
          </a:p>
          <a:p>
            <a:pPr lvl="1"/>
            <a:r>
              <a:rPr lang="en-US" dirty="0"/>
              <a:t>States use two letter abbreviations</a:t>
            </a:r>
          </a:p>
          <a:p>
            <a:pPr lvl="1"/>
            <a:r>
              <a:rPr lang="en-US" dirty="0"/>
              <a:t>Counties use 5 digit codes (the first two numbers are the state FIPS codes)</a:t>
            </a:r>
          </a:p>
          <a:p>
            <a:pPr lvl="1"/>
            <a:r>
              <a:rPr lang="en-US" dirty="0"/>
              <a:t>MSAs use “C.12345”</a:t>
            </a:r>
          </a:p>
          <a:p>
            <a:pPr lvl="1"/>
            <a:r>
              <a:rPr lang="en-US" dirty="0"/>
              <a:t>National level data is just “US”</a:t>
            </a:r>
          </a:p>
          <a:p>
            <a:r>
              <a:rPr lang="en-US" dirty="0"/>
              <a:t>Two codes that establish locations vectors we typically use:</a:t>
            </a:r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locations_of_interest</a:t>
            </a:r>
            <a:endParaRPr lang="en-US" dirty="0"/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additional_locations_of_interest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Jeff Pennington created/manages the locations package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57B-59D2-45D3-9C8E-606F8CCE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4B23-A1DD-4C2C-A8D6-717F904C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1186</Words>
  <Application>Microsoft Office PowerPoint</Application>
  <PresentationFormat>Widescreen</PresentationFormat>
  <Paragraphs>142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Data Manager Overview</vt:lpstr>
      <vt:lpstr>We currently have 5 data managers:</vt:lpstr>
      <vt:lpstr>In order to ‘put’ data into the data manager, it must have:</vt:lpstr>
      <vt:lpstr>Stratifications</vt:lpstr>
      <vt:lpstr>To Create a Data Manager.. </vt:lpstr>
      <vt:lpstr>Put.long.form</vt:lpstr>
      <vt:lpstr>Common Problems for put.long.form </vt:lpstr>
      <vt:lpstr>The Locations Package </vt:lpstr>
      <vt:lpstr>Commonly Used Functions</vt:lpstr>
      <vt:lpstr>Restratify.age.counts</vt:lpstr>
      <vt:lpstr>Put.msa.as.new.source</vt:lpstr>
      <vt:lpstr>After Adding Data</vt:lpstr>
      <vt:lpstr>Merging Process</vt:lpstr>
      <vt:lpstr>Sync cached data manager </vt:lpstr>
      <vt:lpstr>Sync cached data manager </vt:lpstr>
      <vt:lpstr>Ontology Mappings</vt:lpstr>
      <vt:lpstr>Data</vt:lpstr>
      <vt:lpstr>Common Data Sources </vt:lpstr>
      <vt:lpstr>Pulling data from PDFs  </vt:lpstr>
      <vt:lpstr>Documentation </vt:lpstr>
      <vt:lpstr>Documentation</vt:lpstr>
      <vt:lpstr>Data Manager History </vt:lpstr>
      <vt:lpstr>Other Helpful Things</vt:lpstr>
      <vt:lpstr>Pulling Data</vt:lpstr>
      <vt:lpstr>Accessing Data in the Data Manager</vt:lpstr>
      <vt:lpstr>Using the Pull Function</vt:lpstr>
      <vt:lpstr>Using the Pull Function</vt:lpstr>
      <vt:lpstr>Outlier Code</vt:lpstr>
      <vt:lpstr>Outlier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Manager Overview</dc:title>
  <dc:creator>Zoe Dansky</dc:creator>
  <cp:lastModifiedBy>Zoe Dansky</cp:lastModifiedBy>
  <cp:revision>1</cp:revision>
  <dcterms:created xsi:type="dcterms:W3CDTF">2025-04-02T20:28:41Z</dcterms:created>
  <dcterms:modified xsi:type="dcterms:W3CDTF">2025-04-10T15:10:59Z</dcterms:modified>
</cp:coreProperties>
</file>