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70" r:id="rId9"/>
    <p:sldId id="271" r:id="rId10"/>
    <p:sldId id="267" r:id="rId11"/>
    <p:sldId id="265" r:id="rId12"/>
    <p:sldId id="266" r:id="rId13"/>
    <p:sldId id="264" r:id="rId14"/>
    <p:sldId id="263" r:id="rId15"/>
    <p:sldId id="26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B00"/>
    <a:srgbClr val="A40000"/>
    <a:srgbClr val="C40000"/>
    <a:srgbClr val="A80000"/>
    <a:srgbClr val="B81A00"/>
    <a:srgbClr val="A60400"/>
    <a:srgbClr val="DA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A4633-FEFD-496D-B730-2904B3E15804}" type="doc">
      <dgm:prSet loTypeId="urn:microsoft.com/office/officeart/2005/8/layout/process4" loCatId="process" qsTypeId="urn:microsoft.com/office/officeart/2005/8/quickstyle/simple5" qsCatId="simple" csTypeId="urn:microsoft.com/office/officeart/2005/8/colors/accent1_5" csCatId="accent1" phldr="1"/>
      <dgm:spPr/>
    </dgm:pt>
    <dgm:pt modelId="{A7BB4776-96B3-4AFE-BC1D-BC09113AC714}">
      <dgm:prSet phldrT="[Text]" custT="1"/>
      <dgm:spPr/>
      <dgm:t>
        <a:bodyPr/>
        <a:lstStyle/>
        <a:p>
          <a:r>
            <a:rPr lang="en-US" sz="2600" b="1" i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activate</a:t>
          </a:r>
          <a:endParaRPr lang="en-US" sz="2600" b="1" i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gm:t>
    </dgm:pt>
    <dgm:pt modelId="{D175F5AB-7AD2-44DC-B777-63F75E6F4F19}" type="parTrans" cxnId="{4F0A4DA5-8CF1-411E-9D66-67920DA27F5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62E5ED-9D9A-4523-9E0E-7765FCF0DE74}" type="sibTrans" cxnId="{4F0A4DA5-8CF1-411E-9D66-67920DA27F5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8DB3F9-D9F0-4FA1-9979-D7A7BD754FF6}">
      <dgm:prSet phldrT="[Text]" custT="1"/>
      <dgm:spPr/>
      <dgm:t>
        <a:bodyPr/>
        <a:lstStyle/>
        <a:p>
          <a:r>
            <a:rPr lang="en-US" sz="2600" b="1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bindingComplete</a:t>
          </a:r>
          <a:endParaRPr lang="en-US" sz="26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gm:t>
    </dgm:pt>
    <dgm:pt modelId="{84DC4E98-5686-4046-8D61-5004872B3A90}" type="parTrans" cxnId="{64102AF6-388F-4FFB-ADD0-256428E85AA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3660A5-4AA6-47F9-A925-438AF296A6B5}" type="sibTrans" cxnId="{64102AF6-388F-4FFB-ADD0-256428E85AA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42FD431-1624-4772-A891-5BF72F0F5C8B}">
      <dgm:prSet phldrT="[Text]" custT="1"/>
      <dgm:spPr/>
      <dgm:t>
        <a:bodyPr/>
        <a:lstStyle/>
        <a:p>
          <a:r>
            <a:rPr lang="en-US" sz="2600" b="1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attached</a:t>
          </a:r>
          <a:endParaRPr lang="en-US" sz="26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gm:t>
    </dgm:pt>
    <dgm:pt modelId="{87B8C5AF-CDD9-4671-8BB5-361C5C9B5785}" type="parTrans" cxnId="{E55D9BA2-1399-4B28-A852-66C0C8A3745F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CF4395-E519-4B46-B668-F0414ABB5CBA}" type="sibTrans" cxnId="{E55D9BA2-1399-4B28-A852-66C0C8A3745F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415B08-294B-47C8-8854-B772198FDE9B}">
      <dgm:prSet phldrT="[Text]" custT="1"/>
      <dgm:spPr/>
      <dgm:t>
        <a:bodyPr/>
        <a:lstStyle/>
        <a:p>
          <a:r>
            <a:rPr lang="en-US" sz="2600" b="1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binding</a:t>
          </a:r>
          <a:endParaRPr lang="en-US" sz="26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gm:t>
    </dgm:pt>
    <dgm:pt modelId="{EC2BB30E-9CFB-45BD-8CAF-DA89E77D23F4}" type="parTrans" cxnId="{FE0D7921-69A7-43A8-BA5A-855B85916C0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B827D0-5320-44B3-BC1C-36C684F519BF}" type="sibTrans" cxnId="{FE0D7921-69A7-43A8-BA5A-855B85916C0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12CF126-36A2-4296-B568-A452EFAA385D}">
      <dgm:prSet phldrT="[Text]" custT="1"/>
      <dgm:spPr/>
      <dgm:t>
        <a:bodyPr/>
        <a:lstStyle/>
        <a:p>
          <a:r>
            <a:rPr lang="en-US" sz="2600" b="1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compositionComplete</a:t>
          </a:r>
          <a:endParaRPr lang="en-US" sz="26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gm:t>
    </dgm:pt>
    <dgm:pt modelId="{5F4200CC-5877-4710-A6AC-B1C9286DDB4B}" type="parTrans" cxnId="{63DFF6A3-2EF2-4BE8-A4EC-2CCBF28E2C7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7904F2-06F0-4701-8BC6-A6BFAABD140D}" type="sibTrans" cxnId="{63DFF6A3-2EF2-4BE8-A4EC-2CCBF28E2C7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AAA63A-E509-44CD-9A3D-03128F928571}">
      <dgm:prSet phldrT="[Text]" custT="1"/>
      <dgm:spPr/>
      <dgm:t>
        <a:bodyPr/>
        <a:lstStyle/>
        <a:p>
          <a:r>
            <a:rPr lang="en-US" sz="2600" b="1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detached</a:t>
          </a:r>
          <a:endParaRPr lang="en-US" sz="2600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gm:t>
    </dgm:pt>
    <dgm:pt modelId="{6A723CCB-57AA-4B11-8D79-C4C316CDF2EA}" type="parTrans" cxnId="{E3AF5092-BD77-4CF6-A7C5-D4D8BC9152E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9AF6E3C-F385-4568-BA4E-3EB1C21F7934}" type="sibTrans" cxnId="{E3AF5092-BD77-4CF6-A7C5-D4D8BC9152E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D90CE7-06CF-4303-A013-7F355670EC8F}">
      <dgm:prSet phldrT="[Text]" custT="1"/>
      <dgm:spPr/>
      <dgm:t>
        <a:bodyPr/>
        <a:lstStyle/>
        <a:p>
          <a:r>
            <a:rPr lang="en-US" sz="1600" b="0" i="0" cap="none" spc="0" dirty="0" err="1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/>
            </a:rPr>
            <a:t>canActivate</a:t>
          </a:r>
          <a:endParaRPr lang="en-US" sz="1600" b="0" i="0" cap="none" spc="0" dirty="0">
            <a:ln w="0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Proxima Nova Lt"/>
          </a:endParaRPr>
        </a:p>
      </dgm:t>
    </dgm:pt>
    <dgm:pt modelId="{B010EBDB-548E-4A73-A690-31EF988FC3A1}" type="parTrans" cxnId="{684B01C3-7F76-4C94-8110-D0DE3765364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4EA0539-59B0-4260-9054-722F51787A87}" type="sibTrans" cxnId="{684B01C3-7F76-4C94-8110-D0DE3765364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9C6AB3-9674-4D9E-A682-D05B9E374391}">
      <dgm:prSet phldrT="[Text]" custT="1"/>
      <dgm:spPr/>
      <dgm:t>
        <a:bodyPr/>
        <a:lstStyle/>
        <a:p>
          <a:r>
            <a:rPr lang="en-US" sz="1600" b="0" i="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canDeactivate</a:t>
          </a:r>
          <a:endParaRPr lang="en-US" sz="1600" b="0" i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gm:t>
    </dgm:pt>
    <dgm:pt modelId="{2839A7E9-B6D8-4FC0-A58C-4528BE2EA2C7}" type="parTrans" cxnId="{5C6373B8-4C86-4F09-BECF-E5300224D38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967E5B-8F91-4FB9-8428-F49C17C506CF}" type="sibTrans" cxnId="{5C6373B8-4C86-4F09-BECF-E5300224D38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D43C45-3824-4BCC-B4F4-7AA45840948A}">
      <dgm:prSet phldrT="[Text]" custT="1"/>
      <dgm:spPr/>
      <dgm:t>
        <a:bodyPr/>
        <a:lstStyle/>
        <a:p>
          <a:r>
            <a:rPr lang="en-US" sz="1600" b="0" i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deactivate</a:t>
          </a:r>
          <a:endParaRPr lang="en-US" sz="1600" b="0" i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gm:t>
    </dgm:pt>
    <dgm:pt modelId="{8E37DB3C-EB0B-4C96-875F-59B0E4CD64A6}" type="parTrans" cxnId="{B0C560A9-77DD-46F6-9E50-A359A7E3743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19599A-D235-4DEB-9A89-7FFD693B2A38}" type="sibTrans" cxnId="{B0C560A9-77DD-46F6-9E50-A359A7E3743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730A15F-CD84-46FB-A6DD-D7D90EE52771}" type="pres">
      <dgm:prSet presAssocID="{72DA4633-FEFD-496D-B730-2904B3E15804}" presName="Name0" presStyleCnt="0">
        <dgm:presLayoutVars>
          <dgm:dir/>
          <dgm:animLvl val="lvl"/>
          <dgm:resizeHandles val="exact"/>
        </dgm:presLayoutVars>
      </dgm:prSet>
      <dgm:spPr/>
    </dgm:pt>
    <dgm:pt modelId="{56722CE9-C563-43F6-9C2F-5183A2B36B6E}" type="pres">
      <dgm:prSet presAssocID="{7DAAA63A-E509-44CD-9A3D-03128F928571}" presName="boxAndChildren" presStyleCnt="0"/>
      <dgm:spPr/>
    </dgm:pt>
    <dgm:pt modelId="{537CB129-2311-4DAF-AADC-1A0134009DC5}" type="pres">
      <dgm:prSet presAssocID="{7DAAA63A-E509-44CD-9A3D-03128F928571}" presName="parentTextBox" presStyleLbl="node1" presStyleIdx="0" presStyleCnt="9" custLinFactNeighborX="920" custLinFactNeighborY="2645"/>
      <dgm:spPr/>
      <dgm:t>
        <a:bodyPr/>
        <a:lstStyle/>
        <a:p>
          <a:endParaRPr lang="en-US"/>
        </a:p>
      </dgm:t>
    </dgm:pt>
    <dgm:pt modelId="{2CD714F5-CD17-4118-B153-7397A7F1378C}" type="pres">
      <dgm:prSet presAssocID="{1819599A-D235-4DEB-9A89-7FFD693B2A38}" presName="sp" presStyleCnt="0"/>
      <dgm:spPr/>
    </dgm:pt>
    <dgm:pt modelId="{7B28DC36-8300-4DF9-BD89-128F4525036C}" type="pres">
      <dgm:prSet presAssocID="{8CD43C45-3824-4BCC-B4F4-7AA45840948A}" presName="arrowAndChildren" presStyleCnt="0"/>
      <dgm:spPr/>
    </dgm:pt>
    <dgm:pt modelId="{61291EB7-75D1-4D7E-8490-34366E284D24}" type="pres">
      <dgm:prSet presAssocID="{8CD43C45-3824-4BCC-B4F4-7AA45840948A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57EA582F-AFF0-42A8-97D8-24713D2C33E3}" type="pres">
      <dgm:prSet presAssocID="{96967E5B-8F91-4FB9-8428-F49C17C506CF}" presName="sp" presStyleCnt="0"/>
      <dgm:spPr/>
    </dgm:pt>
    <dgm:pt modelId="{5E8DDBF9-5D9E-4F3D-83C5-1BFFC077EB9E}" type="pres">
      <dgm:prSet presAssocID="{CF9C6AB3-9674-4D9E-A682-D05B9E374391}" presName="arrowAndChildren" presStyleCnt="0"/>
      <dgm:spPr/>
    </dgm:pt>
    <dgm:pt modelId="{F24B0AAD-9958-4A33-B0C1-64E6D10DE609}" type="pres">
      <dgm:prSet presAssocID="{CF9C6AB3-9674-4D9E-A682-D05B9E374391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0F2ED17B-97D7-46D1-A750-865D9BF71E74}" type="pres">
      <dgm:prSet presAssocID="{2A7904F2-06F0-4701-8BC6-A6BFAABD140D}" presName="sp" presStyleCnt="0"/>
      <dgm:spPr/>
    </dgm:pt>
    <dgm:pt modelId="{73E99C99-D90D-4484-932C-05EA35281D50}" type="pres">
      <dgm:prSet presAssocID="{412CF126-36A2-4296-B568-A452EFAA385D}" presName="arrowAndChildren" presStyleCnt="0"/>
      <dgm:spPr/>
    </dgm:pt>
    <dgm:pt modelId="{C9481A93-2961-4A60-8733-DF43F850B6E3}" type="pres">
      <dgm:prSet presAssocID="{412CF126-36A2-4296-B568-A452EFAA385D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7637FB8F-D28A-437C-99BD-8B6B00B15A26}" type="pres">
      <dgm:prSet presAssocID="{C3CF4395-E519-4B46-B668-F0414ABB5CBA}" presName="sp" presStyleCnt="0"/>
      <dgm:spPr/>
    </dgm:pt>
    <dgm:pt modelId="{F19ECEB5-96E8-4893-829B-02BC56C95190}" type="pres">
      <dgm:prSet presAssocID="{442FD431-1624-4772-A891-5BF72F0F5C8B}" presName="arrowAndChildren" presStyleCnt="0"/>
      <dgm:spPr/>
    </dgm:pt>
    <dgm:pt modelId="{65A4BE50-1B95-4E93-ABD6-71DDF0C2485F}" type="pres">
      <dgm:prSet presAssocID="{442FD431-1624-4772-A891-5BF72F0F5C8B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5891136E-965A-45BA-8EE1-6D1266F7902B}" type="pres">
      <dgm:prSet presAssocID="{293660A5-4AA6-47F9-A925-438AF296A6B5}" presName="sp" presStyleCnt="0"/>
      <dgm:spPr/>
    </dgm:pt>
    <dgm:pt modelId="{3B72800F-A0E9-45CB-AAD7-A8D9B262B428}" type="pres">
      <dgm:prSet presAssocID="{3F8DB3F9-D9F0-4FA1-9979-D7A7BD754FF6}" presName="arrowAndChildren" presStyleCnt="0"/>
      <dgm:spPr/>
    </dgm:pt>
    <dgm:pt modelId="{B4C84498-0130-4B19-BBD6-70D69440431C}" type="pres">
      <dgm:prSet presAssocID="{3F8DB3F9-D9F0-4FA1-9979-D7A7BD754FF6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7F69EB69-9D0A-413A-AEE2-DBF8C6FD4228}" type="pres">
      <dgm:prSet presAssocID="{B7B827D0-5320-44B3-BC1C-36C684F519BF}" presName="sp" presStyleCnt="0"/>
      <dgm:spPr/>
    </dgm:pt>
    <dgm:pt modelId="{EA7A6144-329E-4F58-94DC-4144EF1594C2}" type="pres">
      <dgm:prSet presAssocID="{39415B08-294B-47C8-8854-B772198FDE9B}" presName="arrowAndChildren" presStyleCnt="0"/>
      <dgm:spPr/>
    </dgm:pt>
    <dgm:pt modelId="{28526DBC-CA0D-4D07-85FF-97B38A3ACEA9}" type="pres">
      <dgm:prSet presAssocID="{39415B08-294B-47C8-8854-B772198FDE9B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E3FAD54E-D0CA-43EA-8AB2-55989F5A1494}" type="pres">
      <dgm:prSet presAssocID="{BE62E5ED-9D9A-4523-9E0E-7765FCF0DE74}" presName="sp" presStyleCnt="0"/>
      <dgm:spPr/>
    </dgm:pt>
    <dgm:pt modelId="{9481AD7E-682C-4B73-BF72-CECF380E3C6B}" type="pres">
      <dgm:prSet presAssocID="{A7BB4776-96B3-4AFE-BC1D-BC09113AC714}" presName="arrowAndChildren" presStyleCnt="0"/>
      <dgm:spPr/>
    </dgm:pt>
    <dgm:pt modelId="{576AC2A6-909E-4CCA-B5AB-A78E2AC70C87}" type="pres">
      <dgm:prSet presAssocID="{A7BB4776-96B3-4AFE-BC1D-BC09113AC714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C0D69816-E997-40CA-85D5-FFE7934FAF2D}" type="pres">
      <dgm:prSet presAssocID="{F4EA0539-59B0-4260-9054-722F51787A87}" presName="sp" presStyleCnt="0"/>
      <dgm:spPr/>
    </dgm:pt>
    <dgm:pt modelId="{BE8AAD37-4C73-40D6-A5A9-B672E0829D25}" type="pres">
      <dgm:prSet presAssocID="{BED90CE7-06CF-4303-A013-7F355670EC8F}" presName="arrowAndChildren" presStyleCnt="0"/>
      <dgm:spPr/>
    </dgm:pt>
    <dgm:pt modelId="{DCF27B8D-7B8F-463F-9C53-9668D4399169}" type="pres">
      <dgm:prSet presAssocID="{BED90CE7-06CF-4303-A013-7F355670EC8F}" presName="parentTextArrow" presStyleLbl="node1" presStyleIdx="8" presStyleCnt="9" custLinFactNeighborX="23055" custLinFactNeighborY="-21055"/>
      <dgm:spPr/>
      <dgm:t>
        <a:bodyPr/>
        <a:lstStyle/>
        <a:p>
          <a:endParaRPr lang="en-US"/>
        </a:p>
      </dgm:t>
    </dgm:pt>
  </dgm:ptLst>
  <dgm:cxnLst>
    <dgm:cxn modelId="{E0807D01-CA15-44F3-A3EB-C725498899E1}" type="presOf" srcId="{3F8DB3F9-D9F0-4FA1-9979-D7A7BD754FF6}" destId="{B4C84498-0130-4B19-BBD6-70D69440431C}" srcOrd="0" destOrd="0" presId="urn:microsoft.com/office/officeart/2005/8/layout/process4"/>
    <dgm:cxn modelId="{E55D9BA2-1399-4B28-A852-66C0C8A3745F}" srcId="{72DA4633-FEFD-496D-B730-2904B3E15804}" destId="{442FD431-1624-4772-A891-5BF72F0F5C8B}" srcOrd="4" destOrd="0" parTransId="{87B8C5AF-CDD9-4671-8BB5-361C5C9B5785}" sibTransId="{C3CF4395-E519-4B46-B668-F0414ABB5CBA}"/>
    <dgm:cxn modelId="{FD65DEC8-F88F-49C4-AFBB-56D89B17107E}" type="presOf" srcId="{442FD431-1624-4772-A891-5BF72F0F5C8B}" destId="{65A4BE50-1B95-4E93-ABD6-71DDF0C2485F}" srcOrd="0" destOrd="0" presId="urn:microsoft.com/office/officeart/2005/8/layout/process4"/>
    <dgm:cxn modelId="{1864317D-03C6-49AD-A817-4A1353DF45AF}" type="presOf" srcId="{39415B08-294B-47C8-8854-B772198FDE9B}" destId="{28526DBC-CA0D-4D07-85FF-97B38A3ACEA9}" srcOrd="0" destOrd="0" presId="urn:microsoft.com/office/officeart/2005/8/layout/process4"/>
    <dgm:cxn modelId="{64102AF6-388F-4FFB-ADD0-256428E85AAC}" srcId="{72DA4633-FEFD-496D-B730-2904B3E15804}" destId="{3F8DB3F9-D9F0-4FA1-9979-D7A7BD754FF6}" srcOrd="3" destOrd="0" parTransId="{84DC4E98-5686-4046-8D61-5004872B3A90}" sibTransId="{293660A5-4AA6-47F9-A925-438AF296A6B5}"/>
    <dgm:cxn modelId="{086FB685-C95E-451F-A554-F789E002CEF2}" type="presOf" srcId="{BED90CE7-06CF-4303-A013-7F355670EC8F}" destId="{DCF27B8D-7B8F-463F-9C53-9668D4399169}" srcOrd="0" destOrd="0" presId="urn:microsoft.com/office/officeart/2005/8/layout/process4"/>
    <dgm:cxn modelId="{2BF77969-220C-447E-B67E-D4A8618AD4A1}" type="presOf" srcId="{7DAAA63A-E509-44CD-9A3D-03128F928571}" destId="{537CB129-2311-4DAF-AADC-1A0134009DC5}" srcOrd="0" destOrd="0" presId="urn:microsoft.com/office/officeart/2005/8/layout/process4"/>
    <dgm:cxn modelId="{E3AF5092-BD77-4CF6-A7C5-D4D8BC9152EA}" srcId="{72DA4633-FEFD-496D-B730-2904B3E15804}" destId="{7DAAA63A-E509-44CD-9A3D-03128F928571}" srcOrd="8" destOrd="0" parTransId="{6A723CCB-57AA-4B11-8D79-C4C316CDF2EA}" sibTransId="{89AF6E3C-F385-4568-BA4E-3EB1C21F7934}"/>
    <dgm:cxn modelId="{684B01C3-7F76-4C94-8110-D0DE37653640}" srcId="{72DA4633-FEFD-496D-B730-2904B3E15804}" destId="{BED90CE7-06CF-4303-A013-7F355670EC8F}" srcOrd="0" destOrd="0" parTransId="{B010EBDB-548E-4A73-A690-31EF988FC3A1}" sibTransId="{F4EA0539-59B0-4260-9054-722F51787A87}"/>
    <dgm:cxn modelId="{61459E76-01B2-455D-AADA-91FA398BD7E3}" type="presOf" srcId="{412CF126-36A2-4296-B568-A452EFAA385D}" destId="{C9481A93-2961-4A60-8733-DF43F850B6E3}" srcOrd="0" destOrd="0" presId="urn:microsoft.com/office/officeart/2005/8/layout/process4"/>
    <dgm:cxn modelId="{5C6373B8-4C86-4F09-BECF-E5300224D389}" srcId="{72DA4633-FEFD-496D-B730-2904B3E15804}" destId="{CF9C6AB3-9674-4D9E-A682-D05B9E374391}" srcOrd="6" destOrd="0" parTransId="{2839A7E9-B6D8-4FC0-A58C-4528BE2EA2C7}" sibTransId="{96967E5B-8F91-4FB9-8428-F49C17C506CF}"/>
    <dgm:cxn modelId="{63DFF6A3-2EF2-4BE8-A4EC-2CCBF28E2C79}" srcId="{72DA4633-FEFD-496D-B730-2904B3E15804}" destId="{412CF126-36A2-4296-B568-A452EFAA385D}" srcOrd="5" destOrd="0" parTransId="{5F4200CC-5877-4710-A6AC-B1C9286DDB4B}" sibTransId="{2A7904F2-06F0-4701-8BC6-A6BFAABD140D}"/>
    <dgm:cxn modelId="{B0C560A9-77DD-46F6-9E50-A359A7E37430}" srcId="{72DA4633-FEFD-496D-B730-2904B3E15804}" destId="{8CD43C45-3824-4BCC-B4F4-7AA45840948A}" srcOrd="7" destOrd="0" parTransId="{8E37DB3C-EB0B-4C96-875F-59B0E4CD64A6}" sibTransId="{1819599A-D235-4DEB-9A89-7FFD693B2A38}"/>
    <dgm:cxn modelId="{FE0D7921-69A7-43A8-BA5A-855B85916C0B}" srcId="{72DA4633-FEFD-496D-B730-2904B3E15804}" destId="{39415B08-294B-47C8-8854-B772198FDE9B}" srcOrd="2" destOrd="0" parTransId="{EC2BB30E-9CFB-45BD-8CAF-DA89E77D23F4}" sibTransId="{B7B827D0-5320-44B3-BC1C-36C684F519BF}"/>
    <dgm:cxn modelId="{3E72CB64-B92D-471A-884D-8CC6B1BBC22C}" type="presOf" srcId="{CF9C6AB3-9674-4D9E-A682-D05B9E374391}" destId="{F24B0AAD-9958-4A33-B0C1-64E6D10DE609}" srcOrd="0" destOrd="0" presId="urn:microsoft.com/office/officeart/2005/8/layout/process4"/>
    <dgm:cxn modelId="{0EC85FF3-AA00-49BD-B5FD-AFB850DD390F}" type="presOf" srcId="{A7BB4776-96B3-4AFE-BC1D-BC09113AC714}" destId="{576AC2A6-909E-4CCA-B5AB-A78E2AC70C87}" srcOrd="0" destOrd="0" presId="urn:microsoft.com/office/officeart/2005/8/layout/process4"/>
    <dgm:cxn modelId="{16BF4E2C-B761-4C37-9F05-7E1FFCD88EDC}" type="presOf" srcId="{72DA4633-FEFD-496D-B730-2904B3E15804}" destId="{2730A15F-CD84-46FB-A6DD-D7D90EE52771}" srcOrd="0" destOrd="0" presId="urn:microsoft.com/office/officeart/2005/8/layout/process4"/>
    <dgm:cxn modelId="{4F0A4DA5-8CF1-411E-9D66-67920DA27F5E}" srcId="{72DA4633-FEFD-496D-B730-2904B3E15804}" destId="{A7BB4776-96B3-4AFE-BC1D-BC09113AC714}" srcOrd="1" destOrd="0" parTransId="{D175F5AB-7AD2-44DC-B777-63F75E6F4F19}" sibTransId="{BE62E5ED-9D9A-4523-9E0E-7765FCF0DE74}"/>
    <dgm:cxn modelId="{C528744F-3174-4FC3-92C6-312B8B2C3448}" type="presOf" srcId="{8CD43C45-3824-4BCC-B4F4-7AA45840948A}" destId="{61291EB7-75D1-4D7E-8490-34366E284D24}" srcOrd="0" destOrd="0" presId="urn:microsoft.com/office/officeart/2005/8/layout/process4"/>
    <dgm:cxn modelId="{2FA329A7-A676-4384-969E-B003D47631CC}" type="presParOf" srcId="{2730A15F-CD84-46FB-A6DD-D7D90EE52771}" destId="{56722CE9-C563-43F6-9C2F-5183A2B36B6E}" srcOrd="0" destOrd="0" presId="urn:microsoft.com/office/officeart/2005/8/layout/process4"/>
    <dgm:cxn modelId="{DE158758-0741-4FD9-A380-DAE785C8AF3D}" type="presParOf" srcId="{56722CE9-C563-43F6-9C2F-5183A2B36B6E}" destId="{537CB129-2311-4DAF-AADC-1A0134009DC5}" srcOrd="0" destOrd="0" presId="urn:microsoft.com/office/officeart/2005/8/layout/process4"/>
    <dgm:cxn modelId="{DCD2B940-E55B-4E69-BA0C-475F8EB6A135}" type="presParOf" srcId="{2730A15F-CD84-46FB-A6DD-D7D90EE52771}" destId="{2CD714F5-CD17-4118-B153-7397A7F1378C}" srcOrd="1" destOrd="0" presId="urn:microsoft.com/office/officeart/2005/8/layout/process4"/>
    <dgm:cxn modelId="{6E7801B2-E3D4-4EA4-A485-32D6000A5010}" type="presParOf" srcId="{2730A15F-CD84-46FB-A6DD-D7D90EE52771}" destId="{7B28DC36-8300-4DF9-BD89-128F4525036C}" srcOrd="2" destOrd="0" presId="urn:microsoft.com/office/officeart/2005/8/layout/process4"/>
    <dgm:cxn modelId="{CF5E65B2-0A96-4642-A363-C85B6BC06E70}" type="presParOf" srcId="{7B28DC36-8300-4DF9-BD89-128F4525036C}" destId="{61291EB7-75D1-4D7E-8490-34366E284D24}" srcOrd="0" destOrd="0" presId="urn:microsoft.com/office/officeart/2005/8/layout/process4"/>
    <dgm:cxn modelId="{070DCCD7-8E73-4646-AA7C-BF75E76EEB4D}" type="presParOf" srcId="{2730A15F-CD84-46FB-A6DD-D7D90EE52771}" destId="{57EA582F-AFF0-42A8-97D8-24713D2C33E3}" srcOrd="3" destOrd="0" presId="urn:microsoft.com/office/officeart/2005/8/layout/process4"/>
    <dgm:cxn modelId="{B02F116C-6F4C-4976-A893-950177AF1298}" type="presParOf" srcId="{2730A15F-CD84-46FB-A6DD-D7D90EE52771}" destId="{5E8DDBF9-5D9E-4F3D-83C5-1BFFC077EB9E}" srcOrd="4" destOrd="0" presId="urn:microsoft.com/office/officeart/2005/8/layout/process4"/>
    <dgm:cxn modelId="{38ACF194-E207-42A5-8C85-2DA3657F48F3}" type="presParOf" srcId="{5E8DDBF9-5D9E-4F3D-83C5-1BFFC077EB9E}" destId="{F24B0AAD-9958-4A33-B0C1-64E6D10DE609}" srcOrd="0" destOrd="0" presId="urn:microsoft.com/office/officeart/2005/8/layout/process4"/>
    <dgm:cxn modelId="{15AE1F60-3599-4F71-83E0-59BC3A6B6E4D}" type="presParOf" srcId="{2730A15F-CD84-46FB-A6DD-D7D90EE52771}" destId="{0F2ED17B-97D7-46D1-A750-865D9BF71E74}" srcOrd="5" destOrd="0" presId="urn:microsoft.com/office/officeart/2005/8/layout/process4"/>
    <dgm:cxn modelId="{BA77B5A3-6BAE-40A0-8FC8-5D278C1FE747}" type="presParOf" srcId="{2730A15F-CD84-46FB-A6DD-D7D90EE52771}" destId="{73E99C99-D90D-4484-932C-05EA35281D50}" srcOrd="6" destOrd="0" presId="urn:microsoft.com/office/officeart/2005/8/layout/process4"/>
    <dgm:cxn modelId="{2E880E07-ADFC-420B-8822-D1F4B1A4325A}" type="presParOf" srcId="{73E99C99-D90D-4484-932C-05EA35281D50}" destId="{C9481A93-2961-4A60-8733-DF43F850B6E3}" srcOrd="0" destOrd="0" presId="urn:microsoft.com/office/officeart/2005/8/layout/process4"/>
    <dgm:cxn modelId="{9F49B0DE-16C1-4F8A-AE7D-4CFD321A7468}" type="presParOf" srcId="{2730A15F-CD84-46FB-A6DD-D7D90EE52771}" destId="{7637FB8F-D28A-437C-99BD-8B6B00B15A26}" srcOrd="7" destOrd="0" presId="urn:microsoft.com/office/officeart/2005/8/layout/process4"/>
    <dgm:cxn modelId="{1F1AE84E-78D0-4AFB-9402-B2451FEA675D}" type="presParOf" srcId="{2730A15F-CD84-46FB-A6DD-D7D90EE52771}" destId="{F19ECEB5-96E8-4893-829B-02BC56C95190}" srcOrd="8" destOrd="0" presId="urn:microsoft.com/office/officeart/2005/8/layout/process4"/>
    <dgm:cxn modelId="{7638992A-4AB6-4CAF-8CDC-C3A73A92BB16}" type="presParOf" srcId="{F19ECEB5-96E8-4893-829B-02BC56C95190}" destId="{65A4BE50-1B95-4E93-ABD6-71DDF0C2485F}" srcOrd="0" destOrd="0" presId="urn:microsoft.com/office/officeart/2005/8/layout/process4"/>
    <dgm:cxn modelId="{98DED008-F181-45F2-BAB5-DC35EFC9335B}" type="presParOf" srcId="{2730A15F-CD84-46FB-A6DD-D7D90EE52771}" destId="{5891136E-965A-45BA-8EE1-6D1266F7902B}" srcOrd="9" destOrd="0" presId="urn:microsoft.com/office/officeart/2005/8/layout/process4"/>
    <dgm:cxn modelId="{BF7899EE-2902-4F7B-B0A2-DE54D42412FF}" type="presParOf" srcId="{2730A15F-CD84-46FB-A6DD-D7D90EE52771}" destId="{3B72800F-A0E9-45CB-AAD7-A8D9B262B428}" srcOrd="10" destOrd="0" presId="urn:microsoft.com/office/officeart/2005/8/layout/process4"/>
    <dgm:cxn modelId="{AF33AF94-8D11-4515-ADC4-667C460358FD}" type="presParOf" srcId="{3B72800F-A0E9-45CB-AAD7-A8D9B262B428}" destId="{B4C84498-0130-4B19-BBD6-70D69440431C}" srcOrd="0" destOrd="0" presId="urn:microsoft.com/office/officeart/2005/8/layout/process4"/>
    <dgm:cxn modelId="{AEB1B51A-E919-4CA3-A112-BA0BCAB194D7}" type="presParOf" srcId="{2730A15F-CD84-46FB-A6DD-D7D90EE52771}" destId="{7F69EB69-9D0A-413A-AEE2-DBF8C6FD4228}" srcOrd="11" destOrd="0" presId="urn:microsoft.com/office/officeart/2005/8/layout/process4"/>
    <dgm:cxn modelId="{D52F0038-F05F-4B1D-B3D6-202CFC1D4B9A}" type="presParOf" srcId="{2730A15F-CD84-46FB-A6DD-D7D90EE52771}" destId="{EA7A6144-329E-4F58-94DC-4144EF1594C2}" srcOrd="12" destOrd="0" presId="urn:microsoft.com/office/officeart/2005/8/layout/process4"/>
    <dgm:cxn modelId="{9DA24FA6-2698-4223-8835-5A8F5B3288D8}" type="presParOf" srcId="{EA7A6144-329E-4F58-94DC-4144EF1594C2}" destId="{28526DBC-CA0D-4D07-85FF-97B38A3ACEA9}" srcOrd="0" destOrd="0" presId="urn:microsoft.com/office/officeart/2005/8/layout/process4"/>
    <dgm:cxn modelId="{B562B0F0-2AEB-43E9-8039-C216B41E48C9}" type="presParOf" srcId="{2730A15F-CD84-46FB-A6DD-D7D90EE52771}" destId="{E3FAD54E-D0CA-43EA-8AB2-55989F5A1494}" srcOrd="13" destOrd="0" presId="urn:microsoft.com/office/officeart/2005/8/layout/process4"/>
    <dgm:cxn modelId="{F71C8703-17F1-4720-8FD3-5842356E13E6}" type="presParOf" srcId="{2730A15F-CD84-46FB-A6DD-D7D90EE52771}" destId="{9481AD7E-682C-4B73-BF72-CECF380E3C6B}" srcOrd="14" destOrd="0" presId="urn:microsoft.com/office/officeart/2005/8/layout/process4"/>
    <dgm:cxn modelId="{966495C2-B4B3-4414-8AF1-5F54FD46718A}" type="presParOf" srcId="{9481AD7E-682C-4B73-BF72-CECF380E3C6B}" destId="{576AC2A6-909E-4CCA-B5AB-A78E2AC70C87}" srcOrd="0" destOrd="0" presId="urn:microsoft.com/office/officeart/2005/8/layout/process4"/>
    <dgm:cxn modelId="{429DE24A-4B6E-40CD-91DE-FD23C5EE6A75}" type="presParOf" srcId="{2730A15F-CD84-46FB-A6DD-D7D90EE52771}" destId="{C0D69816-E997-40CA-85D5-FFE7934FAF2D}" srcOrd="15" destOrd="0" presId="urn:microsoft.com/office/officeart/2005/8/layout/process4"/>
    <dgm:cxn modelId="{7A7833E0-55C6-4569-8899-734153C84CCC}" type="presParOf" srcId="{2730A15F-CD84-46FB-A6DD-D7D90EE52771}" destId="{BE8AAD37-4C73-40D6-A5A9-B672E0829D25}" srcOrd="16" destOrd="0" presId="urn:microsoft.com/office/officeart/2005/8/layout/process4"/>
    <dgm:cxn modelId="{5130A5A2-B139-4408-8C15-5718C7981268}" type="presParOf" srcId="{BE8AAD37-4C73-40D6-A5A9-B672E0829D25}" destId="{DCF27B8D-7B8F-463F-9C53-9668D43991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CB129-2311-4DAF-AADC-1A0134009DC5}">
      <dsp:nvSpPr>
        <dsp:cNvPr id="0" name=""/>
        <dsp:cNvSpPr/>
      </dsp:nvSpPr>
      <dsp:spPr>
        <a:xfrm>
          <a:off x="0" y="3906680"/>
          <a:ext cx="7714443" cy="32043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detached</a:t>
          </a:r>
          <a:endParaRPr lang="en-US" sz="26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sp:txBody>
      <dsp:txXfrm>
        <a:off x="0" y="3906680"/>
        <a:ext cx="7714443" cy="320439"/>
      </dsp:txXfrm>
    </dsp:sp>
    <dsp:sp modelId="{61291EB7-75D1-4D7E-8490-34366E284D24}">
      <dsp:nvSpPr>
        <dsp:cNvPr id="0" name=""/>
        <dsp:cNvSpPr/>
      </dsp:nvSpPr>
      <dsp:spPr>
        <a:xfrm rot="10800000">
          <a:off x="0" y="3417428"/>
          <a:ext cx="7714443" cy="49283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5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5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deactivate</a:t>
          </a:r>
          <a:endParaRPr lang="en-US" sz="1600" b="0" i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sp:txBody>
      <dsp:txXfrm rot="10800000">
        <a:off x="0" y="3417428"/>
        <a:ext cx="7714443" cy="320230"/>
      </dsp:txXfrm>
    </dsp:sp>
    <dsp:sp modelId="{F24B0AAD-9958-4A33-B0C1-64E6D10DE609}">
      <dsp:nvSpPr>
        <dsp:cNvPr id="0" name=""/>
        <dsp:cNvSpPr/>
      </dsp:nvSpPr>
      <dsp:spPr>
        <a:xfrm rot="10800000">
          <a:off x="0" y="2929399"/>
          <a:ext cx="7714443" cy="49283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canDeactivate</a:t>
          </a:r>
          <a:endParaRPr lang="en-US" sz="1600" b="0" i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sp:txBody>
      <dsp:txXfrm rot="10800000">
        <a:off x="0" y="2929399"/>
        <a:ext cx="7714443" cy="320230"/>
      </dsp:txXfrm>
    </dsp:sp>
    <dsp:sp modelId="{C9481A93-2961-4A60-8733-DF43F850B6E3}">
      <dsp:nvSpPr>
        <dsp:cNvPr id="0" name=""/>
        <dsp:cNvSpPr/>
      </dsp:nvSpPr>
      <dsp:spPr>
        <a:xfrm rot="10800000">
          <a:off x="0" y="2441369"/>
          <a:ext cx="7714443" cy="49283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5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5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compositionComplete</a:t>
          </a:r>
          <a:endParaRPr lang="en-US" sz="26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sp:txBody>
      <dsp:txXfrm rot="10800000">
        <a:off x="0" y="2441369"/>
        <a:ext cx="7714443" cy="320230"/>
      </dsp:txXfrm>
    </dsp:sp>
    <dsp:sp modelId="{65A4BE50-1B95-4E93-ABD6-71DDF0C2485F}">
      <dsp:nvSpPr>
        <dsp:cNvPr id="0" name=""/>
        <dsp:cNvSpPr/>
      </dsp:nvSpPr>
      <dsp:spPr>
        <a:xfrm rot="10800000">
          <a:off x="0" y="1953340"/>
          <a:ext cx="7714443" cy="49283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attached</a:t>
          </a:r>
          <a:endParaRPr lang="en-US" sz="26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sp:txBody>
      <dsp:txXfrm rot="10800000">
        <a:off x="0" y="1953340"/>
        <a:ext cx="7714443" cy="320230"/>
      </dsp:txXfrm>
    </dsp:sp>
    <dsp:sp modelId="{B4C84498-0130-4B19-BBD6-70D69440431C}">
      <dsp:nvSpPr>
        <dsp:cNvPr id="0" name=""/>
        <dsp:cNvSpPr/>
      </dsp:nvSpPr>
      <dsp:spPr>
        <a:xfrm rot="10800000">
          <a:off x="0" y="1465310"/>
          <a:ext cx="7714443" cy="49283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5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5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bindingComplete</a:t>
          </a:r>
          <a:endParaRPr lang="en-US" sz="26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sp:txBody>
      <dsp:txXfrm rot="10800000">
        <a:off x="0" y="1465310"/>
        <a:ext cx="7714443" cy="320230"/>
      </dsp:txXfrm>
    </dsp:sp>
    <dsp:sp modelId="{28526DBC-CA0D-4D07-85FF-97B38A3ACEA9}">
      <dsp:nvSpPr>
        <dsp:cNvPr id="0" name=""/>
        <dsp:cNvSpPr/>
      </dsp:nvSpPr>
      <dsp:spPr>
        <a:xfrm rot="10800000">
          <a:off x="0" y="977281"/>
          <a:ext cx="7714443" cy="49283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binding</a:t>
          </a:r>
          <a:endParaRPr lang="en-US" sz="26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sp:txBody>
      <dsp:txXfrm rot="10800000">
        <a:off x="0" y="977281"/>
        <a:ext cx="7714443" cy="320230"/>
      </dsp:txXfrm>
    </dsp:sp>
    <dsp:sp modelId="{576AC2A6-909E-4CCA-B5AB-A78E2AC70C87}">
      <dsp:nvSpPr>
        <dsp:cNvPr id="0" name=""/>
        <dsp:cNvSpPr/>
      </dsp:nvSpPr>
      <dsp:spPr>
        <a:xfrm rot="10800000">
          <a:off x="0" y="489251"/>
          <a:ext cx="7714443" cy="49283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5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5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 Lt"/>
            </a:rPr>
            <a:t>activate</a:t>
          </a:r>
          <a:endParaRPr lang="en-US" sz="2600" b="1" i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Proxima Nova Lt"/>
          </a:endParaRPr>
        </a:p>
      </dsp:txBody>
      <dsp:txXfrm rot="10800000">
        <a:off x="0" y="489251"/>
        <a:ext cx="7714443" cy="320230"/>
      </dsp:txXfrm>
    </dsp:sp>
    <dsp:sp modelId="{DCF27B8D-7B8F-463F-9C53-9668D4399169}">
      <dsp:nvSpPr>
        <dsp:cNvPr id="0" name=""/>
        <dsp:cNvSpPr/>
      </dsp:nvSpPr>
      <dsp:spPr>
        <a:xfrm rot="10800000">
          <a:off x="0" y="0"/>
          <a:ext cx="7714443" cy="492836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cap="none" spc="0" dirty="0" err="1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/>
            </a:rPr>
            <a:t>canActivate</a:t>
          </a:r>
          <a:endParaRPr lang="en-US" sz="1600" b="0" i="0" kern="1200" cap="none" spc="0" dirty="0">
            <a:ln w="0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Proxima Nova Lt"/>
          </a:endParaRPr>
        </a:p>
      </dsp:txBody>
      <dsp:txXfrm rot="10800000">
        <a:off x="0" y="0"/>
        <a:ext cx="7714443" cy="320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sz="6600" dirty="0" err="1" smtClean="0">
                <a:latin typeface="Trajan Pro" panose="02020602050506020301" pitchFamily="18" charset="0"/>
              </a:rPr>
              <a:t>Durandal</a:t>
            </a:r>
            <a:endParaRPr lang="en-US" sz="6600" dirty="0">
              <a:latin typeface="Trajan Pro" panose="0202060205050602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865" y="3479576"/>
            <a:ext cx="5368634" cy="194733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Single Page Apps Done Right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89920" y="6015601"/>
            <a:ext cx="137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xima Nova Lt" panose="02000506030000020004" pitchFamily="50" charset="0"/>
              </a:rPr>
              <a:t>@</a:t>
            </a:r>
            <a:r>
              <a:rPr lang="en-US" dirty="0" err="1" smtClean="0">
                <a:latin typeface="Proxima Nova Lt" panose="02000506030000020004" pitchFamily="50" charset="0"/>
              </a:rPr>
              <a:t>DurandalJS</a:t>
            </a:r>
            <a:endParaRPr lang="en-US" dirty="0">
              <a:latin typeface="Proxima Nova Lt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2126" y="6266711"/>
            <a:ext cx="184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xima Nova Lt" panose="02000506030000020004" pitchFamily="50" charset="0"/>
              </a:rPr>
              <a:t>www.durandaljs.com</a:t>
            </a:r>
            <a:endParaRPr lang="en-US" dirty="0">
              <a:latin typeface="Proxima Nova Lt" panose="0200050603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321" y="6266711"/>
            <a:ext cx="30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xima Nova Lt" panose="02000506030000020004" pitchFamily="50" charset="0"/>
              </a:rPr>
              <a:t>Rob Eisenberg, Creator - </a:t>
            </a:r>
            <a:r>
              <a:rPr lang="en-US" dirty="0" err="1" smtClean="0">
                <a:latin typeface="Proxima Nova Lt" panose="02000506030000020004" pitchFamily="50" charset="0"/>
              </a:rPr>
              <a:t>Durandal</a:t>
            </a:r>
            <a:endParaRPr lang="en-US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32777" y="181233"/>
            <a:ext cx="10769622" cy="191212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9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Key Concepts</a:t>
            </a:r>
          </a:p>
          <a:p>
            <a:r>
              <a:rPr lang="en-US" sz="59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Part 1</a:t>
            </a:r>
            <a:endParaRPr lang="en-US" sz="59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80720" y="2615980"/>
            <a:ext cx="7587532" cy="36374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Modularization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Composition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773209" y="2258194"/>
            <a:ext cx="6510711" cy="1801639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sz="9600" cap="none" dirty="0" smtClean="0">
                <a:latin typeface="Trajan Pro" panose="02020502050506020301" pitchFamily="18" charset="0"/>
              </a:rPr>
              <a:t>DEMO</a:t>
            </a:r>
            <a:endParaRPr lang="en-US" sz="9600" cap="none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32777" y="181233"/>
            <a:ext cx="10769622" cy="191212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9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Key Concepts</a:t>
            </a:r>
          </a:p>
          <a:p>
            <a:r>
              <a:rPr lang="en-US" sz="59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Part 2</a:t>
            </a:r>
            <a:endParaRPr lang="en-US" sz="59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80720" y="2615980"/>
            <a:ext cx="7587532" cy="36374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Lifecycle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Promises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Plugins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Everything else is just sugar…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5728" y="224553"/>
            <a:ext cx="10769622" cy="109444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Lifecycle</a:t>
            </a:r>
            <a:endParaRPr lang="en-US" sz="66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6191482"/>
              </p:ext>
            </p:extLst>
          </p:nvPr>
        </p:nvGraphicFramePr>
        <p:xfrm>
          <a:off x="1223617" y="1827690"/>
          <a:ext cx="7714443" cy="4227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0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773209" y="2258194"/>
            <a:ext cx="6510711" cy="1801639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sz="9600" cap="none" dirty="0" smtClean="0">
                <a:latin typeface="Trajan Pro" panose="02020502050506020301" pitchFamily="18" charset="0"/>
              </a:rPr>
              <a:t>DEMO</a:t>
            </a:r>
            <a:endParaRPr lang="en-US" sz="9600" cap="none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47768" y="1866332"/>
            <a:ext cx="7587532" cy="36374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DurandalJS.com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Google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Commercial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On-Site Training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Pluralsight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5728" y="224553"/>
            <a:ext cx="10769622" cy="109444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Resources</a:t>
            </a:r>
            <a:endParaRPr lang="en-US" sz="66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sz="6600" dirty="0" smtClean="0">
                <a:latin typeface="Trajan Pro" panose="02020602050506020301" pitchFamily="18" charset="0"/>
              </a:rPr>
              <a:t>Questions?</a:t>
            </a:r>
            <a:endParaRPr lang="en-US" sz="6600" dirty="0">
              <a:latin typeface="Trajan Pro" panose="020206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728" y="224553"/>
            <a:ext cx="8001000" cy="1094449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Trajan Pro" panose="02020602050506020301" pitchFamily="18" charset="0"/>
              </a:rPr>
              <a:t>Agenda</a:t>
            </a:r>
            <a:endParaRPr lang="en-US" sz="6600" dirty="0">
              <a:latin typeface="Trajan Pro" panose="02020602050506020301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80720" y="1624022"/>
            <a:ext cx="7587532" cy="3911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What is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Where To Get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The 3 Pillars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Key Concepts &amp; Demos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Resources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709" y="2258194"/>
            <a:ext cx="2570206" cy="1801639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ctr"/>
            <a:r>
              <a:rPr lang="en-US" sz="11200" dirty="0" smtClean="0">
                <a:latin typeface="Proxima Nova Th" panose="02000506030000020004" pitchFamily="50" charset="0"/>
              </a:rPr>
              <a:t>SPA!?</a:t>
            </a:r>
            <a:endParaRPr lang="en-US" sz="11200" dirty="0">
              <a:latin typeface="Proxima Nova Th" panose="02000506030000020004" pitchFamily="50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5728" y="224553"/>
            <a:ext cx="8001000" cy="109444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>
                <a:latin typeface="Trajan Pro" panose="02020602050506020301" pitchFamily="18" charset="0"/>
              </a:rPr>
              <a:t>What is it?</a:t>
            </a:r>
            <a:endParaRPr lang="en-US" sz="6600" dirty="0">
              <a:latin typeface="Trajan Pro" panose="020206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6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65728" y="224553"/>
            <a:ext cx="10769622" cy="109444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Where To Get It</a:t>
            </a:r>
            <a:endParaRPr lang="en-US" sz="66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80720" y="1319222"/>
            <a:ext cx="7587532" cy="50622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Nuget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lvl="1" algn="l"/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Install-Package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durandal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Bower</a:t>
            </a:r>
          </a:p>
          <a:p>
            <a:pPr lvl="1" algn="l"/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bower install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durandal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Mimosa</a:t>
            </a:r>
          </a:p>
          <a:p>
            <a:pPr lvl="1" algn="l"/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mimosa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skel:new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durandal</a:t>
            </a:r>
            <a:endParaRPr lang="en-US" sz="2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durandaljs.com</a:t>
            </a:r>
          </a:p>
          <a:p>
            <a:pPr lvl="1" algn="l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Raw Downloads and VSIX (Also in the VS Gallery)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github.com/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bluespire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/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durandal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32777" y="181233"/>
            <a:ext cx="10769622" cy="95558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9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The 3 Pillars</a:t>
            </a:r>
            <a:endParaRPr lang="en-US" sz="59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0720" y="2615980"/>
            <a:ext cx="7587532" cy="36374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jQuery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RequireJS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Knockout</a:t>
            </a:r>
          </a:p>
        </p:txBody>
      </p:sp>
    </p:spTree>
    <p:extLst>
      <p:ext uri="{BB962C8B-B14F-4D97-AF65-F5344CB8AC3E}">
        <p14:creationId xmlns:p14="http://schemas.microsoft.com/office/powerpoint/2010/main" val="7676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32777" y="181233"/>
            <a:ext cx="10769622" cy="95558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9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jQuery</a:t>
            </a:r>
            <a:endParaRPr lang="en-US" sz="59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9" y="1586310"/>
            <a:ext cx="10058400" cy="4708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42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32777" y="181233"/>
            <a:ext cx="10769622" cy="95558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900" dirty="0" err="1" smtClean="0">
                <a:solidFill>
                  <a:prstClr val="white"/>
                </a:solidFill>
                <a:latin typeface="Trajan Pro" panose="02020602050506020301" pitchFamily="18" charset="0"/>
              </a:rPr>
              <a:t>RequireJS</a:t>
            </a:r>
            <a:endParaRPr lang="en-US" sz="59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9" y="2513533"/>
            <a:ext cx="10058400" cy="2260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952" y="3293247"/>
            <a:ext cx="247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AMD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Wrap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03524" y="3113903"/>
            <a:ext cx="518984" cy="10791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25478" y="3443874"/>
            <a:ext cx="247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Module Code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10800000">
            <a:off x="551934" y="2844120"/>
            <a:ext cx="856736" cy="162078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7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32777" y="181233"/>
            <a:ext cx="10769622" cy="95558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9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Knockout</a:t>
            </a:r>
            <a:endParaRPr lang="en-US" sz="59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0" y="1835225"/>
            <a:ext cx="10668575" cy="378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Straight Arrow Connector 3"/>
          <p:cNvCxnSpPr/>
          <p:nvPr/>
        </p:nvCxnSpPr>
        <p:spPr>
          <a:xfrm rot="10980000" flipV="1">
            <a:off x="3484605" y="1474573"/>
            <a:ext cx="1639330" cy="92263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6956" y="1279823"/>
            <a:ext cx="364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Declarative Binding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2619" y="3902697"/>
            <a:ext cx="3563332" cy="1885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03456" y="2373305"/>
            <a:ext cx="2592371" cy="2186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rgbClr val="C01B00"/>
            </a:gs>
            <a:gs pos="77000">
              <a:srgbClr val="A4000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32777" y="181233"/>
            <a:ext cx="10769622" cy="95558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900" dirty="0" smtClean="0">
                <a:solidFill>
                  <a:prstClr val="white"/>
                </a:solidFill>
                <a:latin typeface="Trajan Pro" panose="02020602050506020301" pitchFamily="18" charset="0"/>
              </a:rPr>
              <a:t>The 3 Pillars</a:t>
            </a:r>
            <a:endParaRPr lang="en-US" sz="5900" dirty="0">
              <a:solidFill>
                <a:prstClr val="white"/>
              </a:solidFill>
              <a:latin typeface="Trajan Pro" panose="02020602050506020301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0720" y="2615980"/>
            <a:ext cx="7587532" cy="36374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jQuery</a:t>
            </a:r>
          </a:p>
          <a:p>
            <a:pPr marL="457200" indent="-457200"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RequireJS</a:t>
            </a:r>
            <a:endParaRPr lang="en-US" sz="32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 Lt" panose="02000506030000020004" pitchFamily="50" charset="0"/>
            </a:endParaRPr>
          </a:p>
          <a:p>
            <a:pPr marL="457200" indent="-457200"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 Lt" panose="02000506030000020004" pitchFamily="50" charset="0"/>
              </a:rPr>
              <a:t>Knockout</a:t>
            </a:r>
          </a:p>
        </p:txBody>
      </p:sp>
    </p:spTree>
    <p:extLst>
      <p:ext uri="{BB962C8B-B14F-4D97-AF65-F5344CB8AC3E}">
        <p14:creationId xmlns:p14="http://schemas.microsoft.com/office/powerpoint/2010/main" val="285573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791</TotalTime>
  <Words>130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Consolas</vt:lpstr>
      <vt:lpstr>Proxima Nova Lt</vt:lpstr>
      <vt:lpstr>Proxima Nova Th</vt:lpstr>
      <vt:lpstr>Trajan Pro</vt:lpstr>
      <vt:lpstr>Wingdings 3</vt:lpstr>
      <vt:lpstr>Slice</vt:lpstr>
      <vt:lpstr>Durandal</vt:lpstr>
      <vt:lpstr>Agenda</vt:lpstr>
      <vt:lpstr>SPA!?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Questions?</vt:lpstr>
    </vt:vector>
  </TitlesOfParts>
  <Company>Blue Spire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Rob Eisenberg</dc:creator>
  <cp:lastModifiedBy>Rob Eisenberg</cp:lastModifiedBy>
  <cp:revision>93</cp:revision>
  <dcterms:created xsi:type="dcterms:W3CDTF">2013-03-14T18:29:17Z</dcterms:created>
  <dcterms:modified xsi:type="dcterms:W3CDTF">2013-10-15T22:51:41Z</dcterms:modified>
</cp:coreProperties>
</file>